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1" lang="en-IN"/>
              <a:t>Priority Queue</a:t>
            </a:r>
            <a:r>
              <a:rPr lang="en-IN"/>
              <a:t> is an extension of </a:t>
            </a:r>
            <a:r>
              <a:rPr i="1" lang="en-IN"/>
              <a:t>queue</a:t>
            </a:r>
            <a:r>
              <a:rPr lang="en-IN"/>
              <a:t> with following properties. Every item has a </a:t>
            </a:r>
            <a:r>
              <a:rPr i="1" lang="en-IN"/>
              <a:t>priority</a:t>
            </a:r>
            <a:r>
              <a:rPr lang="en-IN"/>
              <a:t> associated with it. An element with high </a:t>
            </a:r>
            <a:r>
              <a:rPr i="1" lang="en-IN"/>
              <a:t>priority</a:t>
            </a:r>
            <a:r>
              <a:rPr lang="en-IN"/>
              <a:t> is dequeued before an element with low </a:t>
            </a:r>
            <a:r>
              <a:rPr i="1" lang="en-IN"/>
              <a:t>priority</a:t>
            </a:r>
            <a:r>
              <a:rPr lang="en-IN"/>
              <a:t>. If two elements have the same </a:t>
            </a:r>
            <a:r>
              <a:rPr i="1" lang="en-IN"/>
              <a:t>priority</a:t>
            </a:r>
            <a:r>
              <a:rPr lang="en-IN"/>
              <a:t>, they are served according to their order in the </a:t>
            </a:r>
            <a:r>
              <a:rPr i="1" lang="en-IN"/>
              <a:t>queue</a:t>
            </a:r>
            <a:r>
              <a:rPr lang="en-I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A </a:t>
            </a:r>
            <a:r>
              <a:rPr b="1" lang="en-IN"/>
              <a:t>priority queue</a:t>
            </a:r>
            <a:r>
              <a:rPr lang="en-IN"/>
              <a:t> is typically implemented using Heap data structure. Applications: Dijkstra's Shortest Path Algorithm using </a:t>
            </a:r>
            <a:r>
              <a:rPr b="1" lang="en-IN"/>
              <a:t>priority queue</a:t>
            </a:r>
            <a:r>
              <a:rPr lang="en-IN"/>
              <a:t>: When the graph is stored in the form of adjacency list or matrix, </a:t>
            </a:r>
            <a:r>
              <a:rPr b="1" lang="en-IN"/>
              <a:t>priority queue</a:t>
            </a:r>
            <a:r>
              <a:rPr lang="en-IN"/>
              <a:t> can be </a:t>
            </a:r>
            <a:r>
              <a:rPr b="1" lang="en-IN"/>
              <a:t>used</a:t>
            </a:r>
            <a:r>
              <a:rPr lang="en-IN"/>
              <a:t> to extract minimum efficiently when implementing Dijkstra's algorithm.</a:t>
            </a:r>
            <a:endParaRPr/>
          </a:p>
        </p:txBody>
      </p:sp>
      <p:sp>
        <p:nvSpPr>
          <p:cNvPr id="163" name="Google Shape;16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Hash table based implementation of the Map interface, with </a:t>
            </a:r>
            <a:r>
              <a:rPr i="1" lang="en-IN"/>
              <a:t>weak keys</a:t>
            </a:r>
            <a:r>
              <a:rPr lang="en-IN"/>
              <a:t>. An entry in a WeakHashMap will automatically be removed when its key is no longer in ordinary use. More precisely, the presence of a mapping for a given key will not prevent the key from being discarded by the garbage collector, that is, made finalizable, finalized, and then reclaimed. When a key has been discarded its entry is effectively removed from the map, so this class behaves somewhat differently from other Map implementations. </a:t>
            </a:r>
            <a:endParaRPr/>
          </a:p>
          <a:p>
            <a:pPr indent="0" lvl="0" marL="0" rtl="0" algn="l">
              <a:spcBef>
                <a:spcPts val="0"/>
              </a:spcBef>
              <a:spcAft>
                <a:spcPts val="0"/>
              </a:spcAft>
              <a:buNone/>
            </a:pPr>
            <a:r>
              <a:rPr lang="en-IN"/>
              <a:t>Weak Hashmap This class implements the Map interface with a hash table, using reference-equality in place of object-equality when comparing keys (and values). In other words, in an IdentityHashMap, two keys k1 and k2 are considered equal if and only if (k1==k2). (In normal Map implementations (like HashMap) two keys k1 and k2 are considered equal if and only if (k1==null ? k2==null : k1.equals(k2)).) </a:t>
            </a:r>
            <a:endParaRPr/>
          </a:p>
          <a:p>
            <a:pPr indent="0" lvl="0" marL="0" rtl="0" algn="l">
              <a:spcBef>
                <a:spcPts val="0"/>
              </a:spcBef>
              <a:spcAft>
                <a:spcPts val="0"/>
              </a:spcAft>
              <a:buNone/>
            </a:pPr>
            <a:r>
              <a:rPr b="1" lang="en-IN"/>
              <a:t>IdentityHashMap</a:t>
            </a:r>
            <a:r>
              <a:rPr lang="en-IN"/>
              <a:t> as name suggests uses the equality operator(==) for comparing the keys. So when you put any Key Value pair in it the Key Object is compared using == operator. On the other hand </a:t>
            </a:r>
            <a:r>
              <a:rPr b="1" lang="en-IN"/>
              <a:t>HashMap</a:t>
            </a:r>
            <a:r>
              <a:rPr lang="en-IN"/>
              <a:t> uses equals method to determine the uniqueness of the Key.</a:t>
            </a:r>
            <a:endParaRPr/>
          </a:p>
          <a:p>
            <a:pPr indent="0" lvl="0" marL="0" rtl="0" algn="l">
              <a:spcBef>
                <a:spcPts val="0"/>
              </a:spcBef>
              <a:spcAft>
                <a:spcPts val="0"/>
              </a:spcAft>
              <a:buNone/>
            </a:pPr>
            <a:r>
              <a:rPr lang="en-IN"/>
              <a:t>IdentityHashMap as name suggests uses the equality operator(==) for comparing the keys. So when you put any Key Value pair in it the Key Object is compared using == operator.</a:t>
            </a:r>
            <a:endParaRPr/>
          </a:p>
          <a:p>
            <a:pPr indent="0" lvl="0" marL="0" rtl="0" algn="l">
              <a:spcBef>
                <a:spcPts val="0"/>
              </a:spcBef>
              <a:spcAft>
                <a:spcPts val="0"/>
              </a:spcAft>
              <a:buNone/>
            </a:pPr>
            <a:r>
              <a:rPr lang="en-IN"/>
              <a:t>import java.util.HashMap; import java.util.IdentityHashMap; import java.util.Map;public class IdentityMapDemo {public static void main(String[] args) { Map identityMap = new IdentityHashMap(); Map hashMap = new HashMap(); identityMap.put("a", 1); identityMap.put(new String("a"), 2); identityMap.put("a", 3);hashMap.put("a", 1); hashMap.put(new String("a"), 2); hashMap.put("a", 3);System.out.println("Identity Map KeySet Size :: " + identityMap.keySet().size()); System.out.println("Hash Map KeySet Size :: " + hashMap.keySet().size()); } }</a:t>
            </a:r>
            <a:endParaRPr/>
          </a:p>
          <a:p>
            <a:pPr indent="0" lvl="0" marL="0" rtl="0" algn="l">
              <a:spcBef>
                <a:spcPts val="0"/>
              </a:spcBef>
              <a:spcAft>
                <a:spcPts val="0"/>
              </a:spcAft>
              <a:buNone/>
            </a:pPr>
            <a:r>
              <a:rPr lang="en-IN"/>
              <a:t>On the other hand HashMap uses equals method to determine the uniqueness of the Key. </a:t>
            </a:r>
            <a:endParaRPr/>
          </a:p>
          <a:p>
            <a:pPr indent="0" lvl="0" marL="0" rtl="0" algn="l">
              <a:spcBef>
                <a:spcPts val="0"/>
              </a:spcBef>
              <a:spcAft>
                <a:spcPts val="0"/>
              </a:spcAft>
              <a:buNone/>
            </a:pPr>
            <a:r>
              <a:rPr lang="en-IN"/>
              <a:t>k1.equals(k2)</a:t>
            </a:r>
            <a:endParaRPr/>
          </a:p>
          <a:p>
            <a:pPr indent="0" lvl="0" marL="0" rtl="0" algn="l">
              <a:spcBef>
                <a:spcPts val="0"/>
              </a:spcBef>
              <a:spcAft>
                <a:spcPts val="0"/>
              </a:spcAft>
              <a:buNone/>
            </a:pPr>
            <a:r>
              <a:rPr lang="en-IN"/>
              <a:t>instead of equality operator.</a:t>
            </a:r>
            <a:endParaRPr/>
          </a:p>
          <a:p>
            <a:pPr indent="0" lvl="0" marL="0" rtl="0" algn="l">
              <a:spcBef>
                <a:spcPts val="0"/>
              </a:spcBef>
              <a:spcAft>
                <a:spcPts val="0"/>
              </a:spcAft>
              <a:buNone/>
            </a:pPr>
            <a:r>
              <a:rPr lang="en-IN"/>
              <a:t>When you run the above code the result will be </a:t>
            </a:r>
            <a:endParaRPr/>
          </a:p>
          <a:p>
            <a:pPr indent="0" lvl="0" marL="0" rtl="0" algn="l">
              <a:spcBef>
                <a:spcPts val="0"/>
              </a:spcBef>
              <a:spcAft>
                <a:spcPts val="0"/>
              </a:spcAft>
              <a:buNone/>
            </a:pPr>
            <a:r>
              <a:rPr lang="en-IN"/>
              <a:t>Identity Map KeySet Size :: 2Hash Map KeySet Size :: 1</a:t>
            </a:r>
            <a:endParaRPr/>
          </a:p>
          <a:p>
            <a:pPr indent="0" lvl="0" marL="0" rtl="0" algn="l">
              <a:spcBef>
                <a:spcPts val="0"/>
              </a:spcBef>
              <a:spcAft>
                <a:spcPts val="0"/>
              </a:spcAft>
              <a:buNone/>
            </a:pPr>
            <a:r>
              <a:rPr lang="en-IN"/>
              <a:t>The Keysize of Identity Map is 2 because here </a:t>
            </a:r>
            <a:r>
              <a:rPr b="1" lang="en-IN"/>
              <a:t>a</a:t>
            </a:r>
            <a:r>
              <a:rPr lang="en-IN"/>
              <a:t> and </a:t>
            </a:r>
            <a:r>
              <a:rPr b="1" lang="en-IN"/>
              <a:t>new String(“a”)</a:t>
            </a:r>
            <a:r>
              <a:rPr lang="en-IN"/>
              <a:t> are considered two different Object. The comparison is done using </a:t>
            </a:r>
            <a:r>
              <a:rPr i="1" lang="en-IN"/>
              <a:t>==</a:t>
            </a:r>
            <a:r>
              <a:rPr lang="en-IN"/>
              <a:t> operator. </a:t>
            </a:r>
            <a:endParaRPr/>
          </a:p>
          <a:p>
            <a:pPr indent="0" lvl="0" marL="0" rtl="0" algn="l">
              <a:spcBef>
                <a:spcPts val="0"/>
              </a:spcBef>
              <a:spcAft>
                <a:spcPts val="0"/>
              </a:spcAft>
              <a:buNone/>
            </a:pPr>
            <a:r>
              <a:rPr lang="en-IN"/>
              <a:t>For HashMap the keySize is 1 because K1.equals(K2) returns true for all three Keys and hence it keep on removing the old value and updating it with the new one. </a:t>
            </a:r>
            <a:endParaRPr/>
          </a:p>
          <a:p>
            <a:pPr indent="0" lvl="0" marL="0" rtl="0" algn="l">
              <a:spcBef>
                <a:spcPts val="0"/>
              </a:spcBef>
              <a:spcAft>
                <a:spcPts val="0"/>
              </a:spcAft>
              <a:buNone/>
            </a:pPr>
            <a:r>
              <a:rPr lang="en-IN"/>
              <a:t>These both Maps will behave in same manner if they are used for Keys which are user defined Object and doesn’t overrides equals method.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Collections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IN"/>
            </a:br>
            <a:br>
              <a:rPr b="1" lang="en-IN"/>
            </a:br>
            <a:r>
              <a:rPr b="1" lang="en-IN"/>
              <a:t>The values() methods</a:t>
            </a:r>
            <a:br>
              <a:rPr b="1" lang="en-IN"/>
            </a:br>
            <a:br>
              <a:rPr lang="en-IN"/>
            </a:br>
            <a:endParaRPr/>
          </a:p>
        </p:txBody>
      </p:sp>
      <p:sp>
        <p:nvSpPr>
          <p:cNvPr id="145" name="Google Shape;14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The values() methods of Map interface returns a Collection view of the values contained in this map. The collection is backed by the map, so changes to the map are reflected in the collection, and vice-versa.</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If the map is modified while an iteration over the collection is in progress (except through the iterator's own remove operation), the results of the iteration are undefined. The collection supports element removal, which removes the corresponding mapping from the map, via the Iterator.remove(), Collection.remove(), removeAll(), retainAll() and clear() operations.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Similar to keySet() and entrySet(), It does not support the add() or addAll() operations.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Here is how you can get all the values from a Map in Java:</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Collection&lt;Integer&gt; values = priceMap.values();</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Java Program to use keySet(), entrySet() and values()</a:t>
            </a:r>
            <a:br>
              <a:rPr lang="en-IN"/>
            </a:br>
            <a:endParaRPr/>
          </a:p>
        </p:txBody>
      </p:sp>
      <p:sp>
        <p:nvSpPr>
          <p:cNvPr id="151" name="Google Shape;151;p23"/>
          <p:cNvSpPr txBox="1"/>
          <p:nvPr>
            <p:ph idx="1" type="body"/>
          </p:nvPr>
        </p:nvSpPr>
        <p:spPr>
          <a:xfrm>
            <a:off x="838200" y="1189227"/>
            <a:ext cx="4104861"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None/>
            </a:pPr>
            <a:r>
              <a:t/>
            </a:r>
            <a:endParaRPr sz="1100"/>
          </a:p>
          <a:p>
            <a:pPr indent="0" lvl="0" marL="0" rtl="0" algn="l">
              <a:lnSpc>
                <a:spcPct val="90000"/>
              </a:lnSpc>
              <a:spcBef>
                <a:spcPts val="1000"/>
              </a:spcBef>
              <a:spcAft>
                <a:spcPts val="0"/>
              </a:spcAft>
              <a:buClr>
                <a:schemeClr val="dk1"/>
              </a:buClr>
              <a:buSzPts val="1100"/>
              <a:buNone/>
            </a:pPr>
            <a:r>
              <a:rPr lang="en-IN" sz="1100"/>
              <a:t>import java.util.Collection;</a:t>
            </a:r>
            <a:endParaRPr/>
          </a:p>
          <a:p>
            <a:pPr indent="0" lvl="0" marL="0" rtl="0" algn="l">
              <a:lnSpc>
                <a:spcPct val="90000"/>
              </a:lnSpc>
              <a:spcBef>
                <a:spcPts val="1000"/>
              </a:spcBef>
              <a:spcAft>
                <a:spcPts val="0"/>
              </a:spcAft>
              <a:buClr>
                <a:schemeClr val="dk1"/>
              </a:buClr>
              <a:buSzPts val="1100"/>
              <a:buNone/>
            </a:pPr>
            <a:r>
              <a:rPr lang="en-IN" sz="1100"/>
              <a:t>import java.util.HashMap;</a:t>
            </a:r>
            <a:endParaRPr/>
          </a:p>
          <a:p>
            <a:pPr indent="0" lvl="0" marL="0" rtl="0" algn="l">
              <a:lnSpc>
                <a:spcPct val="90000"/>
              </a:lnSpc>
              <a:spcBef>
                <a:spcPts val="1000"/>
              </a:spcBef>
              <a:spcAft>
                <a:spcPts val="0"/>
              </a:spcAft>
              <a:buClr>
                <a:schemeClr val="dk1"/>
              </a:buClr>
              <a:buSzPts val="1100"/>
              <a:buNone/>
            </a:pPr>
            <a:r>
              <a:rPr lang="en-IN" sz="1100"/>
              <a:t>import java.util.Map;</a:t>
            </a:r>
            <a:endParaRPr/>
          </a:p>
          <a:p>
            <a:pPr indent="0" lvl="0" marL="0" rtl="0" algn="l">
              <a:lnSpc>
                <a:spcPct val="90000"/>
              </a:lnSpc>
              <a:spcBef>
                <a:spcPts val="1000"/>
              </a:spcBef>
              <a:spcAft>
                <a:spcPts val="0"/>
              </a:spcAft>
              <a:buClr>
                <a:schemeClr val="dk1"/>
              </a:buClr>
              <a:buSzPts val="1100"/>
              <a:buNone/>
            </a:pPr>
            <a:r>
              <a:rPr lang="en-IN" sz="1100"/>
              <a:t>import java.util.Map.Entry;</a:t>
            </a:r>
            <a:endParaRPr/>
          </a:p>
          <a:p>
            <a:pPr indent="0" lvl="0" marL="0" rtl="0" algn="l">
              <a:lnSpc>
                <a:spcPct val="90000"/>
              </a:lnSpc>
              <a:spcBef>
                <a:spcPts val="1000"/>
              </a:spcBef>
              <a:spcAft>
                <a:spcPts val="0"/>
              </a:spcAft>
              <a:buClr>
                <a:schemeClr val="dk1"/>
              </a:buClr>
              <a:buSzPts val="1100"/>
              <a:buNone/>
            </a:pPr>
            <a:r>
              <a:rPr lang="en-IN" sz="1100"/>
              <a:t>import java.util.Set;</a:t>
            </a:r>
            <a:endParaRPr/>
          </a:p>
          <a:p>
            <a:pPr indent="0" lvl="0" marL="0" rtl="0" algn="l">
              <a:lnSpc>
                <a:spcPct val="90000"/>
              </a:lnSpc>
              <a:spcBef>
                <a:spcPts val="1000"/>
              </a:spcBef>
              <a:spcAft>
                <a:spcPts val="0"/>
              </a:spcAft>
              <a:buClr>
                <a:schemeClr val="dk1"/>
              </a:buClr>
              <a:buSzPts val="1100"/>
              <a:buNone/>
            </a:pPr>
            <a:r>
              <a:t/>
            </a:r>
            <a:endParaRPr sz="1100"/>
          </a:p>
          <a:p>
            <a:pPr indent="0" lvl="0" marL="0" rtl="0" algn="l">
              <a:lnSpc>
                <a:spcPct val="90000"/>
              </a:lnSpc>
              <a:spcBef>
                <a:spcPts val="1000"/>
              </a:spcBef>
              <a:spcAft>
                <a:spcPts val="0"/>
              </a:spcAft>
              <a:buClr>
                <a:schemeClr val="dk1"/>
              </a:buClr>
              <a:buSzPts val="1100"/>
              <a:buNone/>
            </a:pPr>
            <a:r>
              <a:rPr lang="en-IN" sz="1100"/>
              <a:t>public class HashMapDemo {</a:t>
            </a:r>
            <a:endParaRPr/>
          </a:p>
          <a:p>
            <a:pPr indent="0" lvl="0" marL="0" rtl="0" algn="l">
              <a:lnSpc>
                <a:spcPct val="90000"/>
              </a:lnSpc>
              <a:spcBef>
                <a:spcPts val="1000"/>
              </a:spcBef>
              <a:spcAft>
                <a:spcPts val="0"/>
              </a:spcAft>
              <a:buClr>
                <a:schemeClr val="dk1"/>
              </a:buClr>
              <a:buSzPts val="1100"/>
              <a:buNone/>
            </a:pPr>
            <a:r>
              <a:rPr lang="en-IN" sz="1100"/>
              <a:t>    public static void main(String[] args) {</a:t>
            </a:r>
            <a:endParaRPr/>
          </a:p>
          <a:p>
            <a:pPr indent="0" lvl="0" marL="0" rtl="0" algn="l">
              <a:lnSpc>
                <a:spcPct val="90000"/>
              </a:lnSpc>
              <a:spcBef>
                <a:spcPts val="1000"/>
              </a:spcBef>
              <a:spcAft>
                <a:spcPts val="0"/>
              </a:spcAft>
              <a:buClr>
                <a:schemeClr val="dk1"/>
              </a:buClr>
              <a:buSzPts val="1100"/>
              <a:buNone/>
            </a:pPr>
            <a:r>
              <a:rPr lang="en-IN" sz="1100"/>
              <a:t>        Map&lt;String, Integer&gt; priceMap = new HashMap&lt;&gt;();</a:t>
            </a:r>
            <a:endParaRPr/>
          </a:p>
          <a:p>
            <a:pPr indent="0" lvl="0" marL="0" rtl="0" algn="l">
              <a:lnSpc>
                <a:spcPct val="90000"/>
              </a:lnSpc>
              <a:spcBef>
                <a:spcPts val="1000"/>
              </a:spcBef>
              <a:spcAft>
                <a:spcPts val="0"/>
              </a:spcAft>
              <a:buClr>
                <a:schemeClr val="dk1"/>
              </a:buClr>
              <a:buSzPts val="1100"/>
              <a:buNone/>
            </a:pPr>
            <a:r>
              <a:rPr lang="en-IN" sz="1100"/>
              <a:t>        priceMap.put("TV", 500);</a:t>
            </a:r>
            <a:endParaRPr/>
          </a:p>
          <a:p>
            <a:pPr indent="0" lvl="0" marL="0" rtl="0" algn="l">
              <a:lnSpc>
                <a:spcPct val="90000"/>
              </a:lnSpc>
              <a:spcBef>
                <a:spcPts val="1000"/>
              </a:spcBef>
              <a:spcAft>
                <a:spcPts val="0"/>
              </a:spcAft>
              <a:buClr>
                <a:schemeClr val="dk1"/>
              </a:buClr>
              <a:buSzPts val="1100"/>
              <a:buNone/>
            </a:pPr>
            <a:r>
              <a:rPr lang="en-IN" sz="1100"/>
              <a:t>        priceMap.put("Phone", 200);</a:t>
            </a:r>
            <a:endParaRPr/>
          </a:p>
          <a:p>
            <a:pPr indent="0" lvl="0" marL="0" rtl="0" algn="l">
              <a:lnSpc>
                <a:spcPct val="90000"/>
              </a:lnSpc>
              <a:spcBef>
                <a:spcPts val="1000"/>
              </a:spcBef>
              <a:spcAft>
                <a:spcPts val="0"/>
              </a:spcAft>
              <a:buClr>
                <a:schemeClr val="dk1"/>
              </a:buClr>
              <a:buSzPts val="1100"/>
              <a:buNone/>
            </a:pPr>
            <a:r>
              <a:rPr lang="en-IN" sz="1100"/>
              <a:t>        priceMap.put("Car", 20000);</a:t>
            </a:r>
            <a:endParaRPr/>
          </a:p>
          <a:p>
            <a:pPr indent="0" lvl="0" marL="0" rtl="0" algn="l">
              <a:lnSpc>
                <a:spcPct val="90000"/>
              </a:lnSpc>
              <a:spcBef>
                <a:spcPts val="1000"/>
              </a:spcBef>
              <a:spcAft>
                <a:spcPts val="0"/>
              </a:spcAft>
              <a:buClr>
                <a:schemeClr val="dk1"/>
              </a:buClr>
              <a:buSzPts val="1100"/>
              <a:buNone/>
            </a:pPr>
            <a:r>
              <a:rPr lang="en-IN" sz="1100"/>
              <a:t>        priceMap.put("Bike", 6000);</a:t>
            </a:r>
            <a:endParaRPr/>
          </a:p>
          <a:p>
            <a:pPr indent="0" lvl="0" marL="0" rtl="0" algn="l">
              <a:lnSpc>
                <a:spcPct val="90000"/>
              </a:lnSpc>
              <a:spcBef>
                <a:spcPts val="1000"/>
              </a:spcBef>
              <a:spcAft>
                <a:spcPts val="0"/>
              </a:spcAft>
              <a:buClr>
                <a:schemeClr val="dk1"/>
              </a:buClr>
              <a:buSzPts val="1100"/>
              <a:buNone/>
            </a:pPr>
            <a:r>
              <a:rPr lang="en-IN" sz="1100"/>
              <a:t>        priceMap.put("Furniture", 700);</a:t>
            </a:r>
            <a:endParaRPr/>
          </a:p>
          <a:p>
            <a:pPr indent="0" lvl="0" marL="0" rtl="0" algn="l">
              <a:lnSpc>
                <a:spcPct val="90000"/>
              </a:lnSpc>
              <a:spcBef>
                <a:spcPts val="1000"/>
              </a:spcBef>
              <a:spcAft>
                <a:spcPts val="0"/>
              </a:spcAft>
              <a:buClr>
                <a:schemeClr val="dk1"/>
              </a:buClr>
              <a:buSzPts val="1100"/>
              <a:buNone/>
            </a:pPr>
            <a:r>
              <a:t/>
            </a:r>
            <a:endParaRPr sz="1100"/>
          </a:p>
          <a:p>
            <a:pPr indent="0" lvl="0" marL="0" rtl="0" algn="l">
              <a:lnSpc>
                <a:spcPct val="90000"/>
              </a:lnSpc>
              <a:spcBef>
                <a:spcPts val="1000"/>
              </a:spcBef>
              <a:spcAft>
                <a:spcPts val="0"/>
              </a:spcAft>
              <a:buClr>
                <a:schemeClr val="dk1"/>
              </a:buClr>
              <a:buSzPts val="1100"/>
              <a:buNone/>
            </a:pPr>
            <a:r>
              <a:rPr lang="en-IN" sz="1100"/>
              <a:t>       </a:t>
            </a:r>
            <a:endParaRPr/>
          </a:p>
        </p:txBody>
      </p:sp>
      <p:sp>
        <p:nvSpPr>
          <p:cNvPr id="152" name="Google Shape;152;p23"/>
          <p:cNvSpPr/>
          <p:nvPr/>
        </p:nvSpPr>
        <p:spPr>
          <a:xfrm>
            <a:off x="5459896" y="1375493"/>
            <a:ext cx="6096000" cy="3754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System.out.println("price map: " + priceMap);</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Set&lt;String&gt; keys = priceMap.keySet();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Collection&lt;Integer&gt; values = priceMap.values();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Set&lt;Entry&lt;String, Integer&gt;&gt; entries = priceMap.entrySet();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System.out.println("keys of Map : " + keys);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System.out.println("values from Map :" + values);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System.out.println("entries from Map :" + entries);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price map: {Car=20000, Phone=200, Bike=6000, Furniture=700, TV=500}</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keys of Map : [Car, Phone, Bike, Furniture, TV]</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values from Map :[20000, 200, 6000, 700, 500]</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entries from Map :[Car=20000, Phone=200, Bike=6000, Furniture=700, TV=500]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Queue</a:t>
            </a:r>
            <a:endParaRPr/>
          </a:p>
        </p:txBody>
      </p:sp>
      <p:sp>
        <p:nvSpPr>
          <p:cNvPr id="158" name="Google Shape;158;p24"/>
          <p:cNvSpPr txBox="1"/>
          <p:nvPr>
            <p:ph idx="1" type="body"/>
          </p:nvPr>
        </p:nvSpPr>
        <p:spPr>
          <a:xfrm>
            <a:off x="838200" y="1825625"/>
            <a:ext cx="3985591"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IN"/>
              <a:t>A Queue is a First In First Out (FIFO) data structure. It models a queue in real-life. Yes, the one that you might have seen in front of a movie theater, a shopping mall, a metro, or a bus.</a:t>
            </a:r>
            <a:endParaRPr/>
          </a:p>
          <a:p>
            <a:pPr indent="-228600" lvl="0" marL="228600" rtl="0" algn="l">
              <a:lnSpc>
                <a:spcPct val="90000"/>
              </a:lnSpc>
              <a:spcBef>
                <a:spcPts val="1000"/>
              </a:spcBef>
              <a:spcAft>
                <a:spcPts val="0"/>
              </a:spcAft>
              <a:buClr>
                <a:schemeClr val="dk1"/>
              </a:buClr>
              <a:buSzPct val="100000"/>
              <a:buChar char="•"/>
            </a:pPr>
            <a:r>
              <a:rPr lang="en-IN"/>
              <a:t>Just like queues in real life, new elements in a Queue data structure are added at the back and removed from the front. A Queue can be visualized as shown in the figure below</a:t>
            </a:r>
            <a:endParaRPr/>
          </a:p>
          <a:p>
            <a:pPr indent="0" lvl="0" marL="0" rtl="0" algn="l">
              <a:lnSpc>
                <a:spcPct val="90000"/>
              </a:lnSpc>
              <a:spcBef>
                <a:spcPts val="1000"/>
              </a:spcBef>
              <a:spcAft>
                <a:spcPts val="0"/>
              </a:spcAft>
              <a:buClr>
                <a:schemeClr val="dk1"/>
              </a:buClr>
              <a:buSzPct val="100000"/>
              <a:buNone/>
            </a:pPr>
            <a:r>
              <a:t/>
            </a:r>
            <a:endParaRPr/>
          </a:p>
        </p:txBody>
      </p:sp>
      <p:pic>
        <p:nvPicPr>
          <p:cNvPr descr="Java Queue Data Structure Visualization" id="159" name="Google Shape;159;p24"/>
          <p:cNvPicPr preferRelativeResize="0"/>
          <p:nvPr/>
        </p:nvPicPr>
        <p:blipFill rotWithShape="1">
          <a:blip r:embed="rId3">
            <a:alphaModFix/>
          </a:blip>
          <a:srcRect b="0" l="0" r="0" t="0"/>
          <a:stretch/>
        </p:blipFill>
        <p:spPr>
          <a:xfrm>
            <a:off x="4981575" y="2188887"/>
            <a:ext cx="6600825" cy="277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Queue</a:t>
            </a:r>
            <a:endParaRPr/>
          </a:p>
        </p:txBody>
      </p:sp>
      <p:sp>
        <p:nvSpPr>
          <p:cNvPr id="166" name="Google Shape;166;p25"/>
          <p:cNvSpPr txBox="1"/>
          <p:nvPr>
            <p:ph idx="1" type="body"/>
          </p:nvPr>
        </p:nvSpPr>
        <p:spPr>
          <a:xfrm>
            <a:off x="838200" y="1825625"/>
            <a:ext cx="52578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The process of adding an element at the back of the Queue is called Enqueue, and the process of removing an element from the front of the Queue is called Dequeue.</a:t>
            </a:r>
            <a:endParaRPr/>
          </a:p>
          <a:p>
            <a:pPr indent="-228600" lvl="0" marL="228600" rtl="0" algn="l">
              <a:lnSpc>
                <a:spcPct val="90000"/>
              </a:lnSpc>
              <a:spcBef>
                <a:spcPts val="1000"/>
              </a:spcBef>
              <a:spcAft>
                <a:spcPts val="0"/>
              </a:spcAft>
              <a:buClr>
                <a:schemeClr val="dk1"/>
              </a:buClr>
              <a:buSzPts val="2800"/>
              <a:buChar char="•"/>
            </a:pPr>
            <a:r>
              <a:rPr lang="en-IN"/>
              <a:t>Java provides a Queue interface which is part of Java’s collections framework. The figure below depicts the position of Queue interface in Collections hierarchy -</a:t>
            </a:r>
            <a:endParaRPr/>
          </a:p>
          <a:p>
            <a:pPr indent="0" lvl="0" marL="0" rtl="0" algn="l">
              <a:lnSpc>
                <a:spcPct val="90000"/>
              </a:lnSpc>
              <a:spcBef>
                <a:spcPts val="1000"/>
              </a:spcBef>
              <a:spcAft>
                <a:spcPts val="0"/>
              </a:spcAft>
              <a:buClr>
                <a:schemeClr val="dk1"/>
              </a:buClr>
              <a:buSzPts val="2800"/>
              <a:buNone/>
            </a:pPr>
            <a:r>
              <a:t/>
            </a:r>
            <a:endParaRPr/>
          </a:p>
        </p:txBody>
      </p:sp>
      <p:pic>
        <p:nvPicPr>
          <p:cNvPr descr="Java Queue interface in Collection Hierarchy" id="167" name="Google Shape;167;p25"/>
          <p:cNvPicPr preferRelativeResize="0"/>
          <p:nvPr/>
        </p:nvPicPr>
        <p:blipFill rotWithShape="1">
          <a:blip r:embed="rId3">
            <a:alphaModFix/>
          </a:blip>
          <a:srcRect b="0" l="0" r="0" t="0"/>
          <a:stretch/>
        </p:blipFill>
        <p:spPr>
          <a:xfrm>
            <a:off x="6096000" y="1577008"/>
            <a:ext cx="5733843" cy="47045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b="1" lang="en-IN" sz="2400"/>
              <a:t>Creating a Queue and Performing basic operations like Enqueue and Dequeue</a:t>
            </a:r>
            <a:br>
              <a:rPr b="1" lang="en-IN" sz="2400"/>
            </a:br>
            <a:br>
              <a:rPr lang="en-IN" sz="2400"/>
            </a:br>
            <a:endParaRPr sz="2400"/>
          </a:p>
        </p:txBody>
      </p:sp>
      <p:sp>
        <p:nvSpPr>
          <p:cNvPr id="173" name="Google Shape;173;p26"/>
          <p:cNvSpPr txBox="1"/>
          <p:nvPr>
            <p:ph idx="1" type="body"/>
          </p:nvPr>
        </p:nvSpPr>
        <p:spPr>
          <a:xfrm>
            <a:off x="304801" y="1060174"/>
            <a:ext cx="4731026" cy="552615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000"/>
              <a:buNone/>
            </a:pPr>
            <a:r>
              <a:rPr lang="en-IN" sz="1000"/>
              <a:t>import java.util.LinkedList;</a:t>
            </a:r>
            <a:endParaRPr/>
          </a:p>
          <a:p>
            <a:pPr indent="0" lvl="0" marL="0" rtl="0" algn="l">
              <a:lnSpc>
                <a:spcPct val="90000"/>
              </a:lnSpc>
              <a:spcBef>
                <a:spcPts val="1000"/>
              </a:spcBef>
              <a:spcAft>
                <a:spcPts val="0"/>
              </a:spcAft>
              <a:buClr>
                <a:schemeClr val="dk1"/>
              </a:buClr>
              <a:buSzPts val="1000"/>
              <a:buNone/>
            </a:pPr>
            <a:r>
              <a:rPr lang="en-IN" sz="1000"/>
              <a:t>import java.util.Queue;</a:t>
            </a:r>
            <a:endParaRPr/>
          </a:p>
          <a:p>
            <a:pPr indent="0" lvl="0" marL="0" rtl="0" algn="l">
              <a:lnSpc>
                <a:spcPct val="90000"/>
              </a:lnSpc>
              <a:spcBef>
                <a:spcPts val="1000"/>
              </a:spcBef>
              <a:spcAft>
                <a:spcPts val="0"/>
              </a:spcAft>
              <a:buClr>
                <a:schemeClr val="dk1"/>
              </a:buClr>
              <a:buSzPts val="1000"/>
              <a:buNone/>
            </a:pPr>
            <a:r>
              <a:t/>
            </a:r>
            <a:endParaRPr sz="1000"/>
          </a:p>
          <a:p>
            <a:pPr indent="0" lvl="0" marL="0" rtl="0" algn="l">
              <a:lnSpc>
                <a:spcPct val="90000"/>
              </a:lnSpc>
              <a:spcBef>
                <a:spcPts val="1000"/>
              </a:spcBef>
              <a:spcAft>
                <a:spcPts val="0"/>
              </a:spcAft>
              <a:buClr>
                <a:schemeClr val="dk1"/>
              </a:buClr>
              <a:buSzPts val="1000"/>
              <a:buNone/>
            </a:pPr>
            <a:r>
              <a:rPr lang="en-IN" sz="1000"/>
              <a:t>public class QueueExample {</a:t>
            </a:r>
            <a:endParaRPr/>
          </a:p>
          <a:p>
            <a:pPr indent="0" lvl="0" marL="0" rtl="0" algn="l">
              <a:lnSpc>
                <a:spcPct val="90000"/>
              </a:lnSpc>
              <a:spcBef>
                <a:spcPts val="1000"/>
              </a:spcBef>
              <a:spcAft>
                <a:spcPts val="0"/>
              </a:spcAft>
              <a:buClr>
                <a:schemeClr val="dk1"/>
              </a:buClr>
              <a:buSzPts val="1000"/>
              <a:buNone/>
            </a:pPr>
            <a:r>
              <a:rPr lang="en-IN" sz="1000"/>
              <a:t>    public static void main(String[] args) {</a:t>
            </a:r>
            <a:endParaRPr/>
          </a:p>
          <a:p>
            <a:pPr indent="0" lvl="0" marL="0" rtl="0" algn="l">
              <a:lnSpc>
                <a:spcPct val="90000"/>
              </a:lnSpc>
              <a:spcBef>
                <a:spcPts val="1000"/>
              </a:spcBef>
              <a:spcAft>
                <a:spcPts val="0"/>
              </a:spcAft>
              <a:buClr>
                <a:schemeClr val="dk1"/>
              </a:buClr>
              <a:buSzPts val="1000"/>
              <a:buNone/>
            </a:pPr>
            <a:r>
              <a:rPr lang="en-IN" sz="1000"/>
              <a:t>        // Create and initialize a Queue using a LinkedList</a:t>
            </a:r>
            <a:endParaRPr/>
          </a:p>
          <a:p>
            <a:pPr indent="0" lvl="0" marL="0" rtl="0" algn="l">
              <a:lnSpc>
                <a:spcPct val="90000"/>
              </a:lnSpc>
              <a:spcBef>
                <a:spcPts val="1000"/>
              </a:spcBef>
              <a:spcAft>
                <a:spcPts val="0"/>
              </a:spcAft>
              <a:buClr>
                <a:schemeClr val="dk1"/>
              </a:buClr>
              <a:buSzPts val="1000"/>
              <a:buNone/>
            </a:pPr>
            <a:r>
              <a:rPr lang="en-IN" sz="1000"/>
              <a:t>        Queue&lt;String&gt; waitingQueue = new LinkedList&lt;&gt;();</a:t>
            </a:r>
            <a:endParaRPr/>
          </a:p>
          <a:p>
            <a:pPr indent="0" lvl="0" marL="0" rtl="0" algn="l">
              <a:lnSpc>
                <a:spcPct val="90000"/>
              </a:lnSpc>
              <a:spcBef>
                <a:spcPts val="1000"/>
              </a:spcBef>
              <a:spcAft>
                <a:spcPts val="0"/>
              </a:spcAft>
              <a:buClr>
                <a:schemeClr val="dk1"/>
              </a:buClr>
              <a:buSzPts val="1000"/>
              <a:buNone/>
            </a:pPr>
            <a:r>
              <a:rPr lang="en-IN" sz="1000"/>
              <a:t>        // Adding new elements to the Queue (The Enqueue operation)</a:t>
            </a:r>
            <a:endParaRPr/>
          </a:p>
          <a:p>
            <a:pPr indent="0" lvl="0" marL="0" rtl="0" algn="l">
              <a:lnSpc>
                <a:spcPct val="90000"/>
              </a:lnSpc>
              <a:spcBef>
                <a:spcPts val="1000"/>
              </a:spcBef>
              <a:spcAft>
                <a:spcPts val="0"/>
              </a:spcAft>
              <a:buClr>
                <a:schemeClr val="dk1"/>
              </a:buClr>
              <a:buSzPts val="1000"/>
              <a:buNone/>
            </a:pPr>
            <a:r>
              <a:rPr lang="en-IN" sz="1000"/>
              <a:t>        waitingQueue.add("Rajeev");</a:t>
            </a:r>
            <a:endParaRPr/>
          </a:p>
          <a:p>
            <a:pPr indent="0" lvl="0" marL="0" rtl="0" algn="l">
              <a:lnSpc>
                <a:spcPct val="90000"/>
              </a:lnSpc>
              <a:spcBef>
                <a:spcPts val="1000"/>
              </a:spcBef>
              <a:spcAft>
                <a:spcPts val="0"/>
              </a:spcAft>
              <a:buClr>
                <a:schemeClr val="dk1"/>
              </a:buClr>
              <a:buSzPts val="1000"/>
              <a:buNone/>
            </a:pPr>
            <a:r>
              <a:rPr lang="en-IN" sz="1000"/>
              <a:t>        waitingQueue.add("Chris");</a:t>
            </a:r>
            <a:endParaRPr/>
          </a:p>
          <a:p>
            <a:pPr indent="0" lvl="0" marL="0" rtl="0" algn="l">
              <a:lnSpc>
                <a:spcPct val="90000"/>
              </a:lnSpc>
              <a:spcBef>
                <a:spcPts val="1000"/>
              </a:spcBef>
              <a:spcAft>
                <a:spcPts val="0"/>
              </a:spcAft>
              <a:buClr>
                <a:schemeClr val="dk1"/>
              </a:buClr>
              <a:buSzPts val="1000"/>
              <a:buNone/>
            </a:pPr>
            <a:r>
              <a:rPr lang="en-IN" sz="1000"/>
              <a:t>        waitingQueue.add("John");</a:t>
            </a:r>
            <a:endParaRPr/>
          </a:p>
          <a:p>
            <a:pPr indent="0" lvl="0" marL="0" rtl="0" algn="l">
              <a:lnSpc>
                <a:spcPct val="90000"/>
              </a:lnSpc>
              <a:spcBef>
                <a:spcPts val="1000"/>
              </a:spcBef>
              <a:spcAft>
                <a:spcPts val="0"/>
              </a:spcAft>
              <a:buClr>
                <a:schemeClr val="dk1"/>
              </a:buClr>
              <a:buSzPts val="1000"/>
              <a:buNone/>
            </a:pPr>
            <a:r>
              <a:rPr lang="en-IN" sz="1000"/>
              <a:t>        waitingQueue.add("Mark");</a:t>
            </a:r>
            <a:endParaRPr/>
          </a:p>
          <a:p>
            <a:pPr indent="0" lvl="0" marL="0" rtl="0" algn="l">
              <a:lnSpc>
                <a:spcPct val="90000"/>
              </a:lnSpc>
              <a:spcBef>
                <a:spcPts val="1000"/>
              </a:spcBef>
              <a:spcAft>
                <a:spcPts val="0"/>
              </a:spcAft>
              <a:buClr>
                <a:schemeClr val="dk1"/>
              </a:buClr>
              <a:buSzPts val="1000"/>
              <a:buNone/>
            </a:pPr>
            <a:r>
              <a:rPr lang="en-IN" sz="1000"/>
              <a:t>        waitingQueue.add("Steven");</a:t>
            </a:r>
            <a:endParaRPr/>
          </a:p>
          <a:p>
            <a:pPr indent="0" lvl="0" marL="0" rtl="0" algn="l">
              <a:lnSpc>
                <a:spcPct val="90000"/>
              </a:lnSpc>
              <a:spcBef>
                <a:spcPts val="1000"/>
              </a:spcBef>
              <a:spcAft>
                <a:spcPts val="0"/>
              </a:spcAft>
              <a:buClr>
                <a:schemeClr val="dk1"/>
              </a:buClr>
              <a:buSzPts val="1000"/>
              <a:buNone/>
            </a:pPr>
            <a:r>
              <a:rPr lang="en-IN" sz="1000"/>
              <a:t>System.out.println("WaitingQueue : " + waitingQueue);</a:t>
            </a:r>
            <a:endParaRPr/>
          </a:p>
          <a:p>
            <a:pPr indent="0" lvl="0" marL="0" rtl="0" algn="l">
              <a:lnSpc>
                <a:spcPct val="90000"/>
              </a:lnSpc>
              <a:spcBef>
                <a:spcPts val="1000"/>
              </a:spcBef>
              <a:spcAft>
                <a:spcPts val="0"/>
              </a:spcAft>
              <a:buClr>
                <a:schemeClr val="dk1"/>
              </a:buClr>
              <a:buSzPts val="1000"/>
              <a:buNone/>
            </a:pPr>
            <a:r>
              <a:t/>
            </a:r>
            <a:endParaRPr sz="1000"/>
          </a:p>
          <a:p>
            <a:pPr indent="0" lvl="0" marL="0" rtl="0" algn="l">
              <a:lnSpc>
                <a:spcPct val="90000"/>
              </a:lnSpc>
              <a:spcBef>
                <a:spcPts val="1000"/>
              </a:spcBef>
              <a:spcAft>
                <a:spcPts val="0"/>
              </a:spcAft>
              <a:buClr>
                <a:schemeClr val="dk1"/>
              </a:buClr>
              <a:buSzPts val="1000"/>
              <a:buNone/>
            </a:pPr>
            <a:r>
              <a:rPr lang="en-IN" sz="1000"/>
              <a:t>        // Removing an element from the Queue using remove() (The Dequeue operation)</a:t>
            </a:r>
            <a:endParaRPr/>
          </a:p>
          <a:p>
            <a:pPr indent="0" lvl="0" marL="0" rtl="0" algn="l">
              <a:lnSpc>
                <a:spcPct val="90000"/>
              </a:lnSpc>
              <a:spcBef>
                <a:spcPts val="1000"/>
              </a:spcBef>
              <a:spcAft>
                <a:spcPts val="0"/>
              </a:spcAft>
              <a:buClr>
                <a:schemeClr val="dk1"/>
              </a:buClr>
              <a:buSzPts val="1000"/>
              <a:buNone/>
            </a:pPr>
            <a:r>
              <a:rPr lang="en-IN" sz="1000"/>
              <a:t>        // The remove() method throws NoSuchElementException if the Queue is empty</a:t>
            </a:r>
            <a:endParaRPr/>
          </a:p>
          <a:p>
            <a:pPr indent="0" lvl="0" marL="0" rtl="0" algn="l">
              <a:lnSpc>
                <a:spcPct val="90000"/>
              </a:lnSpc>
              <a:spcBef>
                <a:spcPts val="1000"/>
              </a:spcBef>
              <a:spcAft>
                <a:spcPts val="0"/>
              </a:spcAft>
              <a:buClr>
                <a:schemeClr val="dk1"/>
              </a:buClr>
              <a:buSzPts val="1000"/>
              <a:buNone/>
            </a:pPr>
            <a:r>
              <a:rPr lang="en-IN" sz="1000"/>
              <a:t>        String name = waitingQueue.remove();</a:t>
            </a:r>
            <a:endParaRPr/>
          </a:p>
          <a:p>
            <a:pPr indent="0" lvl="0" marL="0" rtl="0" algn="l">
              <a:lnSpc>
                <a:spcPct val="90000"/>
              </a:lnSpc>
              <a:spcBef>
                <a:spcPts val="1000"/>
              </a:spcBef>
              <a:spcAft>
                <a:spcPts val="0"/>
              </a:spcAft>
              <a:buClr>
                <a:schemeClr val="dk1"/>
              </a:buClr>
              <a:buSzPts val="1000"/>
              <a:buNone/>
            </a:pPr>
            <a:r>
              <a:rPr lang="en-IN" sz="1000"/>
              <a:t>        System.out.println("Removed from WaitingQueue : " + name + " | New WaitingQueue : " + waitingQueue);</a:t>
            </a:r>
            <a:endParaRPr/>
          </a:p>
          <a:p>
            <a:pPr indent="0" lvl="0" marL="0" rtl="0" algn="l">
              <a:lnSpc>
                <a:spcPct val="90000"/>
              </a:lnSpc>
              <a:spcBef>
                <a:spcPts val="1000"/>
              </a:spcBef>
              <a:spcAft>
                <a:spcPts val="0"/>
              </a:spcAft>
              <a:buClr>
                <a:schemeClr val="dk1"/>
              </a:buClr>
              <a:buSzPts val="1000"/>
              <a:buNone/>
            </a:pPr>
            <a:r>
              <a:t/>
            </a:r>
            <a:endParaRPr sz="1000"/>
          </a:p>
          <a:p>
            <a:pPr indent="0" lvl="0" marL="0" rtl="0" algn="l">
              <a:lnSpc>
                <a:spcPct val="90000"/>
              </a:lnSpc>
              <a:spcBef>
                <a:spcPts val="1000"/>
              </a:spcBef>
              <a:spcAft>
                <a:spcPts val="0"/>
              </a:spcAft>
              <a:buClr>
                <a:schemeClr val="dk1"/>
              </a:buClr>
              <a:buSzPts val="1000"/>
              <a:buNone/>
            </a:pPr>
            <a:r>
              <a:rPr lang="en-IN" sz="1000"/>
              <a:t>      </a:t>
            </a:r>
            <a:endParaRPr/>
          </a:p>
        </p:txBody>
      </p:sp>
      <p:sp>
        <p:nvSpPr>
          <p:cNvPr id="174" name="Google Shape;174;p26"/>
          <p:cNvSpPr/>
          <p:nvPr/>
        </p:nvSpPr>
        <p:spPr>
          <a:xfrm>
            <a:off x="5463209" y="1443841"/>
            <a:ext cx="6096000" cy="28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 // Removing an element from the Queue using poll()</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The poll() method is similar to remove() except that it returns null if the Queue is empty.</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name = waitingQueue.poll();</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System.out.println("Removed from WaitingQueue : " + name + " | New WaitingQueue : " + waitingQueue);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WaitingQueue : [Rajeev, Chris, John, Mark, Steven]</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Removed from WaitingQueue : Rajeev | New WaitingQueue : [Chris, John, Mark, Steven]</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Removed from WaitingQueue : Chris | New WaitingQueue : [John, Mark, Steven]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Linked List</a:t>
            </a:r>
            <a:endParaRPr/>
          </a:p>
        </p:txBody>
      </p:sp>
      <p:sp>
        <p:nvSpPr>
          <p:cNvPr id="180" name="Google Shape;180;p27"/>
          <p:cNvSpPr txBox="1"/>
          <p:nvPr>
            <p:ph idx="1" type="body"/>
          </p:nvPr>
        </p:nvSpPr>
        <p:spPr>
          <a:xfrm>
            <a:off x="838200" y="1825625"/>
            <a:ext cx="394583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Java LinkedList is a doubly linked list implementation of Java’s List and Deque interfaces. It is part of Java’s collections framework. Here is the class hierarchy of LinkedList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Java LinkedList in Collection Hierarchy" id="181" name="Google Shape;181;p27"/>
          <p:cNvPicPr preferRelativeResize="0"/>
          <p:nvPr/>
        </p:nvPicPr>
        <p:blipFill rotWithShape="1">
          <a:blip r:embed="rId3">
            <a:alphaModFix/>
          </a:blip>
          <a:srcRect b="0" l="0" r="0" t="0"/>
          <a:stretch/>
        </p:blipFill>
        <p:spPr>
          <a:xfrm>
            <a:off x="5684768" y="1992728"/>
            <a:ext cx="5380797" cy="45001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Some key points to note about LinkedList in Java -</a:t>
            </a:r>
            <a:br>
              <a:rPr lang="en-IN"/>
            </a:br>
            <a:endParaRPr/>
          </a:p>
        </p:txBody>
      </p:sp>
      <p:sp>
        <p:nvSpPr>
          <p:cNvPr id="187" name="Google Shape;18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64135"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Java LinkedList maintains the insertion order of the elements.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LinkedList can have duplicate and null values.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The LinkedList class implements Queue and Deque interfaces. Therefore, It can also be used as a Queue, Deque or Stack.</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Java LinkedList is not thread-safe. You must explicitly synchronize concurrent modifications to the LinkedList in a multi-threaded environment.</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Java ArrayList vs LinkedList</a:t>
            </a:r>
            <a:endParaRPr/>
          </a:p>
        </p:txBody>
      </p:sp>
      <p:sp>
        <p:nvSpPr>
          <p:cNvPr id="193" name="Google Shape;193;p29"/>
          <p:cNvSpPr txBox="1"/>
          <p:nvPr>
            <p:ph idx="1" type="body"/>
          </p:nvPr>
        </p:nvSpPr>
        <p:spPr>
          <a:xfrm>
            <a:off x="970721" y="1690688"/>
            <a:ext cx="5098774"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Following are some key points to note about LinkedList in Java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Java LinkedList maintains the insertion order of the elements.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LinkedList can have duplicate and null values.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The LinkedList class implements Queue and Deque interfaces. Therefore, It can also be used as a Queue, Deque or Stack.</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Java LinkedList is not thread-safe. You must explicitly synchronize concurrent modifications to the LinkedList in a multi-threaded environment.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pic>
        <p:nvPicPr>
          <p:cNvPr descr="Java LinkedList vs ArrayList" id="194" name="Google Shape;194;p29"/>
          <p:cNvPicPr preferRelativeResize="0"/>
          <p:nvPr/>
        </p:nvPicPr>
        <p:blipFill rotWithShape="1">
          <a:blip r:embed="rId3">
            <a:alphaModFix/>
          </a:blip>
          <a:srcRect b="0" l="0" r="0" t="0"/>
          <a:stretch/>
        </p:blipFill>
        <p:spPr>
          <a:xfrm>
            <a:off x="6450498" y="1704975"/>
            <a:ext cx="4903302" cy="344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Example</a:t>
            </a:r>
            <a:endParaRPr/>
          </a:p>
        </p:txBody>
      </p:sp>
      <p:sp>
        <p:nvSpPr>
          <p:cNvPr id="200" name="Google Shape;200;p30"/>
          <p:cNvSpPr txBox="1"/>
          <p:nvPr>
            <p:ph idx="1" type="body"/>
          </p:nvPr>
        </p:nvSpPr>
        <p:spPr>
          <a:xfrm>
            <a:off x="490330" y="1404730"/>
            <a:ext cx="5247861" cy="477223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rPr lang="en-IN" sz="1000"/>
              <a:t>import java.util.ArrayList;</a:t>
            </a:r>
            <a:endParaRPr/>
          </a:p>
          <a:p>
            <a:pPr indent="0" lvl="0" marL="0" rtl="0" algn="l">
              <a:lnSpc>
                <a:spcPct val="90000"/>
              </a:lnSpc>
              <a:spcBef>
                <a:spcPts val="1000"/>
              </a:spcBef>
              <a:spcAft>
                <a:spcPts val="0"/>
              </a:spcAft>
              <a:buClr>
                <a:schemeClr val="dk1"/>
              </a:buClr>
              <a:buSzPts val="1000"/>
              <a:buNone/>
            </a:pPr>
            <a:r>
              <a:rPr lang="en-IN" sz="1000"/>
              <a:t>import java.util.LinkedList;</a:t>
            </a:r>
            <a:endParaRPr/>
          </a:p>
          <a:p>
            <a:pPr indent="0" lvl="0" marL="0" rtl="0" algn="l">
              <a:lnSpc>
                <a:spcPct val="90000"/>
              </a:lnSpc>
              <a:spcBef>
                <a:spcPts val="1000"/>
              </a:spcBef>
              <a:spcAft>
                <a:spcPts val="0"/>
              </a:spcAft>
              <a:buClr>
                <a:schemeClr val="dk1"/>
              </a:buClr>
              <a:buSzPts val="1000"/>
              <a:buNone/>
            </a:pPr>
            <a:r>
              <a:rPr lang="en-IN" sz="1000"/>
              <a:t>import java.util.List;</a:t>
            </a:r>
            <a:endParaRPr/>
          </a:p>
          <a:p>
            <a:pPr indent="0" lvl="0" marL="0" rtl="0" algn="l">
              <a:lnSpc>
                <a:spcPct val="90000"/>
              </a:lnSpc>
              <a:spcBef>
                <a:spcPts val="1000"/>
              </a:spcBef>
              <a:spcAft>
                <a:spcPts val="0"/>
              </a:spcAft>
              <a:buClr>
                <a:schemeClr val="dk1"/>
              </a:buClr>
              <a:buSzPts val="1000"/>
              <a:buNone/>
            </a:pPr>
            <a:r>
              <a:t/>
            </a:r>
            <a:endParaRPr sz="1000"/>
          </a:p>
          <a:p>
            <a:pPr indent="0" lvl="0" marL="0" rtl="0" algn="l">
              <a:lnSpc>
                <a:spcPct val="90000"/>
              </a:lnSpc>
              <a:spcBef>
                <a:spcPts val="1000"/>
              </a:spcBef>
              <a:spcAft>
                <a:spcPts val="0"/>
              </a:spcAft>
              <a:buClr>
                <a:schemeClr val="dk1"/>
              </a:buClr>
              <a:buSzPts val="1000"/>
              <a:buNone/>
            </a:pPr>
            <a:r>
              <a:rPr lang="en-IN" sz="1000"/>
              <a:t>public class CreateLinkedListExample {</a:t>
            </a:r>
            <a:endParaRPr/>
          </a:p>
          <a:p>
            <a:pPr indent="0" lvl="0" marL="0" rtl="0" algn="l">
              <a:lnSpc>
                <a:spcPct val="90000"/>
              </a:lnSpc>
              <a:spcBef>
                <a:spcPts val="1000"/>
              </a:spcBef>
              <a:spcAft>
                <a:spcPts val="0"/>
              </a:spcAft>
              <a:buClr>
                <a:schemeClr val="dk1"/>
              </a:buClr>
              <a:buSzPts val="1000"/>
              <a:buNone/>
            </a:pPr>
            <a:r>
              <a:rPr lang="en-IN" sz="1000"/>
              <a:t>    public static void main(String[] args) {</a:t>
            </a:r>
            <a:endParaRPr/>
          </a:p>
          <a:p>
            <a:pPr indent="0" lvl="0" marL="0" rtl="0" algn="l">
              <a:lnSpc>
                <a:spcPct val="90000"/>
              </a:lnSpc>
              <a:spcBef>
                <a:spcPts val="1000"/>
              </a:spcBef>
              <a:spcAft>
                <a:spcPts val="0"/>
              </a:spcAft>
              <a:buClr>
                <a:schemeClr val="dk1"/>
              </a:buClr>
              <a:buSzPts val="1000"/>
              <a:buNone/>
            </a:pPr>
            <a:r>
              <a:rPr lang="en-IN" sz="1000"/>
              <a:t>        // Creating a LinkedList</a:t>
            </a:r>
            <a:endParaRPr/>
          </a:p>
          <a:p>
            <a:pPr indent="0" lvl="0" marL="0" rtl="0" algn="l">
              <a:lnSpc>
                <a:spcPct val="90000"/>
              </a:lnSpc>
              <a:spcBef>
                <a:spcPts val="1000"/>
              </a:spcBef>
              <a:spcAft>
                <a:spcPts val="0"/>
              </a:spcAft>
              <a:buClr>
                <a:schemeClr val="dk1"/>
              </a:buClr>
              <a:buSzPts val="1000"/>
              <a:buNone/>
            </a:pPr>
            <a:r>
              <a:rPr lang="en-IN" sz="1000"/>
              <a:t>        LinkedList&lt;String&gt; friends = new LinkedList&lt;&gt;();</a:t>
            </a:r>
            <a:endParaRPr/>
          </a:p>
          <a:p>
            <a:pPr indent="0" lvl="0" marL="0" rtl="0" algn="l">
              <a:lnSpc>
                <a:spcPct val="90000"/>
              </a:lnSpc>
              <a:spcBef>
                <a:spcPts val="1000"/>
              </a:spcBef>
              <a:spcAft>
                <a:spcPts val="0"/>
              </a:spcAft>
              <a:buClr>
                <a:schemeClr val="dk1"/>
              </a:buClr>
              <a:buSzPts val="1000"/>
              <a:buNone/>
            </a:pPr>
            <a:r>
              <a:t/>
            </a:r>
            <a:endParaRPr sz="1000"/>
          </a:p>
          <a:p>
            <a:pPr indent="0" lvl="0" marL="0" rtl="0" algn="l">
              <a:lnSpc>
                <a:spcPct val="90000"/>
              </a:lnSpc>
              <a:spcBef>
                <a:spcPts val="1000"/>
              </a:spcBef>
              <a:spcAft>
                <a:spcPts val="0"/>
              </a:spcAft>
              <a:buClr>
                <a:schemeClr val="dk1"/>
              </a:buClr>
              <a:buSzPts val="1000"/>
              <a:buNone/>
            </a:pPr>
            <a:r>
              <a:rPr lang="en-IN" sz="1000"/>
              <a:t>        // Adding new elements to the end of the LinkedList using add() method.</a:t>
            </a:r>
            <a:endParaRPr/>
          </a:p>
          <a:p>
            <a:pPr indent="0" lvl="0" marL="0" rtl="0" algn="l">
              <a:lnSpc>
                <a:spcPct val="90000"/>
              </a:lnSpc>
              <a:spcBef>
                <a:spcPts val="1000"/>
              </a:spcBef>
              <a:spcAft>
                <a:spcPts val="0"/>
              </a:spcAft>
              <a:buClr>
                <a:schemeClr val="dk1"/>
              </a:buClr>
              <a:buSzPts val="1000"/>
              <a:buNone/>
            </a:pPr>
            <a:r>
              <a:rPr lang="en-IN" sz="1000"/>
              <a:t>        friends.add("Rajeev");</a:t>
            </a:r>
            <a:endParaRPr/>
          </a:p>
          <a:p>
            <a:pPr indent="0" lvl="0" marL="0" rtl="0" algn="l">
              <a:lnSpc>
                <a:spcPct val="90000"/>
              </a:lnSpc>
              <a:spcBef>
                <a:spcPts val="1000"/>
              </a:spcBef>
              <a:spcAft>
                <a:spcPts val="0"/>
              </a:spcAft>
              <a:buClr>
                <a:schemeClr val="dk1"/>
              </a:buClr>
              <a:buSzPts val="1000"/>
              <a:buNone/>
            </a:pPr>
            <a:r>
              <a:rPr lang="en-IN" sz="1000"/>
              <a:t>        friends.add("John");</a:t>
            </a:r>
            <a:endParaRPr/>
          </a:p>
          <a:p>
            <a:pPr indent="0" lvl="0" marL="0" rtl="0" algn="l">
              <a:lnSpc>
                <a:spcPct val="90000"/>
              </a:lnSpc>
              <a:spcBef>
                <a:spcPts val="1000"/>
              </a:spcBef>
              <a:spcAft>
                <a:spcPts val="0"/>
              </a:spcAft>
              <a:buClr>
                <a:schemeClr val="dk1"/>
              </a:buClr>
              <a:buSzPts val="1000"/>
              <a:buNone/>
            </a:pPr>
            <a:r>
              <a:rPr lang="en-IN" sz="1000"/>
              <a:t>        friends.add("David");</a:t>
            </a:r>
            <a:endParaRPr/>
          </a:p>
          <a:p>
            <a:pPr indent="0" lvl="0" marL="0" rtl="0" algn="l">
              <a:lnSpc>
                <a:spcPct val="90000"/>
              </a:lnSpc>
              <a:spcBef>
                <a:spcPts val="1000"/>
              </a:spcBef>
              <a:spcAft>
                <a:spcPts val="0"/>
              </a:spcAft>
              <a:buClr>
                <a:schemeClr val="dk1"/>
              </a:buClr>
              <a:buSzPts val="1000"/>
              <a:buNone/>
            </a:pPr>
            <a:r>
              <a:rPr lang="en-IN" sz="1000"/>
              <a:t>        friends.add("Chris");</a:t>
            </a:r>
            <a:endParaRPr/>
          </a:p>
          <a:p>
            <a:pPr indent="0" lvl="0" marL="0" rtl="0" algn="l">
              <a:lnSpc>
                <a:spcPct val="90000"/>
              </a:lnSpc>
              <a:spcBef>
                <a:spcPts val="1000"/>
              </a:spcBef>
              <a:spcAft>
                <a:spcPts val="0"/>
              </a:spcAft>
              <a:buClr>
                <a:schemeClr val="dk1"/>
              </a:buClr>
              <a:buSzPts val="1000"/>
              <a:buNone/>
            </a:pPr>
            <a:r>
              <a:rPr lang="en-IN" sz="1000"/>
              <a:t>        System.out.println("Initial LinkedList : " + friends);</a:t>
            </a:r>
            <a:endParaRPr/>
          </a:p>
          <a:p>
            <a:pPr indent="0" lvl="0" marL="0" rtl="0" algn="l">
              <a:lnSpc>
                <a:spcPct val="90000"/>
              </a:lnSpc>
              <a:spcBef>
                <a:spcPts val="1000"/>
              </a:spcBef>
              <a:spcAft>
                <a:spcPts val="0"/>
              </a:spcAft>
              <a:buClr>
                <a:schemeClr val="dk1"/>
              </a:buClr>
              <a:buSzPts val="1000"/>
              <a:buNone/>
            </a:pPr>
            <a:r>
              <a:rPr lang="en-IN" sz="1000"/>
              <a:t>        // Adding an element at the specified position in the LinkedList</a:t>
            </a:r>
            <a:endParaRPr/>
          </a:p>
          <a:p>
            <a:pPr indent="0" lvl="0" marL="0" rtl="0" algn="l">
              <a:lnSpc>
                <a:spcPct val="90000"/>
              </a:lnSpc>
              <a:spcBef>
                <a:spcPts val="1000"/>
              </a:spcBef>
              <a:spcAft>
                <a:spcPts val="0"/>
              </a:spcAft>
              <a:buClr>
                <a:schemeClr val="dk1"/>
              </a:buClr>
              <a:buSzPts val="1000"/>
              <a:buNone/>
            </a:pPr>
            <a:r>
              <a:rPr lang="en-IN" sz="1000"/>
              <a:t>        friends.add(3, "Lisa");</a:t>
            </a:r>
            <a:endParaRPr/>
          </a:p>
          <a:p>
            <a:pPr indent="0" lvl="0" marL="0" rtl="0" algn="l">
              <a:lnSpc>
                <a:spcPct val="90000"/>
              </a:lnSpc>
              <a:spcBef>
                <a:spcPts val="1000"/>
              </a:spcBef>
              <a:spcAft>
                <a:spcPts val="0"/>
              </a:spcAft>
              <a:buClr>
                <a:schemeClr val="dk1"/>
              </a:buClr>
              <a:buSzPts val="1000"/>
              <a:buNone/>
            </a:pPr>
            <a:r>
              <a:rPr lang="en-IN" sz="1000"/>
              <a:t>        System.out.println("After add(3, \"Lisa\") : " + friends);</a:t>
            </a:r>
            <a:endParaRPr/>
          </a:p>
          <a:p>
            <a:pPr indent="0" lvl="0" marL="0" rtl="0" algn="l">
              <a:lnSpc>
                <a:spcPct val="90000"/>
              </a:lnSpc>
              <a:spcBef>
                <a:spcPts val="1000"/>
              </a:spcBef>
              <a:spcAft>
                <a:spcPts val="0"/>
              </a:spcAft>
              <a:buClr>
                <a:schemeClr val="dk1"/>
              </a:buClr>
              <a:buSzPts val="1000"/>
              <a:buNone/>
            </a:pPr>
            <a:r>
              <a:t/>
            </a:r>
            <a:endParaRPr sz="1000"/>
          </a:p>
          <a:p>
            <a:pPr indent="0" lvl="0" marL="0" rtl="0" algn="l">
              <a:lnSpc>
                <a:spcPct val="90000"/>
              </a:lnSpc>
              <a:spcBef>
                <a:spcPts val="1000"/>
              </a:spcBef>
              <a:spcAft>
                <a:spcPts val="0"/>
              </a:spcAft>
              <a:buClr>
                <a:schemeClr val="dk1"/>
              </a:buClr>
              <a:buSzPts val="1000"/>
              <a:buNone/>
            </a:pPr>
            <a:r>
              <a:rPr lang="en-IN" sz="1000"/>
              <a:t>        </a:t>
            </a:r>
            <a:endParaRPr/>
          </a:p>
        </p:txBody>
      </p:sp>
      <p:sp>
        <p:nvSpPr>
          <p:cNvPr id="201" name="Google Shape;201;p30"/>
          <p:cNvSpPr/>
          <p:nvPr/>
        </p:nvSpPr>
        <p:spPr>
          <a:xfrm>
            <a:off x="5738191" y="1528688"/>
            <a:ext cx="60960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 Adding an element at the beginning of the LinkedList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friends.addFirst("Steve");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System.out.println("After addFirst(\"Steve\") : " + friends);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Adding an element at the end of the LinkedList (This method is equivalent to the add() method)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friends.addLast("Jennifer");</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System.out.println("After addLast(\"Jennifer\") : " + friends);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Adding all the elements from an existing collection to the end of the LinkedList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List&lt;String&gt; familyFriends = new ArrayList&lt;&gt;();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familyFriends.add("Jesse");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familyFriends.add("Walt");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friends.addAll(familyFriends);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System.out.println("After addAll(familyFriends) : " + friends);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Initial LinkedList : [Rajeev, John, David, Chris]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After add(3, "Lisa") : [Rajeev, John, David, Lisa, Chris]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After addFirst("Steve") : [Steve, Rajeev, John, David, Lisa, Chris]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After addLast("Jennifer") : [Steve, Rajeev, John, David, Lisa, Chris, Jennifer]</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After addAll(familyFriends) : [Steve, Rajeev, John, David, Lisa, Chris, Jennifer, Jesse, Walt]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Retrieve elements</a:t>
            </a:r>
            <a:endParaRPr/>
          </a:p>
        </p:txBody>
      </p:sp>
      <p:sp>
        <p:nvSpPr>
          <p:cNvPr id="207" name="Google Shape;207;p31"/>
          <p:cNvSpPr txBox="1"/>
          <p:nvPr>
            <p:ph idx="1" type="body"/>
          </p:nvPr>
        </p:nvSpPr>
        <p:spPr>
          <a:xfrm>
            <a:off x="450574" y="1690688"/>
            <a:ext cx="4956314" cy="47739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050"/>
              <a:buNone/>
            </a:pPr>
            <a:r>
              <a:rPr lang="en-IN" sz="1050"/>
              <a:t>import java.util.LinkedList;</a:t>
            </a:r>
            <a:endParaRPr/>
          </a:p>
          <a:p>
            <a:pPr indent="0" lvl="0" marL="0" rtl="0" algn="l">
              <a:lnSpc>
                <a:spcPct val="90000"/>
              </a:lnSpc>
              <a:spcBef>
                <a:spcPts val="1000"/>
              </a:spcBef>
              <a:spcAft>
                <a:spcPts val="0"/>
              </a:spcAft>
              <a:buClr>
                <a:schemeClr val="dk1"/>
              </a:buClr>
              <a:buSzPts val="1050"/>
              <a:buNone/>
            </a:pPr>
            <a:r>
              <a:t/>
            </a:r>
            <a:endParaRPr sz="1050"/>
          </a:p>
          <a:p>
            <a:pPr indent="0" lvl="0" marL="0" rtl="0" algn="l">
              <a:lnSpc>
                <a:spcPct val="90000"/>
              </a:lnSpc>
              <a:spcBef>
                <a:spcPts val="1000"/>
              </a:spcBef>
              <a:spcAft>
                <a:spcPts val="0"/>
              </a:spcAft>
              <a:buClr>
                <a:schemeClr val="dk1"/>
              </a:buClr>
              <a:buSzPts val="1050"/>
              <a:buNone/>
            </a:pPr>
            <a:r>
              <a:rPr lang="en-IN" sz="1050"/>
              <a:t>public class RetrieveLinkedListElementsExample {</a:t>
            </a:r>
            <a:endParaRPr/>
          </a:p>
          <a:p>
            <a:pPr indent="0" lvl="0" marL="0" rtl="0" algn="l">
              <a:lnSpc>
                <a:spcPct val="90000"/>
              </a:lnSpc>
              <a:spcBef>
                <a:spcPts val="1000"/>
              </a:spcBef>
              <a:spcAft>
                <a:spcPts val="0"/>
              </a:spcAft>
              <a:buClr>
                <a:schemeClr val="dk1"/>
              </a:buClr>
              <a:buSzPts val="1050"/>
              <a:buNone/>
            </a:pPr>
            <a:r>
              <a:rPr lang="en-IN" sz="1050"/>
              <a:t>    public static void main(String[] args) {</a:t>
            </a:r>
            <a:endParaRPr/>
          </a:p>
          <a:p>
            <a:pPr indent="0" lvl="0" marL="0" rtl="0" algn="l">
              <a:lnSpc>
                <a:spcPct val="90000"/>
              </a:lnSpc>
              <a:spcBef>
                <a:spcPts val="1000"/>
              </a:spcBef>
              <a:spcAft>
                <a:spcPts val="0"/>
              </a:spcAft>
              <a:buClr>
                <a:schemeClr val="dk1"/>
              </a:buClr>
              <a:buSzPts val="1050"/>
              <a:buNone/>
            </a:pPr>
            <a:r>
              <a:rPr lang="en-IN" sz="1050"/>
              <a:t>        // A LinkedList containing Stock Prices of a company for the last 6 days</a:t>
            </a:r>
            <a:endParaRPr/>
          </a:p>
          <a:p>
            <a:pPr indent="0" lvl="0" marL="0" rtl="0" algn="l">
              <a:lnSpc>
                <a:spcPct val="90000"/>
              </a:lnSpc>
              <a:spcBef>
                <a:spcPts val="1000"/>
              </a:spcBef>
              <a:spcAft>
                <a:spcPts val="0"/>
              </a:spcAft>
              <a:buClr>
                <a:schemeClr val="dk1"/>
              </a:buClr>
              <a:buSzPts val="1050"/>
              <a:buNone/>
            </a:pPr>
            <a:r>
              <a:rPr lang="en-IN" sz="1050"/>
              <a:t>        LinkedList&lt;Double&gt; stockPrices = new LinkedList&lt;&gt;();</a:t>
            </a:r>
            <a:endParaRPr/>
          </a:p>
          <a:p>
            <a:pPr indent="0" lvl="0" marL="0" rtl="0" algn="l">
              <a:lnSpc>
                <a:spcPct val="90000"/>
              </a:lnSpc>
              <a:spcBef>
                <a:spcPts val="1000"/>
              </a:spcBef>
              <a:spcAft>
                <a:spcPts val="0"/>
              </a:spcAft>
              <a:buClr>
                <a:schemeClr val="dk1"/>
              </a:buClr>
              <a:buSzPts val="1050"/>
              <a:buNone/>
            </a:pPr>
            <a:r>
              <a:rPr lang="en-IN" sz="1050"/>
              <a:t>        stockPrices.add(45.00);</a:t>
            </a:r>
            <a:endParaRPr/>
          </a:p>
          <a:p>
            <a:pPr indent="0" lvl="0" marL="0" rtl="0" algn="l">
              <a:lnSpc>
                <a:spcPct val="90000"/>
              </a:lnSpc>
              <a:spcBef>
                <a:spcPts val="1000"/>
              </a:spcBef>
              <a:spcAft>
                <a:spcPts val="0"/>
              </a:spcAft>
              <a:buClr>
                <a:schemeClr val="dk1"/>
              </a:buClr>
              <a:buSzPts val="1050"/>
              <a:buNone/>
            </a:pPr>
            <a:r>
              <a:rPr lang="en-IN" sz="1050"/>
              <a:t>        stockPrices.add(51.00);</a:t>
            </a:r>
            <a:endParaRPr/>
          </a:p>
          <a:p>
            <a:pPr indent="0" lvl="0" marL="0" rtl="0" algn="l">
              <a:lnSpc>
                <a:spcPct val="90000"/>
              </a:lnSpc>
              <a:spcBef>
                <a:spcPts val="1000"/>
              </a:spcBef>
              <a:spcAft>
                <a:spcPts val="0"/>
              </a:spcAft>
              <a:buClr>
                <a:schemeClr val="dk1"/>
              </a:buClr>
              <a:buSzPts val="1050"/>
              <a:buNone/>
            </a:pPr>
            <a:r>
              <a:rPr lang="en-IN" sz="1050"/>
              <a:t>        stockPrices.add(62.50);</a:t>
            </a:r>
            <a:endParaRPr/>
          </a:p>
          <a:p>
            <a:pPr indent="0" lvl="0" marL="0" rtl="0" algn="l">
              <a:lnSpc>
                <a:spcPct val="90000"/>
              </a:lnSpc>
              <a:spcBef>
                <a:spcPts val="1000"/>
              </a:spcBef>
              <a:spcAft>
                <a:spcPts val="0"/>
              </a:spcAft>
              <a:buClr>
                <a:schemeClr val="dk1"/>
              </a:buClr>
              <a:buSzPts val="1050"/>
              <a:buNone/>
            </a:pPr>
            <a:r>
              <a:rPr lang="en-IN" sz="1050"/>
              <a:t>        stockPrices.add(42.75);</a:t>
            </a:r>
            <a:endParaRPr/>
          </a:p>
          <a:p>
            <a:pPr indent="0" lvl="0" marL="0" rtl="0" algn="l">
              <a:lnSpc>
                <a:spcPct val="90000"/>
              </a:lnSpc>
              <a:spcBef>
                <a:spcPts val="1000"/>
              </a:spcBef>
              <a:spcAft>
                <a:spcPts val="0"/>
              </a:spcAft>
              <a:buClr>
                <a:schemeClr val="dk1"/>
              </a:buClr>
              <a:buSzPts val="1050"/>
              <a:buNone/>
            </a:pPr>
            <a:r>
              <a:rPr lang="en-IN" sz="1050"/>
              <a:t>        stockPrices.add(36.80);</a:t>
            </a:r>
            <a:endParaRPr/>
          </a:p>
          <a:p>
            <a:pPr indent="0" lvl="0" marL="0" rtl="0" algn="l">
              <a:lnSpc>
                <a:spcPct val="90000"/>
              </a:lnSpc>
              <a:spcBef>
                <a:spcPts val="1000"/>
              </a:spcBef>
              <a:spcAft>
                <a:spcPts val="0"/>
              </a:spcAft>
              <a:buClr>
                <a:schemeClr val="dk1"/>
              </a:buClr>
              <a:buSzPts val="1050"/>
              <a:buNone/>
            </a:pPr>
            <a:r>
              <a:rPr lang="en-IN" sz="1050"/>
              <a:t>        stockPrices.add(68.40);</a:t>
            </a:r>
            <a:endParaRPr/>
          </a:p>
          <a:p>
            <a:pPr indent="0" lvl="0" marL="0" rtl="0" algn="l">
              <a:lnSpc>
                <a:spcPct val="90000"/>
              </a:lnSpc>
              <a:spcBef>
                <a:spcPts val="1000"/>
              </a:spcBef>
              <a:spcAft>
                <a:spcPts val="0"/>
              </a:spcAft>
              <a:buClr>
                <a:schemeClr val="dk1"/>
              </a:buClr>
              <a:buSzPts val="1050"/>
              <a:buNone/>
            </a:pPr>
            <a:r>
              <a:rPr lang="en-IN" sz="1050"/>
              <a:t>        // Getting the first element in the LinkedList using getFirst()</a:t>
            </a:r>
            <a:endParaRPr/>
          </a:p>
          <a:p>
            <a:pPr indent="0" lvl="0" marL="0" rtl="0" algn="l">
              <a:lnSpc>
                <a:spcPct val="90000"/>
              </a:lnSpc>
              <a:spcBef>
                <a:spcPts val="1000"/>
              </a:spcBef>
              <a:spcAft>
                <a:spcPts val="0"/>
              </a:spcAft>
              <a:buClr>
                <a:schemeClr val="dk1"/>
              </a:buClr>
              <a:buSzPts val="1050"/>
              <a:buNone/>
            </a:pPr>
            <a:r>
              <a:rPr lang="en-IN" sz="1050"/>
              <a:t>        // The getFirst() method throws NoSuchElementException if the LinkedList is empty</a:t>
            </a:r>
            <a:endParaRPr/>
          </a:p>
          <a:p>
            <a:pPr indent="0" lvl="0" marL="0" rtl="0" algn="l">
              <a:lnSpc>
                <a:spcPct val="90000"/>
              </a:lnSpc>
              <a:spcBef>
                <a:spcPts val="1000"/>
              </a:spcBef>
              <a:spcAft>
                <a:spcPts val="0"/>
              </a:spcAft>
              <a:buClr>
                <a:schemeClr val="dk1"/>
              </a:buClr>
              <a:buSzPts val="1050"/>
              <a:buNone/>
            </a:pPr>
            <a:r>
              <a:rPr lang="en-IN" sz="1050"/>
              <a:t>        Double firstElement = stockPrices.getFirst();</a:t>
            </a:r>
            <a:endParaRPr/>
          </a:p>
          <a:p>
            <a:pPr indent="0" lvl="0" marL="0" rtl="0" algn="l">
              <a:lnSpc>
                <a:spcPct val="90000"/>
              </a:lnSpc>
              <a:spcBef>
                <a:spcPts val="1000"/>
              </a:spcBef>
              <a:spcAft>
                <a:spcPts val="0"/>
              </a:spcAft>
              <a:buClr>
                <a:schemeClr val="dk1"/>
              </a:buClr>
              <a:buSzPts val="1050"/>
              <a:buNone/>
            </a:pPr>
            <a:r>
              <a:rPr lang="en-IN" sz="1050"/>
              <a:t>        System.out.println("Initial Stock Price : " + firstElement);</a:t>
            </a:r>
            <a:endParaRPr/>
          </a:p>
          <a:p>
            <a:pPr indent="0" lvl="0" marL="0" rtl="0" algn="l">
              <a:lnSpc>
                <a:spcPct val="90000"/>
              </a:lnSpc>
              <a:spcBef>
                <a:spcPts val="1000"/>
              </a:spcBef>
              <a:spcAft>
                <a:spcPts val="0"/>
              </a:spcAft>
              <a:buClr>
                <a:schemeClr val="dk1"/>
              </a:buClr>
              <a:buSzPts val="1050"/>
              <a:buNone/>
            </a:pPr>
            <a:r>
              <a:t/>
            </a:r>
            <a:endParaRPr sz="1050"/>
          </a:p>
          <a:p>
            <a:pPr indent="0" lvl="0" marL="0" rtl="0" algn="l">
              <a:lnSpc>
                <a:spcPct val="90000"/>
              </a:lnSpc>
              <a:spcBef>
                <a:spcPts val="1000"/>
              </a:spcBef>
              <a:spcAft>
                <a:spcPts val="0"/>
              </a:spcAft>
              <a:buClr>
                <a:schemeClr val="dk1"/>
              </a:buClr>
              <a:buSzPts val="1050"/>
              <a:buNone/>
            </a:pPr>
            <a:r>
              <a:t/>
            </a:r>
            <a:endParaRPr sz="1050"/>
          </a:p>
        </p:txBody>
      </p:sp>
      <p:sp>
        <p:nvSpPr>
          <p:cNvPr id="208" name="Google Shape;208;p31"/>
          <p:cNvSpPr/>
          <p:nvPr/>
        </p:nvSpPr>
        <p:spPr>
          <a:xfrm>
            <a:off x="5791200" y="1718917"/>
            <a:ext cx="5433392" cy="40318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 Getting the last element in the LinkedList using getLast()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 The getLast() method throws NoSuchElementException if the LinkedList is empty</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Double lastElement = stockPrices.getLast();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System.out.println("Current Stock Price : " + lastElement);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 Getting the element at a given position in the LinkedList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Double stockPriceOn3rdDay = stockPrices.get(2);</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System.out.println("Stock Price on 3rd Day : " + stockPriceOn3rdDay);</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Initial Stock Price : 45.0</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Current Stock Price : 68.4</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Stock Price on 3rd Day : 62.5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HashMap</a:t>
            </a:r>
            <a:endParaRPr/>
          </a:p>
        </p:txBody>
      </p:sp>
      <p:pic>
        <p:nvPicPr>
          <p:cNvPr descr="Java HashMap in Collection Hierarchy" id="94" name="Google Shape;94;p14"/>
          <p:cNvPicPr preferRelativeResize="0"/>
          <p:nvPr>
            <p:ph idx="1" type="body"/>
          </p:nvPr>
        </p:nvPicPr>
        <p:blipFill rotWithShape="1">
          <a:blip r:embed="rId3">
            <a:alphaModFix/>
          </a:blip>
          <a:srcRect b="0" l="0" r="0" t="0"/>
          <a:stretch/>
        </p:blipFill>
        <p:spPr>
          <a:xfrm>
            <a:off x="8128966" y="1947862"/>
            <a:ext cx="2533650" cy="2962275"/>
          </a:xfrm>
          <a:prstGeom prst="rect">
            <a:avLst/>
          </a:prstGeom>
          <a:noFill/>
          <a:ln>
            <a:noFill/>
          </a:ln>
        </p:spPr>
      </p:pic>
      <p:sp>
        <p:nvSpPr>
          <p:cNvPr id="95" name="Google Shape;95;p14"/>
          <p:cNvSpPr/>
          <p:nvPr/>
        </p:nvSpPr>
        <p:spPr>
          <a:xfrm>
            <a:off x="954157" y="1815548"/>
            <a:ext cx="7174809"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chemeClr val="dk1"/>
                </a:solidFill>
                <a:latin typeface="Open Sans"/>
                <a:ea typeface="Open Sans"/>
                <a:cs typeface="Open Sans"/>
                <a:sym typeface="Open Sans"/>
              </a:rPr>
              <a:t>Java HashMap is a hash table based implementation of Java’s Map interface. A Map, as you might know, is a collection of key-value pairs. It maps keys to values.</a:t>
            </a:r>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rPr b="0" i="0" lang="en-IN" sz="1800">
                <a:solidFill>
                  <a:schemeClr val="dk1"/>
                </a:solidFill>
                <a:latin typeface="Open Sans"/>
                <a:ea typeface="Open Sans"/>
                <a:cs typeface="Open Sans"/>
                <a:sym typeface="Open Sans"/>
              </a:rPr>
              <a:t>Following are few key points to note about HashMaps in Java -</a:t>
            </a:r>
            <a:endParaRPr/>
          </a:p>
          <a:p>
            <a:pPr indent="0" lvl="0" marL="0" marR="0" rtl="0" algn="l">
              <a:spcBef>
                <a:spcPts val="0"/>
              </a:spcBef>
              <a:spcAft>
                <a:spcPts val="0"/>
              </a:spcAft>
              <a:buNone/>
            </a:pPr>
            <a:r>
              <a:t/>
            </a:r>
            <a:endParaRPr b="0" i="0"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b="0" i="0" lang="en-IN" sz="1800">
                <a:solidFill>
                  <a:schemeClr val="dk1"/>
                </a:solidFill>
                <a:latin typeface="Open Sans"/>
                <a:ea typeface="Open Sans"/>
                <a:cs typeface="Open Sans"/>
                <a:sym typeface="Open Sans"/>
              </a:rPr>
              <a:t>A HashMap cannot contain duplicate keys.</a:t>
            </a:r>
            <a:endParaRPr/>
          </a:p>
          <a:p>
            <a:pPr indent="-171450" lvl="0" marL="285750" marR="0" rtl="0" algn="l">
              <a:spcBef>
                <a:spcPts val="0"/>
              </a:spcBef>
              <a:spcAft>
                <a:spcPts val="0"/>
              </a:spcAft>
              <a:buClr>
                <a:schemeClr val="dk1"/>
              </a:buClr>
              <a:buSzPts val="1800"/>
              <a:buFont typeface="Arial"/>
              <a:buNone/>
            </a:pPr>
            <a:r>
              <a:t/>
            </a:r>
            <a:endParaRPr b="0" i="0"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b="0" i="0" lang="en-IN" sz="1800">
                <a:solidFill>
                  <a:schemeClr val="dk1"/>
                </a:solidFill>
                <a:latin typeface="Open Sans"/>
                <a:ea typeface="Open Sans"/>
                <a:cs typeface="Open Sans"/>
                <a:sym typeface="Open Sans"/>
              </a:rPr>
              <a:t>Java HashMap allows null values and the null key.</a:t>
            </a:r>
            <a:endParaRPr/>
          </a:p>
          <a:p>
            <a:pPr indent="-171450" lvl="0" marL="285750" marR="0" rtl="0" algn="l">
              <a:spcBef>
                <a:spcPts val="0"/>
              </a:spcBef>
              <a:spcAft>
                <a:spcPts val="0"/>
              </a:spcAft>
              <a:buClr>
                <a:schemeClr val="dk1"/>
              </a:buClr>
              <a:buSzPts val="1800"/>
              <a:buFont typeface="Arial"/>
              <a:buNone/>
            </a:pPr>
            <a:r>
              <a:t/>
            </a:r>
            <a:endParaRPr b="0" i="0"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b="0" i="0" lang="en-IN" sz="1800">
                <a:solidFill>
                  <a:schemeClr val="dk1"/>
                </a:solidFill>
                <a:latin typeface="Open Sans"/>
                <a:ea typeface="Open Sans"/>
                <a:cs typeface="Open Sans"/>
                <a:sym typeface="Open Sans"/>
              </a:rPr>
              <a:t>HashMap is an unordered collection. It does not guarantee any specific order of the elements.</a:t>
            </a:r>
            <a:endParaRPr/>
          </a:p>
          <a:p>
            <a:pPr indent="-171450" lvl="0" marL="285750" marR="0" rtl="0" algn="l">
              <a:spcBef>
                <a:spcPts val="0"/>
              </a:spcBef>
              <a:spcAft>
                <a:spcPts val="0"/>
              </a:spcAft>
              <a:buClr>
                <a:schemeClr val="dk1"/>
              </a:buClr>
              <a:buSzPts val="1800"/>
              <a:buFont typeface="Arial"/>
              <a:buNone/>
            </a:pPr>
            <a:r>
              <a:t/>
            </a:r>
            <a:endParaRPr b="0" i="0"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b="0" i="0" lang="en-IN" sz="1800">
                <a:solidFill>
                  <a:schemeClr val="dk1"/>
                </a:solidFill>
                <a:latin typeface="Open Sans"/>
                <a:ea typeface="Open Sans"/>
                <a:cs typeface="Open Sans"/>
                <a:sym typeface="Open Sans"/>
              </a:rPr>
              <a:t>Java HashMap is not thread-safe. You must explicitly synchronize concurrent modifications to the HashMap.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Create HashMap</a:t>
            </a:r>
            <a:endParaRPr/>
          </a:p>
        </p:txBody>
      </p:sp>
      <p:sp>
        <p:nvSpPr>
          <p:cNvPr id="101" name="Google Shape;101;p15"/>
          <p:cNvSpPr txBox="1"/>
          <p:nvPr>
            <p:ph idx="1" type="body"/>
          </p:nvPr>
        </p:nvSpPr>
        <p:spPr>
          <a:xfrm>
            <a:off x="334618" y="1690688"/>
            <a:ext cx="4846983"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import java.util.HashMap;</a:t>
            </a:r>
            <a:endParaRPr/>
          </a:p>
          <a:p>
            <a:pPr indent="0" lvl="0" marL="0" rtl="0" algn="l">
              <a:lnSpc>
                <a:spcPct val="90000"/>
              </a:lnSpc>
              <a:spcBef>
                <a:spcPts val="1000"/>
              </a:spcBef>
              <a:spcAft>
                <a:spcPts val="0"/>
              </a:spcAft>
              <a:buClr>
                <a:schemeClr val="dk1"/>
              </a:buClr>
              <a:buSzPct val="100000"/>
              <a:buNone/>
            </a:pPr>
            <a:r>
              <a:rPr lang="en-IN"/>
              <a:t>import java.util.Map;</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public class CreateHashMapExample {</a:t>
            </a:r>
            <a:endParaRPr/>
          </a:p>
          <a:p>
            <a:pPr indent="0" lvl="0" marL="0" rtl="0" algn="l">
              <a:lnSpc>
                <a:spcPct val="90000"/>
              </a:lnSpc>
              <a:spcBef>
                <a:spcPts val="1000"/>
              </a:spcBef>
              <a:spcAft>
                <a:spcPts val="0"/>
              </a:spcAft>
              <a:buClr>
                <a:schemeClr val="dk1"/>
              </a:buClr>
              <a:buSzPct val="100000"/>
              <a:buNone/>
            </a:pPr>
            <a:r>
              <a:rPr lang="en-IN"/>
              <a:t>    public static void main(String[] args) {</a:t>
            </a:r>
            <a:endParaRPr/>
          </a:p>
          <a:p>
            <a:pPr indent="0" lvl="0" marL="0" rtl="0" algn="l">
              <a:lnSpc>
                <a:spcPct val="90000"/>
              </a:lnSpc>
              <a:spcBef>
                <a:spcPts val="1000"/>
              </a:spcBef>
              <a:spcAft>
                <a:spcPts val="0"/>
              </a:spcAft>
              <a:buClr>
                <a:schemeClr val="dk1"/>
              </a:buClr>
              <a:buSzPct val="100000"/>
              <a:buNone/>
            </a:pPr>
            <a:r>
              <a:rPr lang="en-IN"/>
              <a:t>        // Creating a HashMap</a:t>
            </a:r>
            <a:endParaRPr/>
          </a:p>
          <a:p>
            <a:pPr indent="0" lvl="0" marL="0" rtl="0" algn="l">
              <a:lnSpc>
                <a:spcPct val="90000"/>
              </a:lnSpc>
              <a:spcBef>
                <a:spcPts val="1000"/>
              </a:spcBef>
              <a:spcAft>
                <a:spcPts val="0"/>
              </a:spcAft>
              <a:buClr>
                <a:schemeClr val="dk1"/>
              </a:buClr>
              <a:buSzPct val="100000"/>
              <a:buNone/>
            </a:pPr>
            <a:r>
              <a:rPr lang="en-IN"/>
              <a:t>        Map&lt;String, Integer&gt; numberMapping = new HashMap&lt;&gt;();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 Adding key-value pairs to a HashMap</a:t>
            </a:r>
            <a:endParaRPr/>
          </a:p>
          <a:p>
            <a:pPr indent="0" lvl="0" marL="0" rtl="0" algn="l">
              <a:lnSpc>
                <a:spcPct val="90000"/>
              </a:lnSpc>
              <a:spcBef>
                <a:spcPts val="1000"/>
              </a:spcBef>
              <a:spcAft>
                <a:spcPts val="0"/>
              </a:spcAft>
              <a:buClr>
                <a:schemeClr val="dk1"/>
              </a:buClr>
              <a:buSzPct val="100000"/>
              <a:buNone/>
            </a:pPr>
            <a:r>
              <a:rPr lang="en-IN"/>
              <a:t>        numberMapping.put("One", 1);</a:t>
            </a:r>
            <a:endParaRPr/>
          </a:p>
          <a:p>
            <a:pPr indent="0" lvl="0" marL="0" rtl="0" algn="l">
              <a:lnSpc>
                <a:spcPct val="90000"/>
              </a:lnSpc>
              <a:spcBef>
                <a:spcPts val="1000"/>
              </a:spcBef>
              <a:spcAft>
                <a:spcPts val="0"/>
              </a:spcAft>
              <a:buClr>
                <a:schemeClr val="dk1"/>
              </a:buClr>
              <a:buSzPct val="100000"/>
              <a:buNone/>
            </a:pPr>
            <a:r>
              <a:rPr lang="en-IN"/>
              <a:t>        numberMapping.put("Two", 2);</a:t>
            </a:r>
            <a:endParaRPr/>
          </a:p>
          <a:p>
            <a:pPr indent="0" lvl="0" marL="0" rtl="0" algn="l">
              <a:lnSpc>
                <a:spcPct val="90000"/>
              </a:lnSpc>
              <a:spcBef>
                <a:spcPts val="1000"/>
              </a:spcBef>
              <a:spcAft>
                <a:spcPts val="0"/>
              </a:spcAft>
              <a:buClr>
                <a:schemeClr val="dk1"/>
              </a:buClr>
              <a:buSzPct val="100000"/>
              <a:buNone/>
            </a:pPr>
            <a:r>
              <a:rPr lang="en-IN"/>
              <a:t>        numberMapping.put("Three", 3);</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a:t>
            </a:r>
            <a:endParaRPr/>
          </a:p>
        </p:txBody>
      </p:sp>
      <p:sp>
        <p:nvSpPr>
          <p:cNvPr id="102" name="Google Shape;102;p15"/>
          <p:cNvSpPr/>
          <p:nvPr/>
        </p:nvSpPr>
        <p:spPr>
          <a:xfrm>
            <a:off x="5433391" y="1937557"/>
            <a:ext cx="60960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Add a new key-value pair only if the key does not exist in the HashMap, or is mapped to `null`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numberMapping.putIfAbsent("Four", 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System.out.println(numberMapping);</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{One=1, Four=4, Two=2, Three=3}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HashMap entrySet</a:t>
            </a:r>
            <a:r>
              <a:rPr lang="en-IN"/>
              <a:t>() Method in </a:t>
            </a:r>
            <a:r>
              <a:rPr b="1" lang="en-IN"/>
              <a:t>Java</a:t>
            </a:r>
            <a:endParaRPr/>
          </a:p>
        </p:txBody>
      </p:sp>
      <p:sp>
        <p:nvSpPr>
          <p:cNvPr id="108" name="Google Shape;10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The </a:t>
            </a:r>
            <a:r>
              <a:rPr b="1" lang="en-IN"/>
              <a:t>java</a:t>
            </a:r>
            <a:r>
              <a:rPr lang="en-IN"/>
              <a:t>.util.</a:t>
            </a:r>
            <a:r>
              <a:rPr b="1" lang="en-IN"/>
              <a:t>HashMap</a:t>
            </a:r>
            <a:r>
              <a:rPr lang="en-IN"/>
              <a:t>.</a:t>
            </a:r>
            <a:r>
              <a:rPr b="1" lang="en-IN"/>
              <a:t>entrySet</a:t>
            </a:r>
            <a:r>
              <a:rPr lang="en-IN"/>
              <a:t>() method in </a:t>
            </a:r>
            <a:r>
              <a:rPr b="1" lang="en-IN"/>
              <a:t>Java</a:t>
            </a:r>
            <a:r>
              <a:rPr lang="en-IN"/>
              <a:t> is used to create a set out of the same elements contained in the hash map. It basically returns a set view of the hash map or we can create a new set and store the map elements into them.</a:t>
            </a:r>
            <a:br>
              <a:rPr lang="en-I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The java.util.Map interface provides three methods keySet(), entrySet() and values() to retrieve all keys, entries (a key-value pair), and values. Since these methods directly come from the Map interface, you can use it with any of the Map implementation class e.g. HashMap, TreeMap, LinkedHashMap, Hashtable, ConcurrentHashMap, and even with specialized Map implementations like EnumMap, WeakHashMap, and IdentityHashMap. </a:t>
            </a:r>
            <a:endParaRPr/>
          </a:p>
        </p:txBody>
      </p:sp>
      <p:sp>
        <p:nvSpPr>
          <p:cNvPr id="115" name="Google Shape;115;p17"/>
          <p:cNvSpPr txBox="1"/>
          <p:nvPr>
            <p:ph type="title"/>
          </p:nvPr>
        </p:nvSpPr>
        <p:spPr>
          <a:xfrm>
            <a:off x="1537301" y="136817"/>
            <a:ext cx="8507847" cy="1782181"/>
          </a:xfrm>
          <a:prstGeom prst="rect">
            <a:avLst/>
          </a:prstGeom>
          <a:solidFill>
            <a:srgbClr val="FFF9EE"/>
          </a:solidFill>
          <a:ln>
            <a:noFill/>
          </a:ln>
        </p:spPr>
        <p:txBody>
          <a:bodyPr anchorCtr="0" anchor="ctr" bIns="0" lIns="0" spcFirstLastPara="1" rIns="0" wrap="square" tIns="119025">
            <a:spAutoFit/>
          </a:bodyPr>
          <a:lstStyle/>
          <a:p>
            <a:pPr indent="0" lvl="0" marL="0" marR="0" rtl="0" algn="ctr">
              <a:lnSpc>
                <a:spcPct val="100000"/>
              </a:lnSpc>
              <a:spcBef>
                <a:spcPts val="0"/>
              </a:spcBef>
              <a:spcAft>
                <a:spcPts val="0"/>
              </a:spcAft>
              <a:buClr>
                <a:srgbClr val="222222"/>
              </a:buClr>
              <a:buSzPts val="3200"/>
              <a:buFont typeface="Calibri"/>
              <a:buNone/>
            </a:pPr>
            <a:r>
              <a:rPr b="1" i="0" lang="en-IN" sz="3200" u="none" cap="none" strike="noStrike">
                <a:solidFill>
                  <a:srgbClr val="222222"/>
                </a:solidFill>
                <a:latin typeface="Calibri"/>
                <a:ea typeface="Calibri"/>
                <a:cs typeface="Calibri"/>
                <a:sym typeface="Calibri"/>
              </a:rPr>
              <a:t>keySet() vs entrySet vs values() Example in Java Map</a:t>
            </a:r>
            <a:endParaRPr/>
          </a:p>
          <a:p>
            <a:pPr indent="0" lvl="0" marL="0" marR="0" rtl="0" algn="ctr">
              <a:lnSpc>
                <a:spcPct val="100000"/>
              </a:lnSpc>
              <a:spcBef>
                <a:spcPts val="0"/>
              </a:spcBef>
              <a:spcAft>
                <a:spcPts val="0"/>
              </a:spcAft>
              <a:buClr>
                <a:srgbClr val="222222"/>
              </a:buClr>
              <a:buSzPts val="1200"/>
              <a:buFont typeface="Calibri"/>
              <a:buNone/>
            </a:pPr>
            <a:br>
              <a:rPr b="0" i="0" lang="en-IN" sz="1200" u="none" cap="none" strike="noStrike">
                <a:solidFill>
                  <a:srgbClr val="222222"/>
                </a:solidFill>
                <a:latin typeface="Calibri"/>
                <a:ea typeface="Calibri"/>
                <a:cs typeface="Calibri"/>
                <a:sym typeface="Calibri"/>
              </a:rPr>
            </a:b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The keySet() method</a:t>
            </a:r>
            <a:endParaRPr/>
          </a:p>
        </p:txBody>
      </p:sp>
      <p:sp>
        <p:nvSpPr>
          <p:cNvPr id="121" name="Google Shape;1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This method returns a Set view of all the keys in the map. The set is backed by the map, so changes to the map are reflected in the set, and vice-versa. If the map is modified while an iteration over the Set is in progress (except through the iterator's own remove operation), the results of the iteration are undefined.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The set supports element removal, which removes the corresponding mapping from the map, via the Iterator.remove(), Set.remove(), removeAll(), retainAll(), and clear() operations, but It does not support the add() or addAll() operations.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Keyset()</a:t>
            </a:r>
            <a:endParaRPr/>
          </a:p>
        </p:txBody>
      </p:sp>
      <p:sp>
        <p:nvSpPr>
          <p:cNvPr id="127" name="Google Shape;12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You can also use the keySet() method to iterate over a Java HashMap as shown in the following example: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Iterating using keySet() method of HashMap</a:t>
            </a:r>
            <a:endParaRPr/>
          </a:p>
          <a:p>
            <a:pPr indent="0" lvl="0" marL="0" rtl="0" algn="l">
              <a:lnSpc>
                <a:spcPct val="90000"/>
              </a:lnSpc>
              <a:spcBef>
                <a:spcPts val="1000"/>
              </a:spcBef>
              <a:spcAft>
                <a:spcPts val="0"/>
              </a:spcAft>
              <a:buClr>
                <a:schemeClr val="dk1"/>
              </a:buClr>
              <a:buSzPct val="100000"/>
              <a:buNone/>
            </a:pPr>
            <a:r>
              <a:rPr lang="en-IN"/>
              <a:t>Set&lt;String&gt; keys = priceMap.keySet();        </a:t>
            </a:r>
            <a:endParaRPr/>
          </a:p>
          <a:p>
            <a:pPr indent="0" lvl="0" marL="0" rtl="0" algn="l">
              <a:lnSpc>
                <a:spcPct val="90000"/>
              </a:lnSpc>
              <a:spcBef>
                <a:spcPts val="1000"/>
              </a:spcBef>
              <a:spcAft>
                <a:spcPts val="0"/>
              </a:spcAft>
              <a:buClr>
                <a:schemeClr val="dk1"/>
              </a:buClr>
              <a:buSzPct val="100000"/>
              <a:buNone/>
            </a:pPr>
            <a:r>
              <a:rPr lang="en-IN"/>
              <a:t>for(String key: keys){</a:t>
            </a:r>
            <a:endParaRPr/>
          </a:p>
          <a:p>
            <a:pPr indent="0" lvl="0" marL="0" rtl="0" algn="l">
              <a:lnSpc>
                <a:spcPct val="90000"/>
              </a:lnSpc>
              <a:spcBef>
                <a:spcPts val="1000"/>
              </a:spcBef>
              <a:spcAft>
                <a:spcPts val="0"/>
              </a:spcAft>
              <a:buClr>
                <a:schemeClr val="dk1"/>
              </a:buClr>
              <a:buSzPct val="100000"/>
              <a:buNone/>
            </a:pPr>
            <a:r>
              <a:rPr lang="en-IN"/>
              <a:t>   Integer value = priceMap.get(key);</a:t>
            </a:r>
            <a:endParaRPr/>
          </a:p>
          <a:p>
            <a:pPr indent="0" lvl="0" marL="0" rtl="0" algn="l">
              <a:lnSpc>
                <a:spcPct val="90000"/>
              </a:lnSpc>
              <a:spcBef>
                <a:spcPts val="1000"/>
              </a:spcBef>
              <a:spcAft>
                <a:spcPts val="0"/>
              </a:spcAft>
              <a:buClr>
                <a:schemeClr val="dk1"/>
              </a:buClr>
              <a:buSzPct val="100000"/>
              <a:buNone/>
            </a:pPr>
            <a:r>
              <a:rPr lang="en-IN"/>
              <a:t>   System.out.printf("key: %s, value: %d %n", key, value);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key: Car, value: 20000 </a:t>
            </a:r>
            <a:endParaRPr/>
          </a:p>
          <a:p>
            <a:pPr indent="0" lvl="0" marL="0" rtl="0" algn="l">
              <a:lnSpc>
                <a:spcPct val="90000"/>
              </a:lnSpc>
              <a:spcBef>
                <a:spcPts val="1000"/>
              </a:spcBef>
              <a:spcAft>
                <a:spcPts val="0"/>
              </a:spcAft>
              <a:buClr>
                <a:schemeClr val="dk1"/>
              </a:buClr>
              <a:buSzPct val="100000"/>
              <a:buNone/>
            </a:pPr>
            <a:r>
              <a:rPr lang="en-IN"/>
              <a:t>key: Phone, value: 200 </a:t>
            </a:r>
            <a:endParaRPr/>
          </a:p>
          <a:p>
            <a:pPr indent="0" lvl="0" marL="0" rtl="0" algn="l">
              <a:lnSpc>
                <a:spcPct val="90000"/>
              </a:lnSpc>
              <a:spcBef>
                <a:spcPts val="1000"/>
              </a:spcBef>
              <a:spcAft>
                <a:spcPts val="0"/>
              </a:spcAft>
              <a:buClr>
                <a:schemeClr val="dk1"/>
              </a:buClr>
              <a:buSzPct val="100000"/>
              <a:buNone/>
            </a:pPr>
            <a:r>
              <a:rPr lang="en-IN"/>
              <a:t>key: Bike, value: 6000 </a:t>
            </a:r>
            <a:endParaRPr/>
          </a:p>
          <a:p>
            <a:pPr indent="0" lvl="0" marL="0" rtl="0" algn="l">
              <a:lnSpc>
                <a:spcPct val="90000"/>
              </a:lnSpc>
              <a:spcBef>
                <a:spcPts val="1000"/>
              </a:spcBef>
              <a:spcAft>
                <a:spcPts val="0"/>
              </a:spcAft>
              <a:buClr>
                <a:schemeClr val="dk1"/>
              </a:buClr>
              <a:buSzPct val="100000"/>
              <a:buNone/>
            </a:pPr>
            <a:r>
              <a:rPr lang="en-IN"/>
              <a:t>key: Furniture, value: 700 </a:t>
            </a:r>
            <a:endParaRPr/>
          </a:p>
          <a:p>
            <a:pPr indent="0" lvl="0" marL="0" rtl="0" algn="l">
              <a:lnSpc>
                <a:spcPct val="90000"/>
              </a:lnSpc>
              <a:spcBef>
                <a:spcPts val="1000"/>
              </a:spcBef>
              <a:spcAft>
                <a:spcPts val="0"/>
              </a:spcAft>
              <a:buClr>
                <a:schemeClr val="dk1"/>
              </a:buClr>
              <a:buSzPct val="100000"/>
              <a:buNone/>
            </a:pPr>
            <a:r>
              <a:rPr lang="en-IN"/>
              <a:t>key: TV, value: 500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The entrySet() method</a:t>
            </a:r>
            <a:br>
              <a:rPr b="1" lang="en-IN"/>
            </a:br>
            <a:endParaRPr/>
          </a:p>
        </p:txBody>
      </p:sp>
      <p:sp>
        <p:nvSpPr>
          <p:cNvPr id="133" name="Google Shape;13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The entrySet() method of Map interface returns a Set view of the mappings contained in this map. The set is backed by the map, so changes to the map are reflected in the set, and vice-versa.</a:t>
            </a:r>
            <a:br>
              <a:rPr lang="en-IN"/>
            </a:br>
            <a:br>
              <a:rPr lang="en-IN"/>
            </a:br>
            <a:r>
              <a:rPr lang="en-IN"/>
              <a:t>If the map is modified while an iteration over the set is in progress (except through the iterator's own remove operation, or through the setValue() operation on a map entry returned by the iterator) the results of the iteration are undefined.</a:t>
            </a:r>
            <a:br>
              <a:rPr lang="en-IN"/>
            </a:br>
            <a:br>
              <a:rPr lang="en-IN"/>
            </a:br>
            <a:r>
              <a:rPr lang="en-IN"/>
              <a:t>The Set also supports element removals, which removes the corresponding mapping from the map, via the Iterator.remove(), Set.remove(), removeAll(), retainAll(), and clear() operations. It does not support the add() or addAll() operations.</a:t>
            </a:r>
            <a:br>
              <a:rPr lang="en-IN"/>
            </a:br>
            <a:br>
              <a:rPr lang="en-I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The entrySet() method</a:t>
            </a:r>
            <a:br>
              <a:rPr b="1" lang="en-IN"/>
            </a:br>
            <a:endParaRPr/>
          </a:p>
        </p:txBody>
      </p:sp>
      <p:sp>
        <p:nvSpPr>
          <p:cNvPr id="139" name="Google Shape;13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Here is an example of how you can traverse over a Map in Java using the entrySet() method. This is by far the most efficient way of iterating over Map out of several ways we have discussed earlier.</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traversing Map using entrySet() method</a:t>
            </a:r>
            <a:endParaRPr/>
          </a:p>
          <a:p>
            <a:pPr indent="0" lvl="0" marL="0" rtl="0" algn="l">
              <a:lnSpc>
                <a:spcPct val="90000"/>
              </a:lnSpc>
              <a:spcBef>
                <a:spcPts val="1000"/>
              </a:spcBef>
              <a:spcAft>
                <a:spcPts val="0"/>
              </a:spcAft>
              <a:buClr>
                <a:schemeClr val="dk1"/>
              </a:buClr>
              <a:buSzPct val="100000"/>
              <a:buNone/>
            </a:pPr>
            <a:r>
              <a:rPr lang="en-IN"/>
              <a:t>Set&lt;Entry&lt;String, Integer&gt;&gt; entries = priceMap.entrySet();</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for(Map.Entry&lt;String, Integer&gt; entry : entries){</a:t>
            </a:r>
            <a:endParaRPr/>
          </a:p>
          <a:p>
            <a:pPr indent="0" lvl="0" marL="0" rtl="0" algn="l">
              <a:lnSpc>
                <a:spcPct val="90000"/>
              </a:lnSpc>
              <a:spcBef>
                <a:spcPts val="1000"/>
              </a:spcBef>
              <a:spcAft>
                <a:spcPts val="0"/>
              </a:spcAft>
              <a:buClr>
                <a:schemeClr val="dk1"/>
              </a:buClr>
              <a:buSzPct val="100000"/>
              <a:buNone/>
            </a:pPr>
            <a:r>
              <a:rPr lang="en-IN"/>
              <a:t>   String key = entry.getKey();</a:t>
            </a:r>
            <a:endParaRPr/>
          </a:p>
          <a:p>
            <a:pPr indent="0" lvl="0" marL="0" rtl="0" algn="l">
              <a:lnSpc>
                <a:spcPct val="90000"/>
              </a:lnSpc>
              <a:spcBef>
                <a:spcPts val="1000"/>
              </a:spcBef>
              <a:spcAft>
                <a:spcPts val="0"/>
              </a:spcAft>
              <a:buClr>
                <a:schemeClr val="dk1"/>
              </a:buClr>
              <a:buSzPct val="100000"/>
              <a:buNone/>
            </a:pPr>
            <a:r>
              <a:rPr lang="en-IN"/>
              <a:t>   Integer value = entry.getValue();</a:t>
            </a:r>
            <a:endParaRPr/>
          </a:p>
          <a:p>
            <a:pPr indent="0" lvl="0" marL="0" rtl="0" algn="l">
              <a:lnSpc>
                <a:spcPct val="90000"/>
              </a:lnSpc>
              <a:spcBef>
                <a:spcPts val="1000"/>
              </a:spcBef>
              <a:spcAft>
                <a:spcPts val="0"/>
              </a:spcAft>
              <a:buClr>
                <a:schemeClr val="dk1"/>
              </a:buClr>
              <a:buSzPct val="100000"/>
              <a:buNone/>
            </a:pPr>
            <a:r>
              <a:rPr lang="en-IN"/>
              <a:t>   System.out.printf("key: %s, value: %d %n", key, value);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