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Collections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Initialize Array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Lets create an array to store the salaries of all employees in a small company of 5 people.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int salaries[] = new int[5];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type of the array (in this case int) applies to all values in the array. You can not mix types in one array.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Put Values into Array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Now that we have our salaries array initialized we want to put some values into it. We can do this either during the initialization like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int salaries[] = {50000, 75340, 110500, 98270, 39400};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or do it at a later point like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int salaries[] = new int[5];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salaries[0] = 50000;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salaries[1] = 75340;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salaries[2] = 110500;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salaries[3] = 98270;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salaries[4] = 39400;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Iterate over Arrays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You can work with the value of specific element by calling it like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System.out.println("The value of the 4th element in the array is " + salaries[3]);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This will produce the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The value of the 4th element in the array is 98270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or you can iterate over the values of all elements in the array using for loop or while loop.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ArrayExample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0575" y="1417983"/>
            <a:ext cx="10903226" cy="516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public class ArrayExample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	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		int salaries[] = {50000, 75340, 110500, 98270, 39400,45000};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		for(int i=0; i&lt;salaries.length;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			System.out.println("The element at index " + i + " has the value of " + salaries[i]);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	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Arrays in java have the length property which returns the length of the array.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output the program above produces 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The element at index 0 has the value of 50000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The element at index 1 has the value of 75340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The element at index 2 has the value of 110500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The element at index 3 has the value of 98270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The element at index 4 has the value of 39400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IN">
                <a:solidFill>
                  <a:srgbClr val="C00000"/>
                </a:solidFill>
              </a:rPr>
              <a:t>The element at index 5 has the value of 45000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ArrayList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04801" y="1690688"/>
            <a:ext cx="55659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ArrayList in Java is used to store dynamically sized collection of elements. </a:t>
            </a:r>
            <a:r>
              <a:rPr b="1" lang="en-IN" sz="2400"/>
              <a:t>Contrary to Arrays that are fixed in size, an ArrayList grows its size automatically when new elements are added to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ArrayList is part of Java’s collection framework and implements Java’s List interface.</a:t>
            </a:r>
            <a:endParaRPr/>
          </a:p>
        </p:txBody>
      </p:sp>
      <p:pic>
        <p:nvPicPr>
          <p:cNvPr descr="Java ArrayList in Collection Hierarchy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730" y="1570832"/>
            <a:ext cx="5910469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ArrayList&lt;E&gt;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For ArrayList&lt;E&gt;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get(int index)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add(E element)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add(int index, E element)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remove(int index)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Iterator.remove()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ListIterator.add(E element)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Points to remember about ArrayList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98783" y="1690688"/>
            <a:ext cx="11688417" cy="5028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1600"/>
              <a:t>Following are few key points to note about ArrayList in Java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IN" sz="1600"/>
              <a:t>An ArrayList is a re-sizable array, also called a dynamic array. It grows its size to accommodate new elements and shrinks the size when the elements are removed.</a:t>
            </a:r>
            <a:endParaRPr/>
          </a:p>
          <a:p>
            <a:pPr indent="-412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IN" sz="1600"/>
              <a:t>ArrayList internally uses an array to store the elements. Just like arrays, It allows you to retrieve the elements by their index.</a:t>
            </a:r>
            <a:endParaRPr/>
          </a:p>
          <a:p>
            <a:pPr indent="-412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IN" sz="1600"/>
              <a:t>Java ArrayList allows duplicate and null values.</a:t>
            </a:r>
            <a:endParaRPr/>
          </a:p>
          <a:p>
            <a:pPr indent="-412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IN" sz="1600"/>
              <a:t>Java ArrayList is an ordered collection. It maintains the insertion order of the elements.</a:t>
            </a:r>
            <a:endParaRPr/>
          </a:p>
          <a:p>
            <a:pPr indent="-412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IN" sz="1600"/>
              <a:t>You cannot create an ArrayList of primitive types like int, char etc. You need to use boxed types like Integer, Character, Boolean etc.</a:t>
            </a:r>
            <a:endParaRPr/>
          </a:p>
          <a:p>
            <a:pPr indent="-412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IN" sz="1600"/>
              <a:t>Java ArrayList is not synchronized. If multiple threads try to modify an ArrayList at the same time, then the final outcome will be non-deterministic. You must explicitly synchronize access to an ArrayList if multiple threads are going to  modify it.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/>
              <a:t>Creating an ArrayList and adding new elements to it</a:t>
            </a:r>
            <a:br>
              <a:rPr b="1" lang="en-IN"/>
            </a:br>
            <a:endParaRPr b="1"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73439" y="1690688"/>
            <a:ext cx="53427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This example shows: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How to create an ArrayList using the ArrayList() constructor.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Add new elements to an ArrayList using the add() method.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6096000" y="1027906"/>
            <a:ext cx="6096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import java.util.ArrayList;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import java.util.List;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public class CreateArrayListExample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// Creating an ArrayList of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List&lt;String&gt; animals = new ArrayList&lt;&gt;();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// Adding new elements to the ArrayList</a:t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animals.add("Lion");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animals.add("Tiger");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animals.add("Cat");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animals.add("Dog");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System.out.println(animals);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// Adding an element at a particular index in an ArrayList</a:t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animals.add(2, "Elephant");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System.out.println(animals);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[Lion, Tiger, Cat, Dog]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[Lion, Tiger, Elephant, Cat, Dog]</a:t>
            </a:r>
            <a:endParaRPr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Creating an ArrayList from another collection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34618" y="1690688"/>
            <a:ext cx="36940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This example shows: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create an ArrayList from another collection using the ArrayList(Collection c) constructor.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add all the elements from an existing collection to the new ArrayList using the addAll() method.</a:t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4333461" y="1306375"/>
            <a:ext cx="6016487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import java.util.ArrayList;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import java.util.List;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public class CreateArrayListFromCollectionExample {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List&lt;Integer&gt; firstFivePrimeNumbers = new ArrayList&lt;&gt;();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firstFivePrimeNumbers.add(2);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firstFivePrimeNumbers.add(3);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firstFivePrimeNumbers.add(5);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firstFivePrimeNumbers.add(7);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firstFivePrimeNumbers.add(11);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// Creating an ArrayList from another collection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List&lt;Integer&gt; firstTenPrimeNumbers = new ArrayList&lt;&gt;(firstFivePrimeNumbers);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List&lt;Integer&gt; nextFivePrimeNumbers = new ArrayList&lt;&gt;();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nextFivePrimeNumbers.add(13);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nextFivePrimeNumbers.add(17);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nextFivePrimeNumbers.add(19);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nextFivePrimeNumbers.add(23);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nextFivePrimeNumbers.add(29);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// Adding an entire collection to an ArrayList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firstTenPrimeNumbers.addAll(nextFivePrimeNumbers);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System.out.println(firstTenPrimeNumbers);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 Output</a:t>
            </a:r>
            <a:b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[2, 3, 5, 7, 11, 13, 17, 19, 23, 29]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Accessing elements from an ArrayList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838200" y="1825625"/>
            <a:ext cx="44759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This example shows: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check if an ArrayList is empty using the isEmpty() method.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find the size of an ArrayList using the size() method.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access the element at a particular index in an ArrayList using the get() method.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modify the element at a particular index in an ArrayList using the set() method.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5102088" y="1261126"/>
            <a:ext cx="690438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java.util.ArrayList;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AccessElementsFromArrayListExample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List&lt;String&gt; topCompanies = new ArrayList&lt;&gt;();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Check if an ArrayList is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System.out.println("Is the topCompanies list empty? : " + topCompanies.isEmpty());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topCompanies.add("Google");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topCompanies.add("Apple");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topCompanies.add("Microsoft");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topCompanies.add("Amazon");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topCompanies.add("Facebook");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Find the size of an ArrayList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System.out.println("Here are the top " + topCompanies.size() + " companies in the world");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System.out.println(topCompanies);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Retrieve the element at a given index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bestCompany = topCompanies.get(0);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secondBestCompany = topCompanies.get(1);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lastCompany = topCompanies.get(topCompanies.size() - 1);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System.out.println("Best Company: " + bestCompany);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System.out.println("Second Best Company: " + secondBestCompany);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System.out.println("Last Company in the list: " + lastCompany);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Modify the element at a given index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topCompanies.set(4, "Walmart");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System.out.println("Modified top companies list: " + topCompanies);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}}						contd…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a Collection</a:t>
            </a:r>
            <a:endParaRPr/>
          </a:p>
        </p:txBody>
      </p:sp>
      <p:pic>
        <p:nvPicPr>
          <p:cNvPr descr="Image result for java collections tutorial" id="90" name="Google Shape;9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322" y="1484243"/>
            <a:ext cx="8110330" cy="500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# 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Is the topCompanies list empty? :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Here are the top 5 companies in the world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[Google, Apple, Microsoft, Amazon, Facebook]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Best Company: Google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Second Best Company: Apple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Last Company in the list: Facebook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IN">
                <a:solidFill>
                  <a:srgbClr val="C00000"/>
                </a:solidFill>
              </a:rPr>
              <a:t>Modified top companies list: [Google, Apple, Microsoft, Amazon, Walmart]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Removing elements from an ArrayList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This example shows: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remove the element at a given index in an ArrayList | remove(int index)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remove an element from an ArrayList | remove(Object 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remove all the elements from an ArrayList that exist in a given collection | removeAll()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remove all the elements matching a given predicate | removeIf()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How to clear an ArrayList | clear()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Remove element from arraylist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838201" y="1825625"/>
            <a:ext cx="4419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java.util.List;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java.util.function.Predicate;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public class RemoveElementsFromArrayListExample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List&lt;String&gt; programmingLanguages = new ArrayList&lt;&gt;();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programmingLanguages.add("C");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programmingLanguages.add("C++");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programmingLanguages.add("Java");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programmingLanguages.add("Kotlin");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programmingLanguages.add("Python");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programmingLanguages.add("Perl");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programmingLanguages.add("Ruby");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System.out.println("Initial List: " + programmingLanguages);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// Remove the element at index `5`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programmingLanguages.remove(5);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System.out.println("After remove(5): " + programmingLanguages);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</a:t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5257800" y="1690688"/>
            <a:ext cx="6096000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Remove the first occurrence of the given element from the ArrayList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(The remove() method returns false if the element does not exist in the ArrayList)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boolean isRemoved = programmingLanguages.remove("Kotlin");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System.out.println("After remove(\"Kotlin\"): " + programmingLanguages);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Remove all the elements that exist in a given collection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List&lt;String&gt; scriptingLanguages = new ArrayList&lt;&gt;();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scriptingLanguages.add("Python");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scriptingLanguages.add("Ruby");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scriptingLanguages.add("Perl");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programmingLanguages.removeAll(scriptingLanguages);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System.out.println("After removeAll(scriptingLanguages): " + programmingLanguages);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Remove all the elements that satisfy the given predicate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programmingLanguages.removeIf(new Predicate&lt;String&gt;()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public boolean test(String 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return s.startsWith("C");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Search Elements in ArrayList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238539" y="1475533"/>
            <a:ext cx="5539409" cy="501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java.util.List;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public class SearchElementsInArrayListExample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List&lt;String&gt; names = new ArrayList&lt;&gt;();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names.add("John");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names.add("Alice");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names.add("Bob");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names.add("Steve");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names.add("John");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names.add("Steve");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names.add("Maria");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// Check if an ArrayList contains a given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System.out.println("Does names array contain \" Maria \"? : " + names.contains(“Maria"));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6003235" y="1475533"/>
            <a:ext cx="6096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Find the index of the first occurrence of an element in an ArrayList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System.out.println("indexOf \"Steve\": " + names.indexOf("Steve"));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System.out.println("indexOf \"Mark\": " + names.indexOf("Mark"));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Find the index of the last occurrence of an element in an ArrayList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System.out.println("lastIndexOf \"John\" : " + names.lastIndexOf("John"));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System.out.println("lastIndexOf \"Bill\" : " + names.lastIndexOf("Bill"));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names array contain " Maria "? :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indexOf "Steve":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indexOf "Mark":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lastIndexOf "John" 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lastIndexOf "Bill" :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ArrayList of user defined objects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44558" y="1510748"/>
            <a:ext cx="4837042" cy="534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java.util.List;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class User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private String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private int 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public User(String name, int age)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this.name =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this.age = 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    public String getName()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return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}public void setName(String name)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this.name =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public int getAge()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return age;    }    public void setAge(int age)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this.age = 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}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5486400" y="1372899"/>
            <a:ext cx="57912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ArrayListUserDefinedObjectExample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List&lt;User&gt; users = new ArrayList&lt;&gt;();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users.add(new User("Rajeev", 25));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users.add(new User("John", 34));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users.add(new User("Steve", 29));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users.forEach(user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System.out.println("Name : " + user.getName() + ", Age : " + user.getAge());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Rajeev, Age : 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John, Age : 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Steve, Age : 29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HashSet</a:t>
            </a:r>
            <a:endParaRPr/>
          </a:p>
        </p:txBody>
      </p:sp>
      <p:pic>
        <p:nvPicPr>
          <p:cNvPr descr="Java HashSet in Collection Hierarchy" id="241" name="Google Shape;241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708" y="1690688"/>
            <a:ext cx="5634527" cy="417588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/>
          <p:nvPr/>
        </p:nvSpPr>
        <p:spPr>
          <a:xfrm>
            <a:off x="368708" y="1312339"/>
            <a:ext cx="60960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HashSet class is a member of Java collections framework. It implements the Set interface. HashSets are used to store a collection of unique elements.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few key points to note about HashSet in Java –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 cannot contain duplicate values.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 allows null value.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 is an unordered collection. It does not maintain the order in which the elements are inserted.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 internally uses a HashMap to store its elements.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 is not thread-safe. If multiple threads try to modify a HashSet at the same time, then the final outcome is not-deterministic. You must explicitly synchronize concurrent access to a HashSet in a multi-threaded environment.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HashSet using the HashSet() constructor,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437322" y="1510748"/>
            <a:ext cx="3922643" cy="4666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java.util.HashSet;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java.util.Set;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public class CreateHashSetExample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// Creating a HashSet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Set&lt;String&gt; daysOfWeek = new HashSet&lt;&gt;();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// Adding new elements to the HashSet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daysOfWeek.add("Monday");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daysOfWeek.add("Tuesday");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daysOfWeek.add("Wednesday");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daysOfWeek.add("Thursday");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daysOfWeek.add("Friday");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daysOfWeek.add("Saturday");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daysOfWeek.add("Sunday");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</a:t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4760843" y="1510748"/>
            <a:ext cx="60960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Adding duplicate elements will be ignored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daysOfWeek.add("Monday");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System.out.println(daysOfWeek);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[Monday, Thursday, Friday, Sunday, Wednesday, Tuesday, Saturday]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Create HashSet From CollectionExample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278297" y="1272209"/>
            <a:ext cx="4615069" cy="5220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import java.util.HashSet;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import java.util.List;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import java.util.Set;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public class CreateHashSetFromCollectionExample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List&lt;Integer&gt; numbersDivisibleBy5 = new ArrayList&lt;&gt;();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numbersDivisibleBy5.add(5);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numbersDivisibleBy5.add(10);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numbersDivisibleBy5.add(15);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numbersDivisibleBy5.add(20);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numbersDivisibleBy5.add(25);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List&lt;Integer&gt; numbersDivisibleBy3 = new ArrayList&lt;&gt;();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numbersDivisibleBy3.add(3);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numbersDivisibleBy3.add(6);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numbersDivisibleBy3.add(9);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numbersDivisibleBy3.add(12);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000"/>
              <a:t>        numbersDivisibleBy3.add(15);</a:t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5075583" y="1443841"/>
            <a:ext cx="609600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Creating a HashSet from another collection (ArrayList)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Set&lt;Integer&gt; numbersDivisibleBy5Or3 = new HashSet&lt;&gt;(numbersDivisibleBy5);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Adding all the elements from an existing collection to a HashSet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numbersDivisibleBy5Or3.addAll(numbersDivisibleBy3);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System.out.println(numbersDivisibleBy5Or3);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[3, 20, 5, 6, 25, 9, 10, 12, 15]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Iterating over a HashSet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following example shows different ways of iterating over a HashSet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Iterate over a HashSet using Java 8 forEach and lambda expression.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Iterate over a HashSet using iterator().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Iterate over a HashSet using iterator() and Java 8 forEachRemaining() method.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Iterate over a HashSet using simple for-each loop.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962891" y="0"/>
            <a:ext cx="10515600" cy="84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Iterate HashSet Example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0" y="1288474"/>
            <a:ext cx="5541818" cy="5443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import java.util.HashSet;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import java.util.Iterator;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import java.util.Set;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public class IterateOverHashSetExample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Set&lt;String&gt; programmingLanguages = new HashSet&lt;&gt;();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programmingLanguages.add("C");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programmingLanguages.add("C++");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programmingLanguages.add("Java");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programmingLanguages.add("Python");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programmingLanguages.add("PHP");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programmingLanguages.add("Ruby");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System.out.println("=== Iterate over a HashSet using Java 8 forEach and lambda ===");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programmingLanguages.forEach(programmingLanguage -&gt;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    System.out.println(programmingLanguage);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});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100"/>
              <a:t>        </a:t>
            </a:r>
            <a:endParaRPr/>
          </a:p>
        </p:txBody>
      </p:sp>
      <p:sp>
        <p:nvSpPr>
          <p:cNvPr id="269" name="Google Shape;269;p41"/>
          <p:cNvSpPr/>
          <p:nvPr/>
        </p:nvSpPr>
        <p:spPr>
          <a:xfrm>
            <a:off x="5917095" y="845127"/>
            <a:ext cx="6096000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System.out.println("=== Iterate over a HashSet using iterator() ===");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Iterator&lt;String&gt; programmingLanguageIterator = programmingLanguages.iterator();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while (programmingLanguageIterator.hasNext())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String programmingLanguage = programmingLanguageIterator.next();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System.out.println(programmingLanguage);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System.out.println("=== Iterate over a HashSet using iterator() and Java 8 forEachRemaining() method ===");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programmingLanguageIterator = programmingLanguages.iterator();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programmingLanguageIterator.forEachRemaining(programmingLanguage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System.out.println(programmingLanguage);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System.out.println("=== Iterate over a HashSet using simple for-each loop ===");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for(String programmingLanguage: programmingLanguages)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System.out.println(programmingLanguage);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Linked List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74984" y="1451822"/>
            <a:ext cx="8160025" cy="4856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LinkedList and ArrayList are two different implementations of the List interface. LinkedList implements it with a doubly-linked list. ArrayList implements it with a dynamically re-sizing array.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As with standard linked list and array operations, the various methods will have different algorithmic runtimes.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900"/>
              <a:t>For LinkedList&lt;E&gt;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900"/>
              <a:t>get(int index)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900"/>
              <a:t>add(E element)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900"/>
              <a:t>add(int index, E element)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900"/>
              <a:t>remove(int index)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900"/>
              <a:t>Iterator.remove()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900"/>
              <a:t>ListIterator.add(E element)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885582" y="1690688"/>
            <a:ext cx="1736035" cy="9332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9276522" y="1921565"/>
            <a:ext cx="1086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9937474" y="2604051"/>
            <a:ext cx="929308" cy="10866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 flipH="1" rot="10800000">
            <a:off x="8640417" y="2623931"/>
            <a:ext cx="795131" cy="10866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8315739" y="3612256"/>
            <a:ext cx="1232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0535478" y="3710609"/>
            <a:ext cx="9293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838200" y="1825625"/>
            <a:ext cx="51650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=== Iterate over a HashSet using Java 8 forEach and lambda ===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Java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C++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PHP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Ruby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=== Iterate over a HashSet using iterator() ===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Java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C++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PHP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Ruby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Python</a:t>
            </a:r>
            <a:endParaRPr/>
          </a:p>
        </p:txBody>
      </p:sp>
      <p:sp>
        <p:nvSpPr>
          <p:cNvPr id="276" name="Google Shape;276;p42"/>
          <p:cNvSpPr/>
          <p:nvPr/>
        </p:nvSpPr>
        <p:spPr>
          <a:xfrm>
            <a:off x="6003235" y="2064583"/>
            <a:ext cx="60960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 Iterate over a HashSet using iterator() and Java 8 forEachRemaining() method 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 Iterate over a HashSet using simple for-each loop 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HashSet with Userdefined Object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97566" y="1524000"/>
            <a:ext cx="3021496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java.util.HashSet;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java.util.Objects;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java.util.Set;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class Customer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private long 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private String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Customer(long id, String name)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this.id = 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this.name =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long getId()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return 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5257800" y="1143886"/>
            <a:ext cx="60960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setId(long id)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this.id = 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String getName()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void setName(String name)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this.name =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Two customers are equal if their IDs are equal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boolean equals(Object o)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(this == o) return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(o == null || getClass() != o.getClass()) return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Customer customer = (Customer) 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id == customer.id;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int hashCode()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Objects.hash(id);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String toString()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"Customer{"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"id=" + id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", name='" + name + '\''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'}';   }}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HashSet Userdefined Object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public class HashSetUserDefinedObjectExample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Set&lt;Customer&gt; customers = new HashSet&lt;&gt;();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customers.add(new Customer(101, "Rajeev"));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customers.add(new Customer(102, "Sachin"));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customers.add(new Customer(103, "Chris"));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/*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HashSet will use the `equals()` &amp; `hashCode()` implementations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of the Customer class to check for duplicates and ignore them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customers.add(new Customer(101, "Rajeev"));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System.out.println(customers);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6095999" y="2597426"/>
            <a:ext cx="5923721" cy="948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[Customer{id=101, name='Rajeev'}, Customer{id=102, name='Sachin'}, Customer{id=103, name='Chris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Performance </a:t>
            </a:r>
            <a:endParaRPr/>
          </a:p>
        </p:txBody>
      </p:sp>
      <p:pic>
        <p:nvPicPr>
          <p:cNvPr descr="enter image description here" id="108" name="Google Shape;10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149" y="2234406"/>
            <a:ext cx="7235686" cy="387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Choose the right Java List interface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ArrayList</a:t>
            </a:r>
            <a:r>
              <a:rPr lang="en-IN"/>
              <a:t> – items are ordered during insertion. Search operations on ArrayLists is faster compared to search operations on LinkedLists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LinkedList</a:t>
            </a:r>
            <a:r>
              <a:rPr lang="en-IN"/>
              <a:t> – has fast adding to the start of the list, and fast deletion from the interior via iteration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Choose the right Java Map interface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HashMap</a:t>
            </a:r>
            <a:r>
              <a:rPr lang="en-IN"/>
              <a:t> – use this implementation if the order of items while iterating is not important to you. HashMap has better performance compared to TreeMap and LinkedHashMap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TreeMap</a:t>
            </a:r>
            <a:r>
              <a:rPr lang="en-IN"/>
              <a:t> – is ordered and sorted but slower compared to HashMap. TreeMap has ascending order of keys, according to its Comparator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LinkedHashMap</a:t>
            </a:r>
            <a:r>
              <a:rPr lang="en-IN"/>
              <a:t> – it orders items by key during insertion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Choose the right Java Set interface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HashSet</a:t>
            </a:r>
            <a:r>
              <a:rPr lang="en-IN"/>
              <a:t> – use this implementation if the order of items while iterating is not important to you. HashSet has better performance compared to TreeSet and LinkedHashSet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LinkedHashSet</a:t>
            </a:r>
            <a:r>
              <a:rPr lang="en-IN"/>
              <a:t> – it orders items during insertion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TreeSet</a:t>
            </a:r>
            <a:r>
              <a:rPr lang="en-IN"/>
              <a:t> – has ascending order of keys, according to its Comparator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er image description here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261" y="0"/>
            <a:ext cx="8878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Array</a:t>
            </a:r>
            <a:endParaRPr/>
          </a:p>
        </p:txBody>
      </p:sp>
      <p:pic>
        <p:nvPicPr>
          <p:cNvPr descr="java array" id="137" name="Google Shape;13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90688"/>
            <a:ext cx="5715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6096000" y="1901258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Each item in an array is called an </a:t>
            </a:r>
            <a:r>
              <a:rPr b="1" i="1" lang="en-IN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element</a:t>
            </a:r>
            <a:r>
              <a:rPr b="0" i="0" lang="en-IN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, and each element is accessed by its numerical </a:t>
            </a:r>
            <a:r>
              <a:rPr b="0" i="1" lang="en-IN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r>
              <a:rPr b="0" i="0" lang="en-IN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As shown in the preceding illustration, numbering begins with 0. The 4th element, for example, would therefore be accessed at index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