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8e840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8e840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8e8402d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8e8402d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e8402d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e8402d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r>
              <a:rPr b="1" lang="en-GB" sz="30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 38: Persistence with Hibernate ORM and Panache &amp; Configuration Management</a:t>
            </a:r>
            <a:endParaRPr b="1" sz="30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r>
              <a:t/>
            </a:r>
            <a:endParaRPr b="1" sz="1600">
              <a:solidFill>
                <a:srgbClr val="9900FF"/>
              </a:solidFill>
              <a:highlight>
                <a:srgbClr val="D9BC9E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Persistence with Hibernate ORM and Panache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Hibernate ORM for object-relational mapping (ORM) in Quarkus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Panache for simplified database interactions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Configuration Management in Quarkus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Understanding different configuration sources in Quarkus (application properties, environment variables)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Lato"/>
              <a:buChar char="∙"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Hands-on exercises</a:t>
            </a:r>
            <a:endParaRPr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Persistence with Hibernate ORM and Panache</a:t>
            </a:r>
            <a:endParaRPr b="1" sz="3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4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Panache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Panache simplifies the use of Hibernate in Quarkus applications by providing an active record pattern and a set of helpful annotations and methods.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Basic Concepts: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Entity: Inherits from PanacheEntity or PanacheEntityBase, allowing you to leverage built-in methods for CRUD operations.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Repositories: Use the PanacheRepository or PanacheRepositoryBase interface for more complex queries and logic.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825500" y="809700"/>
            <a:ext cx="39405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 Example: </a:t>
            </a:r>
            <a:endParaRPr sz="9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@Entity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public class MyEntity extends PanacheEntity {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public String name;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CRUD Operations with Panache: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// Create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MyEntity entity = new MyEntity();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entity.name = "New Entity";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entity.persist();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// Read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MyEntity entity = MyEntity.findById(entityId);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// Update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entity.name = "Updated Name";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entity.persist(); // or entity.update(); 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// Delete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entity.delete();</a:t>
            </a:r>
            <a:endParaRPr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66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Hibernate ORM for object-relational mapping (ORM) in Quarkus</a:t>
            </a:r>
            <a:endParaRPr b="1" sz="3466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