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002254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002254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5002254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5002254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50022544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5002254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00225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00225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002254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5002254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5002254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5002254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5002254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5002254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5002254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5002254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002254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5002254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5002254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5002254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5002254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5002254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Day 5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Exception Testing</a:t>
            </a:r>
            <a:endParaRPr sz="3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50"/>
            <a:ext cx="60423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You can test if your code throws the expected exceptions using assertThrows.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113325" y="1987025"/>
            <a:ext cx="4255500" cy="2401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static org.junit.jupiter.api.Assertions.assertThrows;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public class CalculatorExceptionTest {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testDivideByZero() {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Calculator calculator = new Calculator();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assertThrows(ArithmeticException.class, () -&gt; calculator.divide(1, 0));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77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Test Lifecycle Management</a:t>
            </a:r>
            <a:endParaRPr sz="1877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4835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Test Lifecycle Management</a:t>
            </a:r>
            <a:endParaRPr b="1"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 @BeforeEach to set up the environment before each test.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 @AfterEach to clean up after each test.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 @BeforeAll and @AfterAll for global setup and teardown (these methods need to be static).</a:t>
            </a:r>
            <a:endParaRPr sz="2100"/>
          </a:p>
        </p:txBody>
      </p:sp>
      <p:sp>
        <p:nvSpPr>
          <p:cNvPr id="123" name="Google Shape;123;p23"/>
          <p:cNvSpPr txBox="1"/>
          <p:nvPr/>
        </p:nvSpPr>
        <p:spPr>
          <a:xfrm>
            <a:off x="4795200" y="120300"/>
            <a:ext cx="4037100" cy="5110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 class LifecycleTest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@BeforeAll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static void setupAll()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System.out.println("Before All Tests");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@BeforeEach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void setup()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System.out.println("Before Each Test");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void testOne()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System.out.println("Test One");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void testTwo()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System.out.println("Test Two");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@AfterEach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void tearDown()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System.out.println("After Each Test");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@AfterAll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static void tearDownAll() {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System.out.println("After All Tests");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Before All Tests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Before Each Test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Test One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After Each Test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Before Each Test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Test Two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After Each Test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3C78D8"/>
                </a:solidFill>
              </a:rPr>
              <a:t>After All Tests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30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Testing and Debugging Techniques</a:t>
            </a:r>
            <a:endParaRPr b="1" sz="19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900FF"/>
                </a:solidFill>
                <a:highlight>
                  <a:srgbClr val="E4E4E4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➢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Unit testing with JUnit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○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Importance of Unit testing in SDLC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○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Writing Junit Tests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○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Annotations and Assertions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➢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Debugging techniques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○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debuggers to identify and fix errors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➢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Code Optimization and best practices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➢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Salesforce Development Platform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Lato"/>
              <a:buChar char="➢"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Hands-on exercises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66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Unit testing with JUnit</a:t>
            </a:r>
            <a:endParaRPr b="1" sz="346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Lato"/>
              <a:buChar char="➢"/>
            </a:pPr>
            <a:r>
              <a:rPr b="1"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is a widely-used testing framework in Java that allows developers to write and run repeatable tests. 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Lato"/>
              <a:buChar char="➢"/>
            </a:pPr>
            <a:r>
              <a:rPr b="1"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Unit testing is the process of testing individual units of source code, such as methods or classes, to ensure they work as expected. 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Lato"/>
              <a:buChar char="➢"/>
            </a:pPr>
            <a:r>
              <a:rPr b="1"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provides annotations, assertions, and test runners that facilitate writing and organizing these tests.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478"/>
              <a:buFont typeface="Arial"/>
              <a:buNone/>
            </a:pPr>
            <a:r>
              <a:rPr b="1" lang="en-GB" sz="2366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Unit testing with JUnit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3. Annotations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provides several annotations to manage test methods and lifecycle methods: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@Test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Marks a method as a test case.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@BeforeEach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Runs before each test method, used for setting up the test environment.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@AfterEach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Runs after each test method, used for cleaning up.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@BeforeAll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Runs once before all test methods in the class, used for global setup.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@AfterAll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Runs once after all test methods in the class, used for global cleanup.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➢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@Disabled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Skips the test method or class.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b="1" lang="en-GB" sz="2188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Setting Up JUnit</a:t>
            </a:r>
            <a:endParaRPr b="1" sz="2188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To use JUnit, you need to add the JUnit dependency to your project. Here's an example using Maven: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603425" y="1561800"/>
            <a:ext cx="5347800" cy="3417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&lt;dependencies&gt;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&lt;dependency&gt;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&lt;groupId&gt;org.junit.jupiter&lt;/groupId&gt;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&lt;artifactId&gt;junit-jupiter-api&lt;/artifactId&gt;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&lt;version&gt;5.9.2&lt;/version&gt;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&lt;scope&gt;test&lt;/scope&gt;</a:t>
            </a:r>
            <a:endParaRPr sz="12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&lt;/dependency&gt;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&lt;dependency&gt;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&lt;groupId&gt;org.junit.jupiter&lt;/groupId&gt;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&lt;artifactId&gt;junit-jupiter-engine&lt;/artifactId&gt;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&lt;version&gt;5.9.2&lt;/version&gt;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&lt;scope&gt;test&lt;/scope&gt;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&lt;/dependency&gt;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&lt;/dependencies&gt;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SetUp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With Gradle: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571175" y="1859925"/>
            <a:ext cx="5498700" cy="2308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dependencies {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   testImplementation 'org.junit.jupiter:junit-jupiter-api:5.9.2'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   testRuntimeOnly 'org.junit.jupiter:junit-jupiter-engine:5.9.2'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40825" y="17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Writing a Simple Test Case</a:t>
            </a:r>
            <a:endParaRPr sz="3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8097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22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Let's write a simple test for a Calculator class:</a:t>
            </a:r>
            <a:endParaRPr sz="1122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200"/>
              </a:spcAft>
              <a:buSzPts val="523"/>
              <a:buNone/>
            </a:pPr>
            <a:r>
              <a:rPr b="1" lang="en-GB" sz="1122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Calculator Class</a:t>
            </a:r>
            <a:endParaRPr sz="14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34875" y="2001425"/>
            <a:ext cx="3000000" cy="1877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public class Calculator {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public int add(int a, int b) {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return a + b;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public int subtract(int a, int b) {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return a - b;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315675" y="748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Test Class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949250" y="1102725"/>
            <a:ext cx="4745400" cy="400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static org.junit.jupiter.api.Assertions.*;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org.junit.jupiter.api.BeforeEach;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org.junit.jupiter.api.Test;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public class CalculatorTest {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private Calculator calculator;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@BeforeEach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setUp() {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calculator = new Calculator();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testAddition() {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int result = calculator.add(2, 3);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assertEquals(5, result, "Addition should return the sum of two numbers");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testSubtraction() {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int result = calculator.subtract(5, 3);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assertEquals(2, result, "Subtraction should return the difference between two numbers");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@Test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testSubtractionNegativeResult() {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int result = calculator.subtract(3, 5);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assertEquals(-2, result, "Subtraction should handle negative results correctly");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b="1" lang="en-GB" sz="2188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Running the Tests</a:t>
            </a:r>
            <a:endParaRPr b="1" sz="2188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an IDE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Most modern IDEs (like IntelliJ IDEA, Eclipse, or NetBeans) have built-in support for running JUnit tests. Simply right-click on the test class or method and select "Run."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Maven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If you use Maven, you can run your tests with the following command: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mvn test</a:t>
            </a:r>
            <a:endParaRPr sz="1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Gradle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With Gradle, you can run the tests using: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gradle test</a:t>
            </a:r>
            <a:endParaRPr sz="1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87025" y="18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7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Advanced JUnit Features</a:t>
            </a:r>
            <a:endParaRPr b="1" sz="197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79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79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3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17750"/>
            <a:ext cx="38667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Parameterized Tests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JUnit allows you to run the same test with different inputs using parameterized tests.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4394725" y="1028275"/>
            <a:ext cx="4038900" cy="378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import static org.junit.jupiter.api.Assertions.assertEquals;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import org.junit.jupiter.params.ParameterizedTest;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import org.junit.jupiter.params.provider.CsvSource;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 class CalculatorParameterizedTest {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@ParameterizedTest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@CsvSource({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"1, 1, 2",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"2, 3, 5",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"5, 5, 10"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})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void testAddition(int a, int b, int expected) {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Calculator calculator = new Calculator();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    assertEquals(expected, calculator.add(a, b));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