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a:off x="-329674" y="-59376"/>
            <a:ext cx="12515851" cy="6923798"/>
            <a:chOff x="-329674" y="-51881"/>
            <a:chExt cx="12515851" cy="6923798"/>
          </a:xfrm>
        </p:grpSpPr>
        <p:sp>
          <p:nvSpPr>
            <p:cNvPr id="13" name="Google Shape;13;p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2"/>
          <p:cNvGrpSpPr/>
          <p:nvPr/>
        </p:nvGrpSpPr>
        <p:grpSpPr>
          <a:xfrm>
            <a:off x="1669293" y="1186483"/>
            <a:ext cx="8848345" cy="4477933"/>
            <a:chOff x="1669293" y="1186483"/>
            <a:chExt cx="8848345" cy="4477933"/>
          </a:xfrm>
        </p:grpSpPr>
        <p:sp>
          <p:nvSpPr>
            <p:cNvPr id="33" name="Google Shape;33;p2"/>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400"/>
              <a:buFont typeface="Calibri"/>
              <a:buNone/>
              <a:defRPr sz="5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
          <p:cNvSpPr txBox="1"/>
          <p:nvPr>
            <p:ph idx="1" type="subTitle"/>
          </p:nvPr>
        </p:nvSpPr>
        <p:spPr>
          <a:xfrm>
            <a:off x="1759237" y="3906266"/>
            <a:ext cx="8673427"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80"/>
              <a:buNone/>
              <a:defRPr b="0" sz="1800">
                <a:solidFill>
                  <a:srgbClr val="FFFEFF"/>
                </a:solidFill>
              </a:defRPr>
            </a:lvl1pPr>
            <a:lvl2pPr lvl="1" algn="ctr">
              <a:lnSpc>
                <a:spcPct val="120000"/>
              </a:lnSpc>
              <a:spcBef>
                <a:spcPts val="500"/>
              </a:spcBef>
              <a:spcAft>
                <a:spcPts val="0"/>
              </a:spcAft>
              <a:buSzPts val="1980"/>
              <a:buNone/>
              <a:defRPr sz="1800"/>
            </a:lvl2pPr>
            <a:lvl3pPr lvl="2" algn="ctr">
              <a:lnSpc>
                <a:spcPct val="120000"/>
              </a:lnSpc>
              <a:spcBef>
                <a:spcPts val="500"/>
              </a:spcBef>
              <a:spcAft>
                <a:spcPts val="0"/>
              </a:spcAft>
              <a:buSzPts val="1980"/>
              <a:buNone/>
              <a:defRPr sz="1800"/>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38" name="Google Shape;38;p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0" name="Shape 270"/>
        <p:cNvGrpSpPr/>
        <p:nvPr/>
      </p:nvGrpSpPr>
      <p:grpSpPr>
        <a:xfrm>
          <a:off x="0" y="0"/>
          <a:ext cx="0" cy="0"/>
          <a:chOff x="0" y="0"/>
          <a:chExt cx="0" cy="0"/>
        </a:xfrm>
      </p:grpSpPr>
      <p:grpSp>
        <p:nvGrpSpPr>
          <p:cNvPr id="271" name="Google Shape;271;p11"/>
          <p:cNvGrpSpPr/>
          <p:nvPr/>
        </p:nvGrpSpPr>
        <p:grpSpPr>
          <a:xfrm>
            <a:off x="-417513" y="0"/>
            <a:ext cx="12584114" cy="6853238"/>
            <a:chOff x="-417513" y="0"/>
            <a:chExt cx="12584114" cy="6853238"/>
          </a:xfrm>
        </p:grpSpPr>
        <p:sp>
          <p:nvSpPr>
            <p:cNvPr id="272" name="Google Shape;272;p1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1"/>
          <p:cNvGrpSpPr/>
          <p:nvPr/>
        </p:nvGrpSpPr>
        <p:grpSpPr>
          <a:xfrm>
            <a:off x="800144" y="1699589"/>
            <a:ext cx="3674476" cy="3470421"/>
            <a:chOff x="697883" y="1816768"/>
            <a:chExt cx="3674476" cy="3470421"/>
          </a:xfrm>
        </p:grpSpPr>
        <p:sp>
          <p:nvSpPr>
            <p:cNvPr id="294" name="Google Shape;294;p1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11"/>
          <p:cNvSpPr txBox="1"/>
          <p:nvPr>
            <p:ph type="title"/>
          </p:nvPr>
        </p:nvSpPr>
        <p:spPr>
          <a:xfrm>
            <a:off x="888632" y="2349925"/>
            <a:ext cx="3501196"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11"/>
          <p:cNvSpPr txBox="1"/>
          <p:nvPr>
            <p:ph idx="1" type="body"/>
          </p:nvPr>
        </p:nvSpPr>
        <p:spPr>
          <a:xfrm rot="5400000">
            <a:off x="5618955" y="285747"/>
            <a:ext cx="5257090" cy="6275035"/>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99" name="Google Shape;299;p1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1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1" name="Google Shape;301;p1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2" name="Shape 302"/>
        <p:cNvGrpSpPr/>
        <p:nvPr/>
      </p:nvGrpSpPr>
      <p:grpSpPr>
        <a:xfrm>
          <a:off x="0" y="0"/>
          <a:ext cx="0" cy="0"/>
          <a:chOff x="0" y="0"/>
          <a:chExt cx="0" cy="0"/>
        </a:xfrm>
      </p:grpSpPr>
      <p:grpSp>
        <p:nvGrpSpPr>
          <p:cNvPr id="303" name="Google Shape;303;p12"/>
          <p:cNvGrpSpPr/>
          <p:nvPr/>
        </p:nvGrpSpPr>
        <p:grpSpPr>
          <a:xfrm flipH="1">
            <a:off x="0" y="0"/>
            <a:ext cx="12584114" cy="6853238"/>
            <a:chOff x="-417513" y="0"/>
            <a:chExt cx="12584114" cy="6853238"/>
          </a:xfrm>
        </p:grpSpPr>
        <p:sp>
          <p:nvSpPr>
            <p:cNvPr id="304" name="Google Shape;304;p1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5" name="Google Shape;325;p12"/>
          <p:cNvGrpSpPr/>
          <p:nvPr/>
        </p:nvGrpSpPr>
        <p:grpSpPr>
          <a:xfrm>
            <a:off x="7718948" y="1699589"/>
            <a:ext cx="3674476" cy="3470421"/>
            <a:chOff x="697883" y="1816768"/>
            <a:chExt cx="3674476" cy="3470421"/>
          </a:xfrm>
        </p:grpSpPr>
        <p:sp>
          <p:nvSpPr>
            <p:cNvPr id="326" name="Google Shape;326;p1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12"/>
          <p:cNvSpPr txBox="1"/>
          <p:nvPr>
            <p:ph type="title"/>
          </p:nvPr>
        </p:nvSpPr>
        <p:spPr>
          <a:xfrm rot="5400000">
            <a:off x="8329814" y="1827549"/>
            <a:ext cx="2456442" cy="3501195"/>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12"/>
          <p:cNvSpPr txBox="1"/>
          <p:nvPr>
            <p:ph idx="1" type="body"/>
          </p:nvPr>
        </p:nvSpPr>
        <p:spPr>
          <a:xfrm rot="5400000">
            <a:off x="1308407" y="292785"/>
            <a:ext cx="5257303" cy="6268622"/>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1" name="Google Shape;331;p12"/>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12"/>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12"/>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grpSp>
        <p:nvGrpSpPr>
          <p:cNvPr id="42" name="Google Shape;42;p3"/>
          <p:cNvGrpSpPr/>
          <p:nvPr/>
        </p:nvGrpSpPr>
        <p:grpSpPr>
          <a:xfrm>
            <a:off x="-329674" y="-59376"/>
            <a:ext cx="12515851" cy="6923798"/>
            <a:chOff x="-329674" y="-51881"/>
            <a:chExt cx="12515851" cy="6923798"/>
          </a:xfrm>
        </p:grpSpPr>
        <p:sp>
          <p:nvSpPr>
            <p:cNvPr id="43" name="Google Shape;43;p3"/>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3"/>
          <p:cNvGrpSpPr/>
          <p:nvPr/>
        </p:nvGrpSpPr>
        <p:grpSpPr>
          <a:xfrm>
            <a:off x="3259545" y="1186483"/>
            <a:ext cx="5666145" cy="4477933"/>
            <a:chOff x="3259545" y="1186483"/>
            <a:chExt cx="5666145" cy="4477933"/>
          </a:xfrm>
        </p:grpSpPr>
        <p:sp>
          <p:nvSpPr>
            <p:cNvPr id="63" name="Google Shape;63;p3"/>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3"/>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400"/>
              <a:buFont typeface="Calibri"/>
              <a:buNone/>
              <a:defRPr sz="44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
          <p:cNvSpPr txBox="1"/>
          <p:nvPr>
            <p:ph idx="1" type="body"/>
          </p:nvPr>
        </p:nvSpPr>
        <p:spPr>
          <a:xfrm>
            <a:off x="3344215" y="3846851"/>
            <a:ext cx="549022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980"/>
              <a:buNone/>
              <a:defRPr sz="1800">
                <a:solidFill>
                  <a:srgbClr val="888888"/>
                </a:solidFill>
              </a:defRPr>
            </a:lvl2pPr>
            <a:lvl3pPr indent="-228600" lvl="2" marL="1371600" algn="l">
              <a:lnSpc>
                <a:spcPct val="120000"/>
              </a:lnSpc>
              <a:spcBef>
                <a:spcPts val="500"/>
              </a:spcBef>
              <a:spcAft>
                <a:spcPts val="0"/>
              </a:spcAft>
              <a:buSzPts val="1980"/>
              <a:buNone/>
              <a:defRPr sz="1800">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68" name="Google Shape;68;p3"/>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1" name="Shape 71"/>
        <p:cNvGrpSpPr/>
        <p:nvPr/>
      </p:nvGrpSpPr>
      <p:grpSpPr>
        <a:xfrm>
          <a:off x="0" y="0"/>
          <a:ext cx="0" cy="0"/>
          <a:chOff x="0" y="0"/>
          <a:chExt cx="0" cy="0"/>
        </a:xfrm>
      </p:grpSpPr>
      <p:grpSp>
        <p:nvGrpSpPr>
          <p:cNvPr id="72" name="Google Shape;72;p4"/>
          <p:cNvGrpSpPr/>
          <p:nvPr/>
        </p:nvGrpSpPr>
        <p:grpSpPr>
          <a:xfrm>
            <a:off x="-417513" y="0"/>
            <a:ext cx="12584114" cy="6853238"/>
            <a:chOff x="-417513" y="0"/>
            <a:chExt cx="12584114" cy="6853238"/>
          </a:xfrm>
        </p:grpSpPr>
        <p:sp>
          <p:nvSpPr>
            <p:cNvPr id="73" name="Google Shape;73;p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 name="Google Shape;94;p4"/>
          <p:cNvGrpSpPr/>
          <p:nvPr/>
        </p:nvGrpSpPr>
        <p:grpSpPr>
          <a:xfrm>
            <a:off x="800144" y="1699589"/>
            <a:ext cx="3674476" cy="3470421"/>
            <a:chOff x="697883" y="1816768"/>
            <a:chExt cx="3674476" cy="3470421"/>
          </a:xfrm>
        </p:grpSpPr>
        <p:sp>
          <p:nvSpPr>
            <p:cNvPr id="95" name="Google Shape;95;p4"/>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00" name="Google Shape;100;p4"/>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grpSp>
        <p:nvGrpSpPr>
          <p:cNvPr id="104" name="Google Shape;104;p5"/>
          <p:cNvGrpSpPr/>
          <p:nvPr/>
        </p:nvGrpSpPr>
        <p:grpSpPr>
          <a:xfrm>
            <a:off x="-417513" y="0"/>
            <a:ext cx="12584114" cy="6853238"/>
            <a:chOff x="-417513" y="0"/>
            <a:chExt cx="12584114" cy="6853238"/>
          </a:xfrm>
        </p:grpSpPr>
        <p:sp>
          <p:nvSpPr>
            <p:cNvPr id="105" name="Google Shape;105;p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5"/>
          <p:cNvGrpSpPr/>
          <p:nvPr/>
        </p:nvGrpSpPr>
        <p:grpSpPr>
          <a:xfrm>
            <a:off x="800144" y="1699589"/>
            <a:ext cx="3674476" cy="3470421"/>
            <a:chOff x="697883" y="1816768"/>
            <a:chExt cx="3674476" cy="3470421"/>
          </a:xfrm>
        </p:grpSpPr>
        <p:sp>
          <p:nvSpPr>
            <p:cNvPr id="127" name="Google Shape;127;p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5"/>
          <p:cNvSpPr txBox="1"/>
          <p:nvPr>
            <p:ph type="title"/>
          </p:nvPr>
        </p:nvSpPr>
        <p:spPr>
          <a:xfrm>
            <a:off x="889000" y="2339669"/>
            <a:ext cx="3500828"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5"/>
          <p:cNvSpPr txBox="1"/>
          <p:nvPr>
            <p:ph idx="1" type="body"/>
          </p:nvPr>
        </p:nvSpPr>
        <p:spPr>
          <a:xfrm>
            <a:off x="5120878" y="803187"/>
            <a:ext cx="6269591"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2" name="Google Shape;132;p5"/>
          <p:cNvSpPr txBox="1"/>
          <p:nvPr>
            <p:ph idx="2" type="body"/>
          </p:nvPr>
        </p:nvSpPr>
        <p:spPr>
          <a:xfrm>
            <a:off x="5118447" y="3672162"/>
            <a:ext cx="6272022"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3" name="Google Shape;133;p5"/>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6" name="Shape 136"/>
        <p:cNvGrpSpPr/>
        <p:nvPr/>
      </p:nvGrpSpPr>
      <p:grpSpPr>
        <a:xfrm>
          <a:off x="0" y="0"/>
          <a:ext cx="0" cy="0"/>
          <a:chOff x="0" y="0"/>
          <a:chExt cx="0" cy="0"/>
        </a:xfrm>
      </p:grpSpPr>
      <p:grpSp>
        <p:nvGrpSpPr>
          <p:cNvPr id="137" name="Google Shape;137;p6"/>
          <p:cNvGrpSpPr/>
          <p:nvPr/>
        </p:nvGrpSpPr>
        <p:grpSpPr>
          <a:xfrm>
            <a:off x="-417513" y="0"/>
            <a:ext cx="12584114" cy="6853238"/>
            <a:chOff x="-417513" y="0"/>
            <a:chExt cx="12584114" cy="6853238"/>
          </a:xfrm>
        </p:grpSpPr>
        <p:sp>
          <p:nvSpPr>
            <p:cNvPr id="138" name="Google Shape;138;p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6"/>
          <p:cNvGrpSpPr/>
          <p:nvPr/>
        </p:nvGrpSpPr>
        <p:grpSpPr>
          <a:xfrm>
            <a:off x="800144" y="1699589"/>
            <a:ext cx="3674476" cy="3470421"/>
            <a:chOff x="697883" y="1816768"/>
            <a:chExt cx="3674476" cy="3470421"/>
          </a:xfrm>
        </p:grpSpPr>
        <p:sp>
          <p:nvSpPr>
            <p:cNvPr id="160" name="Google Shape;160;p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6"/>
          <p:cNvSpPr txBox="1"/>
          <p:nvPr>
            <p:ph type="title"/>
          </p:nvPr>
        </p:nvSpPr>
        <p:spPr>
          <a:xfrm>
            <a:off x="889001" y="2363915"/>
            <a:ext cx="3500828"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6"/>
          <p:cNvSpPr txBox="1"/>
          <p:nvPr>
            <p:ph idx="1" type="body"/>
          </p:nvPr>
        </p:nvSpPr>
        <p:spPr>
          <a:xfrm>
            <a:off x="5125137" y="803185"/>
            <a:ext cx="6265088"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5" name="Google Shape;165;p6"/>
          <p:cNvSpPr txBox="1"/>
          <p:nvPr>
            <p:ph idx="2" type="body"/>
          </p:nvPr>
        </p:nvSpPr>
        <p:spPr>
          <a:xfrm>
            <a:off x="5125305" y="1488985"/>
            <a:ext cx="6264350"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6" name="Google Shape;166;p6"/>
          <p:cNvSpPr txBox="1"/>
          <p:nvPr>
            <p:ph idx="3" type="body"/>
          </p:nvPr>
        </p:nvSpPr>
        <p:spPr>
          <a:xfrm>
            <a:off x="5118653" y="3665887"/>
            <a:ext cx="6264414"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20"/>
              <a:buNone/>
              <a:defRPr b="0" sz="2200" cap="none">
                <a:solidFill>
                  <a:schemeClr val="accent1"/>
                </a:solidFill>
              </a:defRPr>
            </a:lvl1pPr>
            <a:lvl2pPr indent="-228600" lvl="1" marL="914400" algn="l">
              <a:lnSpc>
                <a:spcPct val="120000"/>
              </a:lnSpc>
              <a:spcBef>
                <a:spcPts val="500"/>
              </a:spcBef>
              <a:spcAft>
                <a:spcPts val="0"/>
              </a:spcAft>
              <a:buSzPts val="2200"/>
              <a:buNone/>
              <a:defRPr b="1" sz="2000"/>
            </a:lvl2pPr>
            <a:lvl3pPr indent="-228600" lvl="2" marL="1371600" algn="l">
              <a:lnSpc>
                <a:spcPct val="120000"/>
              </a:lnSpc>
              <a:spcBef>
                <a:spcPts val="500"/>
              </a:spcBef>
              <a:spcAft>
                <a:spcPts val="0"/>
              </a:spcAft>
              <a:buSzPts val="1980"/>
              <a:buNone/>
              <a:defRPr b="1" sz="1800"/>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7" name="Google Shape;167;p6"/>
          <p:cNvSpPr txBox="1"/>
          <p:nvPr>
            <p:ph idx="4" type="body"/>
          </p:nvPr>
        </p:nvSpPr>
        <p:spPr>
          <a:xfrm>
            <a:off x="5118447" y="4351687"/>
            <a:ext cx="6265588"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68" name="Google Shape;168;p6"/>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6"/>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6"/>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grpSp>
        <p:nvGrpSpPr>
          <p:cNvPr id="172" name="Google Shape;172;p7"/>
          <p:cNvGrpSpPr/>
          <p:nvPr/>
        </p:nvGrpSpPr>
        <p:grpSpPr>
          <a:xfrm>
            <a:off x="-417513" y="0"/>
            <a:ext cx="12584114" cy="6853238"/>
            <a:chOff x="-417513" y="0"/>
            <a:chExt cx="12584114" cy="6853238"/>
          </a:xfrm>
        </p:grpSpPr>
        <p:sp>
          <p:nvSpPr>
            <p:cNvPr id="173" name="Google Shape;173;p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7"/>
          <p:cNvGrpSpPr/>
          <p:nvPr/>
        </p:nvGrpSpPr>
        <p:grpSpPr>
          <a:xfrm>
            <a:off x="800144" y="1699589"/>
            <a:ext cx="3674476" cy="3470421"/>
            <a:chOff x="697883" y="1816768"/>
            <a:chExt cx="3674476" cy="3470421"/>
          </a:xfrm>
        </p:grpSpPr>
        <p:sp>
          <p:nvSpPr>
            <p:cNvPr id="195" name="Google Shape;195;p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7"/>
          <p:cNvSpPr txBox="1"/>
          <p:nvPr>
            <p:ph type="title"/>
          </p:nvPr>
        </p:nvSpPr>
        <p:spPr>
          <a:xfrm>
            <a:off x="888632" y="2349925"/>
            <a:ext cx="3501196"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4000"/>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7"/>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7"/>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7"/>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8"/>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8"/>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8"/>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grpSp>
        <p:nvGrpSpPr>
          <p:cNvPr id="207" name="Google Shape;207;p9"/>
          <p:cNvGrpSpPr/>
          <p:nvPr/>
        </p:nvGrpSpPr>
        <p:grpSpPr>
          <a:xfrm>
            <a:off x="-417513" y="0"/>
            <a:ext cx="12584114" cy="6853238"/>
            <a:chOff x="-417513" y="0"/>
            <a:chExt cx="12584114" cy="6853238"/>
          </a:xfrm>
        </p:grpSpPr>
        <p:sp>
          <p:nvSpPr>
            <p:cNvPr id="208" name="Google Shape;208;p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9"/>
          <p:cNvGrpSpPr/>
          <p:nvPr/>
        </p:nvGrpSpPr>
        <p:grpSpPr>
          <a:xfrm>
            <a:off x="800144" y="1699589"/>
            <a:ext cx="3674476" cy="3470421"/>
            <a:chOff x="697883" y="1816768"/>
            <a:chExt cx="3674476" cy="3470421"/>
          </a:xfrm>
        </p:grpSpPr>
        <p:sp>
          <p:nvSpPr>
            <p:cNvPr id="230" name="Google Shape;230;p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9"/>
          <p:cNvSpPr txBox="1"/>
          <p:nvPr>
            <p:ph type="title"/>
          </p:nvPr>
        </p:nvSpPr>
        <p:spPr>
          <a:xfrm>
            <a:off x="888631" y="2352026"/>
            <a:ext cx="3501197"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200"/>
              <a:buFont typeface="Calibri"/>
              <a:buNone/>
              <a:defRPr sz="32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9"/>
          <p:cNvSpPr txBox="1"/>
          <p:nvPr>
            <p:ph idx="1" type="body"/>
          </p:nvPr>
        </p:nvSpPr>
        <p:spPr>
          <a:xfrm>
            <a:off x="5109983" y="802809"/>
            <a:ext cx="6275035"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5" name="Google Shape;235;p9"/>
          <p:cNvSpPr txBox="1"/>
          <p:nvPr>
            <p:ph idx="2" type="body"/>
          </p:nvPr>
        </p:nvSpPr>
        <p:spPr>
          <a:xfrm>
            <a:off x="888631" y="3580186"/>
            <a:ext cx="3501197"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36" name="Google Shape;236;p9"/>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9"/>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9"/>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9" name="Shape 239"/>
        <p:cNvGrpSpPr/>
        <p:nvPr/>
      </p:nvGrpSpPr>
      <p:grpSpPr>
        <a:xfrm>
          <a:off x="0" y="0"/>
          <a:ext cx="0" cy="0"/>
          <a:chOff x="0" y="0"/>
          <a:chExt cx="0" cy="0"/>
        </a:xfrm>
      </p:grpSpPr>
      <p:grpSp>
        <p:nvGrpSpPr>
          <p:cNvPr id="240" name="Google Shape;240;p10"/>
          <p:cNvGrpSpPr/>
          <p:nvPr/>
        </p:nvGrpSpPr>
        <p:grpSpPr>
          <a:xfrm>
            <a:off x="-329674" y="-59376"/>
            <a:ext cx="12515851" cy="6923798"/>
            <a:chOff x="-329674" y="-51881"/>
            <a:chExt cx="12515851" cy="6923798"/>
          </a:xfrm>
        </p:grpSpPr>
        <p:sp>
          <p:nvSpPr>
            <p:cNvPr id="241" name="Google Shape;241;p10"/>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0"/>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0"/>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0"/>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0"/>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0"/>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0"/>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0"/>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0"/>
          <p:cNvGrpSpPr/>
          <p:nvPr/>
        </p:nvGrpSpPr>
        <p:grpSpPr>
          <a:xfrm>
            <a:off x="805336" y="1698331"/>
            <a:ext cx="5941540" cy="3470421"/>
            <a:chOff x="805336" y="1698331"/>
            <a:chExt cx="5941540" cy="3470421"/>
          </a:xfrm>
        </p:grpSpPr>
        <p:sp>
          <p:nvSpPr>
            <p:cNvPr id="261" name="Google Shape;261;p10"/>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 name="Google Shape;264;p10"/>
          <p:cNvSpPr/>
          <p:nvPr>
            <p:ph idx="2" type="pic"/>
          </p:nvPr>
        </p:nvSpPr>
        <p:spPr>
          <a:xfrm>
            <a:off x="7543510" y="0"/>
            <a:ext cx="4648490" cy="6858000"/>
          </a:xfrm>
          <a:prstGeom prst="rect">
            <a:avLst/>
          </a:prstGeom>
          <a:solidFill>
            <a:srgbClr val="FEFEFE"/>
          </a:solidFill>
          <a:ln>
            <a:noFill/>
          </a:ln>
        </p:spPr>
      </p:sp>
      <p:sp>
        <p:nvSpPr>
          <p:cNvPr id="265" name="Google Shape;265;p10"/>
          <p:cNvSpPr txBox="1"/>
          <p:nvPr>
            <p:ph type="title"/>
          </p:nvPr>
        </p:nvSpPr>
        <p:spPr>
          <a:xfrm>
            <a:off x="885443" y="2360255"/>
            <a:ext cx="5776646"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600"/>
              <a:buFont typeface="Calibri"/>
              <a:buNone/>
              <a:defRPr sz="3600">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10"/>
          <p:cNvSpPr txBox="1"/>
          <p:nvPr>
            <p:ph idx="1" type="body"/>
          </p:nvPr>
        </p:nvSpPr>
        <p:spPr>
          <a:xfrm>
            <a:off x="885443" y="3545012"/>
            <a:ext cx="5776646"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80"/>
              <a:buNone/>
              <a:defRPr sz="18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67" name="Google Shape;267;p10"/>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10"/>
          <p:cNvSpPr txBox="1"/>
          <p:nvPr>
            <p:ph idx="11" type="ftr"/>
          </p:nvPr>
        </p:nvSpPr>
        <p:spPr>
          <a:xfrm>
            <a:off x="804672" y="6227064"/>
            <a:ext cx="5942203"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10"/>
          <p:cNvSpPr txBox="1"/>
          <p:nvPr>
            <p:ph idx="12" type="sldNum"/>
          </p:nvPr>
        </p:nvSpPr>
        <p:spPr>
          <a:xfrm>
            <a:off x="5828377" y="320040"/>
            <a:ext cx="914400"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91161" y="2358391"/>
            <a:ext cx="3498667"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5434982" y="794719"/>
            <a:ext cx="5950036" cy="5257090"/>
          </a:xfrm>
          <a:prstGeom prst="rect">
            <a:avLst/>
          </a:prstGeom>
          <a:noFill/>
          <a:ln>
            <a:noFill/>
          </a:ln>
        </p:spPr>
        <p:txBody>
          <a:bodyPr anchorCtr="0" anchor="t" bIns="45700" lIns="91425" spcFirstLastPara="1" rIns="91425" wrap="square" tIns="45700">
            <a:normAutofit/>
          </a:bodyPr>
          <a:lstStyle>
            <a:lvl1pPr indent="-354330" lvl="0" marL="457200" marR="0" rtl="0" algn="l">
              <a:lnSpc>
                <a:spcPct val="120000"/>
              </a:lnSpc>
              <a:spcBef>
                <a:spcPts val="1000"/>
              </a:spcBef>
              <a:spcAft>
                <a:spcPts val="0"/>
              </a:spcAft>
              <a:buClr>
                <a:schemeClr val="accent1"/>
              </a:buClr>
              <a:buSzPts val="1980"/>
              <a:buFont typeface="Noto Sans Symbols"/>
              <a:buChar char="▪"/>
              <a:defRPr b="0" i="0" sz="1800"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1"/>
          <p:cNvSpPr txBox="1"/>
          <p:nvPr>
            <p:ph idx="10" type="dt"/>
          </p:nvPr>
        </p:nvSpPr>
        <p:spPr>
          <a:xfrm>
            <a:off x="804672" y="320040"/>
            <a:ext cx="3657600"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
          <p:cNvSpPr txBox="1"/>
          <p:nvPr>
            <p:ph idx="11" type="ftr"/>
          </p:nvPr>
        </p:nvSpPr>
        <p:spPr>
          <a:xfrm>
            <a:off x="804672" y="6227064"/>
            <a:ext cx="10588752"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0" name="Google Shape;10;p1"/>
          <p:cNvSpPr txBox="1"/>
          <p:nvPr>
            <p:ph idx="12" type="sldNum"/>
          </p:nvPr>
        </p:nvSpPr>
        <p:spPr>
          <a:xfrm>
            <a:off x="10469880" y="320040"/>
            <a:ext cx="914400"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3"/>
          <p:cNvSpPr txBox="1"/>
          <p:nvPr>
            <p:ph type="ctrTitle"/>
          </p:nvPr>
        </p:nvSpPr>
        <p:spPr>
          <a:xfrm>
            <a:off x="1759236" y="2075504"/>
            <a:ext cx="867991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rgbClr val="FFFEFF"/>
              </a:buClr>
              <a:buSzPts val="5400"/>
              <a:buFont typeface="Calibri"/>
              <a:buNone/>
            </a:pPr>
            <a:r>
              <a:rPr lang="en-IN"/>
              <a:t>Generics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 Type</a:t>
            </a:r>
            <a:br>
              <a:rPr b="1" lang="en-IN"/>
            </a:br>
            <a:br>
              <a:rPr lang="en-IN"/>
            </a:br>
            <a:endParaRPr/>
          </a:p>
        </p:txBody>
      </p:sp>
      <p:sp>
        <p:nvSpPr>
          <p:cNvPr id="397" name="Google Shape;397;p2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a:bodyPr>
          <a:lstStyle/>
          <a:p>
            <a:pPr indent="0" lvl="0" marL="0" rtl="0" algn="l">
              <a:lnSpc>
                <a:spcPct val="120000"/>
              </a:lnSpc>
              <a:spcBef>
                <a:spcPts val="0"/>
              </a:spcBef>
              <a:spcAft>
                <a:spcPts val="0"/>
              </a:spcAft>
              <a:buSzPct val="109999"/>
              <a:buNone/>
            </a:pPr>
            <a:r>
              <a:rPr lang="en-IN"/>
              <a:t>Java Generic Type Naming convention helps us understanding code easily and having a naming convention is one of the best practices of java programming language. So generics also comes with it’s own naming conventions. Usually type parameter names are single, uppercase letters to make it easily distinguishable from java variables. The most commonly used type parameter names are:</a:t>
            </a:r>
            <a:endParaRPr/>
          </a:p>
          <a:p>
            <a:pPr indent="-228600" lvl="0" marL="228600" rtl="0" algn="l">
              <a:lnSpc>
                <a:spcPct val="120000"/>
              </a:lnSpc>
              <a:spcBef>
                <a:spcPts val="1000"/>
              </a:spcBef>
              <a:spcAft>
                <a:spcPts val="0"/>
              </a:spcAft>
              <a:buSzPct val="109999"/>
              <a:buChar char="▪"/>
            </a:pPr>
            <a:r>
              <a:rPr lang="en-IN"/>
              <a:t>E – Element (used extensively by the Java Collections Framework, for example ArrayList, Set etc.)</a:t>
            </a:r>
            <a:endParaRPr/>
          </a:p>
          <a:p>
            <a:pPr indent="-228600" lvl="0" marL="228600" rtl="0" algn="l">
              <a:lnSpc>
                <a:spcPct val="120000"/>
              </a:lnSpc>
              <a:spcBef>
                <a:spcPts val="1000"/>
              </a:spcBef>
              <a:spcAft>
                <a:spcPts val="0"/>
              </a:spcAft>
              <a:buSzPct val="109999"/>
              <a:buChar char="▪"/>
            </a:pPr>
            <a:r>
              <a:rPr lang="en-IN"/>
              <a:t>K – Key (Used in Map)</a:t>
            </a:r>
            <a:endParaRPr/>
          </a:p>
          <a:p>
            <a:pPr indent="-228600" lvl="0" marL="228600" rtl="0" algn="l">
              <a:lnSpc>
                <a:spcPct val="120000"/>
              </a:lnSpc>
              <a:spcBef>
                <a:spcPts val="1000"/>
              </a:spcBef>
              <a:spcAft>
                <a:spcPts val="0"/>
              </a:spcAft>
              <a:buSzPct val="109999"/>
              <a:buChar char="▪"/>
            </a:pPr>
            <a:r>
              <a:rPr lang="en-IN"/>
              <a:t>N – Number</a:t>
            </a:r>
            <a:endParaRPr/>
          </a:p>
          <a:p>
            <a:pPr indent="-228600" lvl="0" marL="228600" rtl="0" algn="l">
              <a:lnSpc>
                <a:spcPct val="120000"/>
              </a:lnSpc>
              <a:spcBef>
                <a:spcPts val="1000"/>
              </a:spcBef>
              <a:spcAft>
                <a:spcPts val="0"/>
              </a:spcAft>
              <a:buSzPct val="109999"/>
              <a:buChar char="▪"/>
            </a:pPr>
            <a:r>
              <a:rPr lang="en-IN"/>
              <a:t>T – Type</a:t>
            </a:r>
            <a:endParaRPr/>
          </a:p>
          <a:p>
            <a:pPr indent="-228600" lvl="0" marL="228600" rtl="0" algn="l">
              <a:lnSpc>
                <a:spcPct val="120000"/>
              </a:lnSpc>
              <a:spcBef>
                <a:spcPts val="1000"/>
              </a:spcBef>
              <a:spcAft>
                <a:spcPts val="0"/>
              </a:spcAft>
              <a:buSzPct val="109999"/>
              <a:buChar char="▪"/>
            </a:pPr>
            <a:r>
              <a:rPr lang="en-IN"/>
              <a:t>V – Value (Used in Map)</a:t>
            </a:r>
            <a:endParaRPr/>
          </a:p>
          <a:p>
            <a:pPr indent="-228600" lvl="0" marL="228600" rtl="0" algn="l">
              <a:lnSpc>
                <a:spcPct val="120000"/>
              </a:lnSpc>
              <a:spcBef>
                <a:spcPts val="1000"/>
              </a:spcBef>
              <a:spcAft>
                <a:spcPts val="0"/>
              </a:spcAft>
              <a:buSzPct val="109999"/>
              <a:buChar char="▪"/>
            </a:pPr>
            <a:r>
              <a:rPr lang="en-IN"/>
              <a:t>S,U,V etc. – 2nd, 3rd, 4th types</a:t>
            </a:r>
            <a:endParaRPr/>
          </a:p>
          <a:p>
            <a:pPr indent="0" lvl="0" marL="0" rtl="0" algn="l">
              <a:lnSpc>
                <a:spcPct val="120000"/>
              </a:lnSpc>
              <a:spcBef>
                <a:spcPts val="1000"/>
              </a:spcBef>
              <a:spcAft>
                <a:spcPts val="0"/>
              </a:spcAft>
              <a:buSzPct val="109999"/>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 Method</a:t>
            </a:r>
            <a:br>
              <a:rPr b="1" lang="en-IN"/>
            </a:br>
            <a:br>
              <a:rPr lang="en-IN"/>
            </a:br>
            <a:endParaRPr/>
          </a:p>
        </p:txBody>
      </p:sp>
      <p:sp>
        <p:nvSpPr>
          <p:cNvPr id="403" name="Google Shape;403;p2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IN"/>
              <a:t>Sometimes we don’t want whole class to be parameterized, in that case we can create java generics method. Since constructor is a special kind of method, we can use generics type in constructors too.</a:t>
            </a:r>
            <a:endParaRPr/>
          </a:p>
          <a:p>
            <a:pPr indent="-102870" lvl="0" marL="228600" rtl="0" algn="l">
              <a:lnSpc>
                <a:spcPct val="120000"/>
              </a:lnSpc>
              <a:spcBef>
                <a:spcPts val="1000"/>
              </a:spcBef>
              <a:spcAft>
                <a:spcPts val="0"/>
              </a:spcAft>
              <a:buSzPts val="1980"/>
              <a:buNone/>
            </a:pPr>
            <a:r>
              <a:t/>
            </a:r>
            <a:endParaRPr/>
          </a:p>
          <a:p>
            <a:pPr indent="-228600" lvl="0" marL="228600" rtl="0" algn="l">
              <a:lnSpc>
                <a:spcPct val="120000"/>
              </a:lnSpc>
              <a:spcBef>
                <a:spcPts val="1000"/>
              </a:spcBef>
              <a:spcAft>
                <a:spcPts val="0"/>
              </a:spcAft>
              <a:buSzPts val="1980"/>
              <a:buChar char="▪"/>
            </a:pPr>
            <a:r>
              <a:rPr lang="en-IN"/>
              <a:t>Here is a class showing example of java generic method.</a:t>
            </a:r>
            <a:endParaRPr/>
          </a:p>
          <a:p>
            <a:pPr indent="-102870" lvl="0" marL="22860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Generic Method Example</a:t>
            </a:r>
            <a:endParaRPr/>
          </a:p>
        </p:txBody>
      </p:sp>
      <p:sp>
        <p:nvSpPr>
          <p:cNvPr id="409" name="Google Shape;409;p24"/>
          <p:cNvSpPr txBox="1"/>
          <p:nvPr>
            <p:ph idx="1" type="body"/>
          </p:nvPr>
        </p:nvSpPr>
        <p:spPr>
          <a:xfrm>
            <a:off x="4691270" y="198784"/>
            <a:ext cx="7368208" cy="512859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t/>
            </a:r>
            <a:endParaRPr sz="900">
              <a:latin typeface="Arial"/>
              <a:ea typeface="Arial"/>
              <a:cs typeface="Arial"/>
              <a:sym typeface="Arial"/>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public class GenericsMethods {</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//Java Generic Method</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public static &lt;T&gt; boolean isEqual(GenericsType&lt;T&gt; g1, GenericsType&lt;T&gt; g2){</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return g1.get().equals(g2.get());</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public static void main(String args[]){</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GenericsType&lt;String&gt; g1 = new GenericsType&lt;&gt;();</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g1.set(“ABC");</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GenericsType&lt;String&gt; g2 = new GenericsType&lt;&gt;();</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g2.set(“ABC");</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boolean isEqual = GenericsMethods.&lt;String&gt;isEqual(g1, g2);</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//above statement can be written simply as</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isEqual = GenericsMethods.isEqual(g1, g2);</a:t>
            </a:r>
            <a:endParaRPr/>
          </a:p>
          <a:p>
            <a:pPr indent="0" lvl="0" marL="0" rtl="0" algn="l">
              <a:lnSpc>
                <a:spcPct val="120000"/>
              </a:lnSpc>
              <a:spcBef>
                <a:spcPts val="1000"/>
              </a:spcBef>
              <a:spcAft>
                <a:spcPts val="0"/>
              </a:spcAft>
              <a:buSzPts val="990"/>
              <a:buNone/>
            </a:pPr>
            <a:r>
              <a:rPr lang="en-IN" sz="900">
                <a:latin typeface="Arial"/>
                <a:ea typeface="Arial"/>
                <a:cs typeface="Arial"/>
                <a:sym typeface="Arial"/>
              </a:rPr>
              <a:t>//This feature, known as type inference, allows you to invoke a generic method as an ordinary method, without specifying a type between angle brackets. //Compiler will infer the type that is needed}}</a:t>
            </a:r>
            <a:endParaRPr/>
          </a:p>
          <a:p>
            <a:pPr indent="0" lvl="0" marL="0" rtl="0" algn="l">
              <a:lnSpc>
                <a:spcPct val="120000"/>
              </a:lnSpc>
              <a:spcBef>
                <a:spcPts val="1000"/>
              </a:spcBef>
              <a:spcAft>
                <a:spcPts val="0"/>
              </a:spcAft>
              <a:buSzPts val="1980"/>
              <a:buNone/>
            </a:pPr>
            <a:r>
              <a:rPr lang="en-IN"/>
              <a:t>We can specify type while calling these methods or we can invoke them like a normal method. Java compiler is smart enough to determine the type of variable to be used, this facility is called as </a:t>
            </a:r>
            <a:r>
              <a:rPr b="1" lang="en-IN"/>
              <a:t>type inference</a:t>
            </a:r>
            <a:r>
              <a:rPr lang="en-IN"/>
              <a:t>.</a:t>
            </a:r>
            <a:endParaRPr sz="9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Generics Bounded Type Parameters</a:t>
            </a:r>
            <a:br>
              <a:rPr b="1" lang="en-IN"/>
            </a:br>
            <a:br>
              <a:rPr lang="en-IN"/>
            </a:br>
            <a:endParaRPr/>
          </a:p>
        </p:txBody>
      </p:sp>
      <p:sp>
        <p:nvSpPr>
          <p:cNvPr id="415" name="Google Shape;415;p25"/>
          <p:cNvSpPr txBox="1"/>
          <p:nvPr>
            <p:ph idx="1" type="body"/>
          </p:nvPr>
        </p:nvSpPr>
        <p:spPr>
          <a:xfrm>
            <a:off x="4890053" y="803186"/>
            <a:ext cx="7142922" cy="5248622"/>
          </a:xfrm>
          <a:prstGeom prst="rect">
            <a:avLst/>
          </a:prstGeom>
          <a:noFill/>
          <a:ln>
            <a:noFill/>
          </a:ln>
        </p:spPr>
        <p:txBody>
          <a:bodyPr anchorCtr="0" anchor="ctr" bIns="45700" lIns="91425" spcFirstLastPara="1" rIns="91425" wrap="square" tIns="45700">
            <a:normAutofit fontScale="85000" lnSpcReduction="20000"/>
          </a:bodyPr>
          <a:lstStyle/>
          <a:p>
            <a:pPr indent="-228600" lvl="0" marL="228600" rtl="0" algn="l">
              <a:lnSpc>
                <a:spcPct val="120000"/>
              </a:lnSpc>
              <a:spcBef>
                <a:spcPts val="0"/>
              </a:spcBef>
              <a:spcAft>
                <a:spcPts val="0"/>
              </a:spcAft>
              <a:buSzPct val="109999"/>
              <a:buChar char="▪"/>
            </a:pPr>
            <a:r>
              <a:rPr lang="en-IN"/>
              <a:t>Suppose we want to restrict the type of objects that can be used in the parameterized type, for example in a method that compares two objects and we want to make sure that the accepted objects are Comparables. To declare a bounded type parameter, list the type parameter’s name, followed by the extends keyword, followed by its upper bound, similar like below method.</a:t>
            </a:r>
            <a:endParaRPr/>
          </a:p>
          <a:p>
            <a:pPr indent="0" lvl="0" marL="0" rtl="0" algn="l">
              <a:lnSpc>
                <a:spcPct val="120000"/>
              </a:lnSpc>
              <a:spcBef>
                <a:spcPts val="1000"/>
              </a:spcBef>
              <a:spcAft>
                <a:spcPts val="0"/>
              </a:spcAft>
              <a:buSzPct val="109999"/>
              <a:buNone/>
            </a:pPr>
            <a:r>
              <a:rPr lang="en-IN">
                <a:solidFill>
                  <a:srgbClr val="FF0000"/>
                </a:solidFill>
              </a:rPr>
              <a:t>public static &lt;T extends Comparable&lt;T&gt;&gt; int compare(T t1, T t2){</a:t>
            </a:r>
            <a:endParaRPr/>
          </a:p>
          <a:p>
            <a:pPr indent="0" lvl="0" marL="0" rtl="0" algn="l">
              <a:lnSpc>
                <a:spcPct val="120000"/>
              </a:lnSpc>
              <a:spcBef>
                <a:spcPts val="1000"/>
              </a:spcBef>
              <a:spcAft>
                <a:spcPts val="0"/>
              </a:spcAft>
              <a:buSzPct val="109999"/>
              <a:buNone/>
            </a:pPr>
            <a:r>
              <a:rPr lang="en-IN">
                <a:solidFill>
                  <a:srgbClr val="FF0000"/>
                </a:solidFill>
              </a:rPr>
              <a:t>		return t1.compareTo(t2);</a:t>
            </a:r>
            <a:endParaRPr/>
          </a:p>
          <a:p>
            <a:pPr indent="0" lvl="0" marL="0" rtl="0" algn="l">
              <a:lnSpc>
                <a:spcPct val="120000"/>
              </a:lnSpc>
              <a:spcBef>
                <a:spcPts val="1000"/>
              </a:spcBef>
              <a:spcAft>
                <a:spcPts val="0"/>
              </a:spcAft>
              <a:buSzPct val="109999"/>
              <a:buNone/>
            </a:pPr>
            <a:r>
              <a:rPr lang="en-IN">
                <a:solidFill>
                  <a:srgbClr val="FF0000"/>
                </a:solidFill>
              </a:rPr>
              <a:t>	}</a:t>
            </a:r>
            <a:endParaRPr/>
          </a:p>
          <a:p>
            <a:pPr indent="-228600" lvl="0" marL="228600" rtl="0" algn="l">
              <a:lnSpc>
                <a:spcPct val="120000"/>
              </a:lnSpc>
              <a:spcBef>
                <a:spcPts val="1000"/>
              </a:spcBef>
              <a:spcAft>
                <a:spcPts val="0"/>
              </a:spcAft>
              <a:buSzPct val="109999"/>
              <a:buChar char="▪"/>
            </a:pPr>
            <a:r>
              <a:rPr lang="en-IN"/>
              <a:t>The invocation of these methods is similar to unbounded method except that if we will try to use any class that is not Comparable, it will throw compile time error.</a:t>
            </a:r>
            <a:endParaRPr/>
          </a:p>
          <a:p>
            <a:pPr indent="-228600" lvl="0" marL="228600" rtl="0" algn="l">
              <a:lnSpc>
                <a:spcPct val="120000"/>
              </a:lnSpc>
              <a:spcBef>
                <a:spcPts val="1000"/>
              </a:spcBef>
              <a:spcAft>
                <a:spcPts val="0"/>
              </a:spcAft>
              <a:buSzPct val="109999"/>
              <a:buChar char="▪"/>
            </a:pPr>
            <a:r>
              <a:rPr lang="en-IN"/>
              <a:t>Bounded type parameters can be used with methods as well as classes and interfaces.</a:t>
            </a:r>
            <a:endParaRPr/>
          </a:p>
          <a:p>
            <a:pPr indent="-228600" lvl="0" marL="228600" rtl="0" algn="l">
              <a:lnSpc>
                <a:spcPct val="120000"/>
              </a:lnSpc>
              <a:spcBef>
                <a:spcPts val="1000"/>
              </a:spcBef>
              <a:spcAft>
                <a:spcPts val="0"/>
              </a:spcAft>
              <a:buSzPct val="109999"/>
              <a:buChar char="▪"/>
            </a:pPr>
            <a:r>
              <a:rPr lang="en-IN"/>
              <a:t>Java Generics supports multiple bounds also, i.e &lt;T extends A &amp; B &amp; C&gt;. In this case A can be an interface or class. If A is class then B and C should be interfaces. We can’t have more than one class in multiple bounds.</a:t>
            </a:r>
            <a:endParaRPr/>
          </a:p>
          <a:p>
            <a:pPr indent="-228600" lvl="0" marL="228600" rtl="0" algn="l">
              <a:lnSpc>
                <a:spcPct val="120000"/>
              </a:lnSpc>
              <a:spcBef>
                <a:spcPts val="1000"/>
              </a:spcBef>
              <a:spcAft>
                <a:spcPts val="0"/>
              </a:spcAft>
              <a:buSzPct val="109999"/>
              <a:buChar char="▪"/>
            </a:pPr>
            <a:br>
              <a:rPr lang="en-I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Generics and Inheritance</a:t>
            </a:r>
            <a:br>
              <a:rPr b="1" lang="en-IN"/>
            </a:br>
            <a:br>
              <a:rPr lang="en-IN"/>
            </a:br>
            <a:endParaRPr/>
          </a:p>
        </p:txBody>
      </p:sp>
      <p:sp>
        <p:nvSpPr>
          <p:cNvPr id="421" name="Google Shape;421;p26"/>
          <p:cNvSpPr txBox="1"/>
          <p:nvPr>
            <p:ph idx="1" type="body"/>
          </p:nvPr>
        </p:nvSpPr>
        <p:spPr>
          <a:xfrm>
            <a:off x="4929809" y="92766"/>
            <a:ext cx="7050156" cy="6765234"/>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540"/>
              <a:buNone/>
            </a:pPr>
            <a:r>
              <a:rPr lang="en-IN" sz="1400"/>
              <a:t>We know that Java inheritance allows us to assign a variable A to another variable B if A is subclass of B. So we might think that any generic type of A can be assigned to generic type of B, but it’s not the case. Lets see this with a simple program.</a:t>
            </a:r>
            <a:endParaRPr/>
          </a:p>
          <a:p>
            <a:pPr indent="0" lvl="0" marL="0" rtl="0" algn="l">
              <a:lnSpc>
                <a:spcPct val="120000"/>
              </a:lnSpc>
              <a:spcBef>
                <a:spcPts val="1000"/>
              </a:spcBef>
              <a:spcAft>
                <a:spcPts val="0"/>
              </a:spcAft>
              <a:buSzPts val="1540"/>
              <a:buNone/>
            </a:pPr>
            <a:r>
              <a:rPr lang="en-IN" sz="1400">
                <a:solidFill>
                  <a:srgbClr val="FF0000"/>
                </a:solidFill>
              </a:rPr>
              <a:t>public class GenericsInheritance {</a:t>
            </a:r>
            <a:endParaRPr/>
          </a:p>
          <a:p>
            <a:pPr indent="0" lvl="0" marL="0" rtl="0" algn="l">
              <a:lnSpc>
                <a:spcPct val="120000"/>
              </a:lnSpc>
              <a:spcBef>
                <a:spcPts val="1000"/>
              </a:spcBef>
              <a:spcAft>
                <a:spcPts val="0"/>
              </a:spcAft>
              <a:buSzPts val="1540"/>
              <a:buNone/>
            </a:pPr>
            <a:r>
              <a:rPr lang="en-IN" sz="1400">
                <a:solidFill>
                  <a:srgbClr val="FF0000"/>
                </a:solidFill>
              </a:rPr>
              <a:t>	public static void main(String[] args) {</a:t>
            </a:r>
            <a:endParaRPr/>
          </a:p>
          <a:p>
            <a:pPr indent="0" lvl="0" marL="0" rtl="0" algn="l">
              <a:lnSpc>
                <a:spcPct val="120000"/>
              </a:lnSpc>
              <a:spcBef>
                <a:spcPts val="1000"/>
              </a:spcBef>
              <a:spcAft>
                <a:spcPts val="0"/>
              </a:spcAft>
              <a:buSzPts val="1540"/>
              <a:buNone/>
            </a:pPr>
            <a:r>
              <a:rPr lang="en-IN" sz="1400">
                <a:solidFill>
                  <a:srgbClr val="FF0000"/>
                </a:solidFill>
              </a:rPr>
              <a:t>		String str = "abc";</a:t>
            </a:r>
            <a:endParaRPr/>
          </a:p>
          <a:p>
            <a:pPr indent="0" lvl="0" marL="0" rtl="0" algn="l">
              <a:lnSpc>
                <a:spcPct val="120000"/>
              </a:lnSpc>
              <a:spcBef>
                <a:spcPts val="1000"/>
              </a:spcBef>
              <a:spcAft>
                <a:spcPts val="0"/>
              </a:spcAft>
              <a:buSzPts val="1540"/>
              <a:buNone/>
            </a:pPr>
            <a:r>
              <a:rPr lang="en-IN" sz="1400">
                <a:solidFill>
                  <a:srgbClr val="FF0000"/>
                </a:solidFill>
              </a:rPr>
              <a:t>		Object obj = new Object();</a:t>
            </a:r>
            <a:endParaRPr/>
          </a:p>
          <a:p>
            <a:pPr indent="0" lvl="0" marL="0" rtl="0" algn="l">
              <a:lnSpc>
                <a:spcPct val="120000"/>
              </a:lnSpc>
              <a:spcBef>
                <a:spcPts val="1000"/>
              </a:spcBef>
              <a:spcAft>
                <a:spcPts val="0"/>
              </a:spcAft>
              <a:buSzPts val="1540"/>
              <a:buNone/>
            </a:pPr>
            <a:r>
              <a:rPr lang="en-IN" sz="1400">
                <a:solidFill>
                  <a:srgbClr val="FF0000"/>
                </a:solidFill>
              </a:rPr>
              <a:t>	obj=str; // works because String is-a Object, inheritance in java</a:t>
            </a:r>
            <a:endParaRPr/>
          </a:p>
          <a:p>
            <a:pPr indent="0" lvl="0" marL="0" rtl="0" algn="l">
              <a:lnSpc>
                <a:spcPct val="120000"/>
              </a:lnSpc>
              <a:spcBef>
                <a:spcPts val="1000"/>
              </a:spcBef>
              <a:spcAft>
                <a:spcPts val="0"/>
              </a:spcAft>
              <a:buSzPts val="1540"/>
              <a:buNone/>
            </a:pPr>
            <a:r>
              <a:rPr lang="en-IN" sz="1400">
                <a:solidFill>
                  <a:srgbClr val="FF0000"/>
                </a:solidFill>
              </a:rPr>
              <a:t>	MyClass&lt;String&gt; myClass1 = new MyClass&lt;String&gt;();</a:t>
            </a:r>
            <a:endParaRPr/>
          </a:p>
          <a:p>
            <a:pPr indent="0" lvl="0" marL="0" rtl="0" algn="l">
              <a:lnSpc>
                <a:spcPct val="120000"/>
              </a:lnSpc>
              <a:spcBef>
                <a:spcPts val="1000"/>
              </a:spcBef>
              <a:spcAft>
                <a:spcPts val="0"/>
              </a:spcAft>
              <a:buSzPts val="1540"/>
              <a:buNone/>
            </a:pPr>
            <a:r>
              <a:rPr lang="en-IN" sz="1400">
                <a:solidFill>
                  <a:srgbClr val="FF0000"/>
                </a:solidFill>
              </a:rPr>
              <a:t>	MyClass&lt;Object&gt; myClass2 = new MyClass&lt;Object&gt;();</a:t>
            </a:r>
            <a:endParaRPr/>
          </a:p>
          <a:p>
            <a:pPr indent="0" lvl="0" marL="0" rtl="0" algn="l">
              <a:lnSpc>
                <a:spcPct val="120000"/>
              </a:lnSpc>
              <a:spcBef>
                <a:spcPts val="1000"/>
              </a:spcBef>
              <a:spcAft>
                <a:spcPts val="0"/>
              </a:spcAft>
              <a:buSzPts val="1540"/>
              <a:buNone/>
            </a:pPr>
            <a:r>
              <a:rPr lang="en-IN" sz="1400">
                <a:solidFill>
                  <a:srgbClr val="FF0000"/>
                </a:solidFill>
              </a:rPr>
              <a:t>//myClass2=myClass1; </a:t>
            </a:r>
            <a:endParaRPr/>
          </a:p>
          <a:p>
            <a:pPr indent="0" lvl="0" marL="0" rtl="0" algn="l">
              <a:lnSpc>
                <a:spcPct val="120000"/>
              </a:lnSpc>
              <a:spcBef>
                <a:spcPts val="1000"/>
              </a:spcBef>
              <a:spcAft>
                <a:spcPts val="0"/>
              </a:spcAft>
              <a:buSzPts val="1540"/>
              <a:buNone/>
            </a:pPr>
            <a:r>
              <a:rPr lang="en-IN" sz="1400">
                <a:solidFill>
                  <a:srgbClr val="FF0000"/>
                </a:solidFill>
              </a:rPr>
              <a:t>// compilation error since MyClass&lt;String&gt; is not a        MyClass&lt;Object&gt;</a:t>
            </a:r>
            <a:endParaRPr/>
          </a:p>
          <a:p>
            <a:pPr indent="0" lvl="0" marL="0" rtl="0" algn="l">
              <a:lnSpc>
                <a:spcPct val="120000"/>
              </a:lnSpc>
              <a:spcBef>
                <a:spcPts val="1000"/>
              </a:spcBef>
              <a:spcAft>
                <a:spcPts val="0"/>
              </a:spcAft>
              <a:buSzPts val="1540"/>
              <a:buNone/>
            </a:pPr>
            <a:r>
              <a:rPr lang="en-IN" sz="1400">
                <a:solidFill>
                  <a:srgbClr val="FF0000"/>
                </a:solidFill>
              </a:rPr>
              <a:t>		obj = myClass1; </a:t>
            </a:r>
            <a:endParaRPr/>
          </a:p>
          <a:p>
            <a:pPr indent="0" lvl="0" marL="0" rtl="0" algn="l">
              <a:lnSpc>
                <a:spcPct val="120000"/>
              </a:lnSpc>
              <a:spcBef>
                <a:spcPts val="1000"/>
              </a:spcBef>
              <a:spcAft>
                <a:spcPts val="0"/>
              </a:spcAft>
              <a:buSzPts val="1540"/>
              <a:buNone/>
            </a:pPr>
            <a:r>
              <a:rPr lang="en-IN" sz="1400">
                <a:solidFill>
                  <a:srgbClr val="FF0000"/>
                </a:solidFill>
              </a:rPr>
              <a:t>	// MyClass&lt;T&gt; parent is Object}	</a:t>
            </a:r>
            <a:endParaRPr/>
          </a:p>
          <a:p>
            <a:pPr indent="0" lvl="0" marL="0" rtl="0" algn="l">
              <a:lnSpc>
                <a:spcPct val="120000"/>
              </a:lnSpc>
              <a:spcBef>
                <a:spcPts val="1000"/>
              </a:spcBef>
              <a:spcAft>
                <a:spcPts val="0"/>
              </a:spcAft>
              <a:buSzPts val="1540"/>
              <a:buNone/>
            </a:pPr>
            <a:r>
              <a:rPr lang="en-IN" sz="1400">
                <a:solidFill>
                  <a:srgbClr val="FF0000"/>
                </a:solidFill>
              </a:rPr>
              <a:t>	public static class MyClass&lt;T&gt;{}}</a:t>
            </a:r>
            <a:r>
              <a:rPr lang="en-IN"/>
              <a:t> </a:t>
            </a:r>
            <a:endParaRPr/>
          </a:p>
          <a:p>
            <a:pPr indent="0" lvl="0" marL="0" rtl="0" algn="l">
              <a:lnSpc>
                <a:spcPct val="120000"/>
              </a:lnSpc>
              <a:spcBef>
                <a:spcPts val="1000"/>
              </a:spcBef>
              <a:spcAft>
                <a:spcPts val="0"/>
              </a:spcAft>
              <a:buSzPts val="1540"/>
              <a:buNone/>
            </a:pPr>
            <a:r>
              <a:rPr lang="en-IN" sz="1400"/>
              <a:t>We are not allowed to assign MyClass&lt;String&gt; variable to MyClass&lt;Object&gt; variable because they are not related, in fact MyClass&lt;T&gt; parent is Object</a:t>
            </a:r>
            <a:r>
              <a:rPr lang="en-IN"/>
              <a:t>.</a:t>
            </a:r>
            <a:br>
              <a:rPr lang="en-IN" sz="1400"/>
            </a:br>
            <a:endParaRPr sz="1400">
              <a:solidFill>
                <a:srgbClr val="FF0000"/>
              </a:solidFill>
            </a:endParaRPr>
          </a:p>
          <a:p>
            <a:pPr indent="0" lvl="0" marL="0" rtl="0" algn="l">
              <a:lnSpc>
                <a:spcPct val="120000"/>
              </a:lnSpc>
              <a:spcBef>
                <a:spcPts val="1000"/>
              </a:spcBef>
              <a:spcAft>
                <a:spcPts val="0"/>
              </a:spcAft>
              <a:buSzPts val="154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 Classes and Subtyping</a:t>
            </a:r>
            <a:br>
              <a:rPr b="1" lang="en-IN"/>
            </a:br>
            <a:endParaRPr/>
          </a:p>
        </p:txBody>
      </p:sp>
      <p:sp>
        <p:nvSpPr>
          <p:cNvPr id="427" name="Google Shape;427;p2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20000"/>
              </a:lnSpc>
              <a:spcBef>
                <a:spcPts val="0"/>
              </a:spcBef>
              <a:spcAft>
                <a:spcPts val="0"/>
              </a:spcAft>
              <a:buSzPct val="109999"/>
              <a:buNone/>
            </a:pPr>
            <a:r>
              <a:rPr lang="en-IN"/>
              <a:t>We can subtype a generic class or interface by extending or implementing it. The relationship between the type parameters of one class or interface and the type parameters of another are determined by the extends and implements clauses.</a:t>
            </a:r>
            <a:endParaRPr/>
          </a:p>
          <a:p>
            <a:pPr indent="0" lvl="0" marL="0" rtl="0" algn="l">
              <a:lnSpc>
                <a:spcPct val="120000"/>
              </a:lnSpc>
              <a:spcBef>
                <a:spcPts val="1000"/>
              </a:spcBef>
              <a:spcAft>
                <a:spcPts val="0"/>
              </a:spcAft>
              <a:buSzPct val="109999"/>
              <a:buNone/>
            </a:pPr>
            <a:r>
              <a:rPr lang="en-IN"/>
              <a:t>For example, ArrayList&lt;E&gt; implements List&lt;E&gt; that extends Collection&lt;E&gt;, so ArrayList&lt;String&gt; is a subtype of List&lt;String&gt; and List&lt;String&gt; is subtype of Collection&lt;String&gt;.</a:t>
            </a:r>
            <a:endParaRPr/>
          </a:p>
          <a:p>
            <a:pPr indent="0" lvl="0" marL="0" rtl="0" algn="l">
              <a:lnSpc>
                <a:spcPct val="120000"/>
              </a:lnSpc>
              <a:spcBef>
                <a:spcPts val="1000"/>
              </a:spcBef>
              <a:spcAft>
                <a:spcPts val="0"/>
              </a:spcAft>
              <a:buSzPct val="109999"/>
              <a:buNone/>
            </a:pPr>
            <a:r>
              <a:rPr lang="en-IN"/>
              <a:t>The subtyping relationship is preserved as long as we don’t change the type argument, below shows an example of multiple type parameters.</a:t>
            </a:r>
            <a:endParaRPr/>
          </a:p>
          <a:p>
            <a:pPr indent="0" lvl="0" marL="0" rtl="0" algn="l">
              <a:lnSpc>
                <a:spcPct val="120000"/>
              </a:lnSpc>
              <a:spcBef>
                <a:spcPts val="1000"/>
              </a:spcBef>
              <a:spcAft>
                <a:spcPts val="0"/>
              </a:spcAft>
              <a:buSzPct val="109999"/>
              <a:buNone/>
            </a:pPr>
            <a:r>
              <a:t/>
            </a:r>
            <a:endParaRPr/>
          </a:p>
          <a:p>
            <a:pPr indent="0" lvl="0" marL="0" rtl="0" algn="l">
              <a:lnSpc>
                <a:spcPct val="120000"/>
              </a:lnSpc>
              <a:spcBef>
                <a:spcPts val="1000"/>
              </a:spcBef>
              <a:spcAft>
                <a:spcPts val="0"/>
              </a:spcAft>
              <a:buSzPct val="109999"/>
              <a:buNone/>
            </a:pPr>
            <a:r>
              <a:rPr lang="en-IN">
                <a:solidFill>
                  <a:srgbClr val="FF0000"/>
                </a:solidFill>
              </a:rPr>
              <a:t>interface MyList&lt;E,T&gt; extends List&lt;E&gt;{</a:t>
            </a:r>
            <a:endParaRPr/>
          </a:p>
          <a:p>
            <a:pPr indent="0" lvl="0" marL="0" rtl="0" algn="l">
              <a:lnSpc>
                <a:spcPct val="120000"/>
              </a:lnSpc>
              <a:spcBef>
                <a:spcPts val="1000"/>
              </a:spcBef>
              <a:spcAft>
                <a:spcPts val="0"/>
              </a:spcAft>
              <a:buSzPct val="109999"/>
              <a:buNone/>
            </a:pPr>
            <a:r>
              <a:rPr lang="en-IN">
                <a:solidFill>
                  <a:srgbClr val="FF0000"/>
                </a:solidFill>
              </a:rPr>
              <a:t>}</a:t>
            </a:r>
            <a:endParaRPr/>
          </a:p>
          <a:p>
            <a:pPr indent="0" lvl="0" marL="0" rtl="0" algn="l">
              <a:lnSpc>
                <a:spcPct val="120000"/>
              </a:lnSpc>
              <a:spcBef>
                <a:spcPts val="1000"/>
              </a:spcBef>
              <a:spcAft>
                <a:spcPts val="0"/>
              </a:spcAft>
              <a:buSzPct val="109999"/>
              <a:buNone/>
            </a:pPr>
            <a:r>
              <a:rPr lang="en-IN"/>
              <a:t>The subtypes of </a:t>
            </a:r>
            <a:endParaRPr/>
          </a:p>
          <a:p>
            <a:pPr indent="0" lvl="0" marL="0" rtl="0" algn="l">
              <a:lnSpc>
                <a:spcPct val="120000"/>
              </a:lnSpc>
              <a:spcBef>
                <a:spcPts val="1000"/>
              </a:spcBef>
              <a:spcAft>
                <a:spcPts val="0"/>
              </a:spcAft>
              <a:buSzPct val="109999"/>
              <a:buNone/>
            </a:pPr>
            <a:r>
              <a:rPr lang="en-IN">
                <a:solidFill>
                  <a:srgbClr val="FF0000"/>
                </a:solidFill>
              </a:rPr>
              <a:t>List&lt;String&gt; can be MyList&lt;String,Object&gt;, MyList&lt;String,Integer&gt; and so on.</a:t>
            </a:r>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8"/>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lang="en-IN"/>
              <a:t>Wildcards in Java</a:t>
            </a:r>
            <a:br>
              <a:rPr lang="en-IN"/>
            </a:br>
            <a:br>
              <a:rPr lang="en-IN"/>
            </a:br>
            <a:endParaRPr/>
          </a:p>
        </p:txBody>
      </p:sp>
      <p:sp>
        <p:nvSpPr>
          <p:cNvPr id="433" name="Google Shape;433;p28"/>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228600" lvl="0" marL="228600" rtl="0" algn="l">
              <a:lnSpc>
                <a:spcPct val="120000"/>
              </a:lnSpc>
              <a:spcBef>
                <a:spcPts val="0"/>
              </a:spcBef>
              <a:spcAft>
                <a:spcPts val="0"/>
              </a:spcAft>
              <a:buSzPts val="1980"/>
              <a:buChar char="▪"/>
            </a:pPr>
            <a:r>
              <a:rPr lang="en-IN"/>
              <a:t>The question mark (?) is known as the wildcard in generic programming .</a:t>
            </a:r>
            <a:endParaRPr/>
          </a:p>
          <a:p>
            <a:pPr indent="-228600" lvl="0" marL="228600" rtl="0" algn="l">
              <a:lnSpc>
                <a:spcPct val="120000"/>
              </a:lnSpc>
              <a:spcBef>
                <a:spcPts val="1000"/>
              </a:spcBef>
              <a:spcAft>
                <a:spcPts val="0"/>
              </a:spcAft>
              <a:buSzPts val="1980"/>
              <a:buChar char="▪"/>
            </a:pPr>
            <a:r>
              <a:rPr lang="en-IN"/>
              <a:t>It represents an unknown type. </a:t>
            </a:r>
            <a:endParaRPr/>
          </a:p>
          <a:p>
            <a:pPr indent="-228600" lvl="0" marL="228600" rtl="0" algn="l">
              <a:lnSpc>
                <a:spcPct val="120000"/>
              </a:lnSpc>
              <a:spcBef>
                <a:spcPts val="1000"/>
              </a:spcBef>
              <a:spcAft>
                <a:spcPts val="0"/>
              </a:spcAft>
              <a:buSzPts val="1980"/>
              <a:buChar char="▪"/>
            </a:pPr>
            <a:r>
              <a:rPr lang="en-IN"/>
              <a:t>The wildcard can be used in a variety of situations such as the type of a parameter, field, or local variable; sometimes as a return type. </a:t>
            </a:r>
            <a:endParaRPr/>
          </a:p>
          <a:p>
            <a:pPr indent="-228600" lvl="0" marL="228600" rtl="0" algn="l">
              <a:lnSpc>
                <a:spcPct val="120000"/>
              </a:lnSpc>
              <a:spcBef>
                <a:spcPts val="1000"/>
              </a:spcBef>
              <a:spcAft>
                <a:spcPts val="0"/>
              </a:spcAft>
              <a:buSzPts val="1980"/>
              <a:buChar char="▪"/>
            </a:pPr>
            <a:r>
              <a:rPr lang="en-IN"/>
              <a:t>Unlike arrays, different instantiations of a generic type are not compatible with each other, not even explicitly. This incompatibility may be softened by the wildcard if ? is used as an actual type parameter.</a:t>
            </a:r>
            <a:endParaRPr/>
          </a:p>
          <a:p>
            <a:pPr indent="-228600" lvl="0" marL="228600" rtl="0" algn="l">
              <a:lnSpc>
                <a:spcPct val="120000"/>
              </a:lnSpc>
              <a:spcBef>
                <a:spcPts val="1000"/>
              </a:spcBef>
              <a:spcAft>
                <a:spcPts val="0"/>
              </a:spcAft>
              <a:buSzPts val="1980"/>
              <a:buChar char="▪"/>
            </a:pPr>
            <a:br>
              <a:rPr lang="en-IN"/>
            </a:b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Types of wildcards in Java:</a:t>
            </a:r>
            <a:br>
              <a:rPr lang="en-IN"/>
            </a:br>
            <a:br>
              <a:rPr lang="en-IN"/>
            </a:br>
            <a:endParaRPr/>
          </a:p>
        </p:txBody>
      </p:sp>
      <p:sp>
        <p:nvSpPr>
          <p:cNvPr id="439" name="Google Shape;439;p29"/>
          <p:cNvSpPr txBox="1"/>
          <p:nvPr>
            <p:ph idx="1" type="body"/>
          </p:nvPr>
        </p:nvSpPr>
        <p:spPr>
          <a:xfrm>
            <a:off x="4823791" y="119270"/>
            <a:ext cx="7248939" cy="5932538"/>
          </a:xfrm>
          <a:prstGeom prst="rect">
            <a:avLst/>
          </a:prstGeom>
          <a:noFill/>
          <a:ln>
            <a:noFill/>
          </a:ln>
        </p:spPr>
        <p:txBody>
          <a:bodyPr anchorCtr="0" anchor="ctr" bIns="45700" lIns="91425" spcFirstLastPara="1" rIns="91425" wrap="square" tIns="45700">
            <a:normAutofit fontScale="92500" lnSpcReduction="20000"/>
          </a:bodyPr>
          <a:lstStyle/>
          <a:p>
            <a:pPr indent="-112299" lvl="0" marL="228600" rtl="0" algn="l">
              <a:lnSpc>
                <a:spcPct val="120000"/>
              </a:lnSpc>
              <a:spcBef>
                <a:spcPts val="0"/>
              </a:spcBef>
              <a:spcAft>
                <a:spcPts val="0"/>
              </a:spcAft>
              <a:buSzPct val="109999"/>
              <a:buNone/>
            </a:pPr>
            <a:r>
              <a:t/>
            </a:r>
            <a:endParaRPr b="1"/>
          </a:p>
          <a:p>
            <a:pPr indent="0" lvl="0" marL="0" rtl="0" algn="ctr">
              <a:lnSpc>
                <a:spcPct val="120000"/>
              </a:lnSpc>
              <a:spcBef>
                <a:spcPts val="1000"/>
              </a:spcBef>
              <a:spcAft>
                <a:spcPts val="0"/>
              </a:spcAft>
              <a:buSzPct val="109999"/>
              <a:buNone/>
            </a:pPr>
            <a:r>
              <a:t/>
            </a:r>
            <a:endParaRPr b="1"/>
          </a:p>
          <a:p>
            <a:pPr indent="0" lvl="0" marL="0" rtl="0" algn="ctr">
              <a:lnSpc>
                <a:spcPct val="120000"/>
              </a:lnSpc>
              <a:spcBef>
                <a:spcPts val="1000"/>
              </a:spcBef>
              <a:spcAft>
                <a:spcPts val="0"/>
              </a:spcAft>
              <a:buSzPct val="109999"/>
              <a:buNone/>
            </a:pPr>
            <a:r>
              <a:rPr b="1" lang="en-IN"/>
              <a:t>Java Generics Upper Bounded Wildcard</a:t>
            </a:r>
            <a:endParaRPr/>
          </a:p>
          <a:p>
            <a:pPr indent="0" lvl="0" marL="0" rtl="0" algn="l">
              <a:lnSpc>
                <a:spcPct val="120000"/>
              </a:lnSpc>
              <a:spcBef>
                <a:spcPts val="1000"/>
              </a:spcBef>
              <a:spcAft>
                <a:spcPts val="0"/>
              </a:spcAft>
              <a:buSzPct val="109999"/>
              <a:buNone/>
            </a:pPr>
            <a:r>
              <a:rPr lang="en-IN"/>
              <a:t>Upper bounded wildcards are used to relax the restriction on the type of variable in a method. Suppose we want to write a method that will return the sum of numbers in the list, so our implementation will be something like this.</a:t>
            </a:r>
            <a:endParaRPr/>
          </a:p>
          <a:p>
            <a:pPr indent="0" lvl="1" marL="457200" rtl="0" algn="l">
              <a:lnSpc>
                <a:spcPct val="120000"/>
              </a:lnSpc>
              <a:spcBef>
                <a:spcPts val="500"/>
              </a:spcBef>
              <a:spcAft>
                <a:spcPts val="0"/>
              </a:spcAft>
              <a:buSzPct val="110000"/>
              <a:buNone/>
            </a:pPr>
            <a:r>
              <a:rPr lang="en-IN">
                <a:solidFill>
                  <a:srgbClr val="FF0000"/>
                </a:solidFill>
              </a:rPr>
              <a:t>public static double sum(List&lt;Number&gt; list){</a:t>
            </a:r>
            <a:endParaRPr/>
          </a:p>
          <a:p>
            <a:pPr indent="0" lvl="1" marL="457200" rtl="0" algn="l">
              <a:lnSpc>
                <a:spcPct val="120000"/>
              </a:lnSpc>
              <a:spcBef>
                <a:spcPts val="500"/>
              </a:spcBef>
              <a:spcAft>
                <a:spcPts val="0"/>
              </a:spcAft>
              <a:buSzPct val="110000"/>
              <a:buNone/>
            </a:pPr>
            <a:r>
              <a:rPr lang="en-IN">
                <a:solidFill>
                  <a:srgbClr val="FF0000"/>
                </a:solidFill>
              </a:rPr>
              <a:t>		double sum = 0;</a:t>
            </a:r>
            <a:endParaRPr/>
          </a:p>
          <a:p>
            <a:pPr indent="0" lvl="1" marL="457200" rtl="0" algn="l">
              <a:lnSpc>
                <a:spcPct val="120000"/>
              </a:lnSpc>
              <a:spcBef>
                <a:spcPts val="500"/>
              </a:spcBef>
              <a:spcAft>
                <a:spcPts val="0"/>
              </a:spcAft>
              <a:buSzPct val="110000"/>
              <a:buNone/>
            </a:pPr>
            <a:r>
              <a:rPr lang="en-IN">
                <a:solidFill>
                  <a:srgbClr val="FF0000"/>
                </a:solidFill>
              </a:rPr>
              <a:t>		for(Number n : list){</a:t>
            </a:r>
            <a:endParaRPr/>
          </a:p>
          <a:p>
            <a:pPr indent="0" lvl="1" marL="457200" rtl="0" algn="l">
              <a:lnSpc>
                <a:spcPct val="120000"/>
              </a:lnSpc>
              <a:spcBef>
                <a:spcPts val="500"/>
              </a:spcBef>
              <a:spcAft>
                <a:spcPts val="0"/>
              </a:spcAft>
              <a:buSzPct val="110000"/>
              <a:buNone/>
            </a:pPr>
            <a:r>
              <a:rPr lang="en-IN">
                <a:solidFill>
                  <a:srgbClr val="FF0000"/>
                </a:solidFill>
              </a:rPr>
              <a:t>			sum += n.doubleValue();</a:t>
            </a:r>
            <a:endParaRPr/>
          </a:p>
          <a:p>
            <a:pPr indent="0" lvl="1" marL="457200" rtl="0" algn="l">
              <a:lnSpc>
                <a:spcPct val="120000"/>
              </a:lnSpc>
              <a:spcBef>
                <a:spcPts val="500"/>
              </a:spcBef>
              <a:spcAft>
                <a:spcPts val="0"/>
              </a:spcAft>
              <a:buSzPct val="110000"/>
              <a:buNone/>
            </a:pPr>
            <a:r>
              <a:rPr lang="en-IN">
                <a:solidFill>
                  <a:srgbClr val="FF0000"/>
                </a:solidFill>
              </a:rPr>
              <a:t>		}		return sum; } </a:t>
            </a:r>
            <a:endParaRPr/>
          </a:p>
          <a:p>
            <a:pPr indent="0" lvl="0" marL="0" rtl="0" algn="l">
              <a:lnSpc>
                <a:spcPct val="120000"/>
              </a:lnSpc>
              <a:spcBef>
                <a:spcPts val="1000"/>
              </a:spcBef>
              <a:spcAft>
                <a:spcPts val="0"/>
              </a:spcAft>
              <a:buSzPct val="110000"/>
              <a:buNone/>
            </a:pPr>
            <a:r>
              <a:rPr lang="en-IN" sz="1600"/>
              <a:t>the problem with above implementation is that it won’t work with List of Integers or Doubles because we know that List&lt;Integer&gt; and List&lt;Double&gt; are not related, this is when upper bounded wildcard is helpful. We use generics wildcard with extends keyword and the upper bound class or interface that will allow us to pass argument of upper bound or it’s subclasses types.</a:t>
            </a:r>
            <a:endParaRPr/>
          </a:p>
          <a:p>
            <a:pPr indent="0" lvl="0" marL="0" rtl="0" algn="l">
              <a:lnSpc>
                <a:spcPct val="120000"/>
              </a:lnSpc>
              <a:spcBef>
                <a:spcPts val="1000"/>
              </a:spcBef>
              <a:spcAft>
                <a:spcPts val="0"/>
              </a:spcAft>
              <a:buSzPct val="110000"/>
              <a:buNone/>
            </a:pPr>
            <a:r>
              <a:t/>
            </a:r>
            <a:endParaRPr sz="1600"/>
          </a:p>
          <a:p>
            <a:pPr indent="0" lvl="0" marL="0" rtl="0" algn="l">
              <a:lnSpc>
                <a:spcPct val="120000"/>
              </a:lnSpc>
              <a:spcBef>
                <a:spcPts val="1000"/>
              </a:spcBef>
              <a:spcAft>
                <a:spcPts val="0"/>
              </a:spcAft>
              <a:buSzPct val="110000"/>
              <a:buNone/>
            </a:pPr>
            <a:r>
              <a:rPr lang="en-IN" sz="1600"/>
              <a:t>The above implementation can be modified like below program.</a:t>
            </a:r>
            <a:endParaRPr/>
          </a:p>
          <a:p>
            <a:pPr indent="0" lvl="1" marL="457200" rtl="0" algn="l">
              <a:lnSpc>
                <a:spcPct val="120000"/>
              </a:lnSpc>
              <a:spcBef>
                <a:spcPts val="500"/>
              </a:spcBef>
              <a:spcAft>
                <a:spcPts val="0"/>
              </a:spcAft>
              <a:buSzPct val="110000"/>
              <a:buNone/>
            </a:pPr>
            <a:r>
              <a:t/>
            </a:r>
            <a:endParaRPr b="1"/>
          </a:p>
          <a:p>
            <a:pPr indent="0" lvl="1" marL="457200" rtl="0" algn="l">
              <a:lnSpc>
                <a:spcPct val="120000"/>
              </a:lnSpc>
              <a:spcBef>
                <a:spcPts val="500"/>
              </a:spcBef>
              <a:spcAft>
                <a:spcPts val="0"/>
              </a:spcAft>
              <a:buSzPct val="110000"/>
              <a:buNone/>
            </a:pPr>
            <a:r>
              <a:t/>
            </a:r>
            <a:endParaRPr b="1"/>
          </a:p>
          <a:p>
            <a:pPr indent="-125222" lvl="1" marL="685800" rtl="0" algn="l">
              <a:lnSpc>
                <a:spcPct val="120000"/>
              </a:lnSpc>
              <a:spcBef>
                <a:spcPts val="500"/>
              </a:spcBef>
              <a:spcAft>
                <a:spcPts val="0"/>
              </a:spcAft>
              <a:buSzPct val="110000"/>
              <a:buNone/>
            </a:pPr>
            <a:r>
              <a:t/>
            </a:r>
            <a:endParaRPr b="1"/>
          </a:p>
          <a:p>
            <a:pPr indent="-125222" lvl="1" marL="685800" rtl="0" algn="l">
              <a:lnSpc>
                <a:spcPct val="120000"/>
              </a:lnSpc>
              <a:spcBef>
                <a:spcPts val="500"/>
              </a:spcBef>
              <a:spcAft>
                <a:spcPts val="0"/>
              </a:spcAft>
              <a:buSzPct val="11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WildCards Example</a:t>
            </a:r>
            <a:endParaRPr/>
          </a:p>
        </p:txBody>
      </p:sp>
      <p:sp>
        <p:nvSpPr>
          <p:cNvPr id="445" name="Google Shape;445;p30"/>
          <p:cNvSpPr txBox="1"/>
          <p:nvPr>
            <p:ph idx="1" type="body"/>
          </p:nvPr>
        </p:nvSpPr>
        <p:spPr>
          <a:xfrm>
            <a:off x="4611756" y="212035"/>
            <a:ext cx="7248939" cy="624287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SzPts val="1320"/>
              <a:buNone/>
            </a:pPr>
            <a:r>
              <a:rPr lang="en-IN" sz="1200"/>
              <a:t>import java.util.ArrayList;</a:t>
            </a:r>
            <a:endParaRPr/>
          </a:p>
          <a:p>
            <a:pPr indent="0" lvl="0" marL="0" rtl="0" algn="l">
              <a:lnSpc>
                <a:spcPct val="120000"/>
              </a:lnSpc>
              <a:spcBef>
                <a:spcPts val="1000"/>
              </a:spcBef>
              <a:spcAft>
                <a:spcPts val="0"/>
              </a:spcAft>
              <a:buSzPts val="1320"/>
              <a:buNone/>
            </a:pPr>
            <a:r>
              <a:rPr lang="en-IN" sz="1200"/>
              <a:t>import java.util.List;</a:t>
            </a:r>
            <a:endParaRPr/>
          </a:p>
          <a:p>
            <a:pPr indent="0" lvl="0" marL="0" rtl="0" algn="l">
              <a:lnSpc>
                <a:spcPct val="120000"/>
              </a:lnSpc>
              <a:spcBef>
                <a:spcPts val="1000"/>
              </a:spcBef>
              <a:spcAft>
                <a:spcPts val="0"/>
              </a:spcAft>
              <a:buSzPts val="1320"/>
              <a:buNone/>
            </a:pPr>
            <a:r>
              <a:rPr lang="en-IN" sz="1200"/>
              <a:t>public class GenericsWildcards {</a:t>
            </a:r>
            <a:endParaRPr/>
          </a:p>
          <a:p>
            <a:pPr indent="0" lvl="0" marL="0" rtl="0" algn="l">
              <a:lnSpc>
                <a:spcPct val="120000"/>
              </a:lnSpc>
              <a:spcBef>
                <a:spcPts val="1000"/>
              </a:spcBef>
              <a:spcAft>
                <a:spcPts val="0"/>
              </a:spcAft>
              <a:buSzPts val="1320"/>
              <a:buNone/>
            </a:pPr>
            <a:r>
              <a:rPr lang="en-IN" sz="1200"/>
              <a:t>	public static void main(String[] args) {</a:t>
            </a:r>
            <a:endParaRPr/>
          </a:p>
          <a:p>
            <a:pPr indent="0" lvl="0" marL="0" rtl="0" algn="l">
              <a:lnSpc>
                <a:spcPct val="120000"/>
              </a:lnSpc>
              <a:spcBef>
                <a:spcPts val="1000"/>
              </a:spcBef>
              <a:spcAft>
                <a:spcPts val="0"/>
              </a:spcAft>
              <a:buSzPts val="1320"/>
              <a:buNone/>
            </a:pPr>
            <a:r>
              <a:rPr lang="en-IN" sz="1200"/>
              <a:t>	List&lt;Integer&gt; ints = new ArrayList&lt;&gt;();</a:t>
            </a:r>
            <a:endParaRPr/>
          </a:p>
          <a:p>
            <a:pPr indent="0" lvl="0" marL="0" rtl="0" algn="l">
              <a:lnSpc>
                <a:spcPct val="120000"/>
              </a:lnSpc>
              <a:spcBef>
                <a:spcPts val="1000"/>
              </a:spcBef>
              <a:spcAft>
                <a:spcPts val="0"/>
              </a:spcAft>
              <a:buSzPts val="1320"/>
              <a:buNone/>
            </a:pPr>
            <a:r>
              <a:rPr lang="en-IN" sz="1200"/>
              <a:t>	ints.add(3); ints.add(5); ints.add(10);</a:t>
            </a:r>
            <a:endParaRPr/>
          </a:p>
          <a:p>
            <a:pPr indent="0" lvl="0" marL="0" rtl="0" algn="l">
              <a:lnSpc>
                <a:spcPct val="120000"/>
              </a:lnSpc>
              <a:spcBef>
                <a:spcPts val="1000"/>
              </a:spcBef>
              <a:spcAft>
                <a:spcPts val="0"/>
              </a:spcAft>
              <a:buSzPts val="1320"/>
              <a:buNone/>
            </a:pPr>
            <a:r>
              <a:rPr lang="en-IN" sz="1200"/>
              <a:t>	double sum = sum(ints);</a:t>
            </a:r>
            <a:endParaRPr/>
          </a:p>
          <a:p>
            <a:pPr indent="0" lvl="0" marL="0" rtl="0" algn="l">
              <a:lnSpc>
                <a:spcPct val="120000"/>
              </a:lnSpc>
              <a:spcBef>
                <a:spcPts val="1000"/>
              </a:spcBef>
              <a:spcAft>
                <a:spcPts val="0"/>
              </a:spcAft>
              <a:buSzPts val="1320"/>
              <a:buNone/>
            </a:pPr>
            <a:r>
              <a:rPr lang="en-IN" sz="1200"/>
              <a:t>	System.out.println("Sum of ints="+sum);</a:t>
            </a:r>
            <a:endParaRPr/>
          </a:p>
          <a:p>
            <a:pPr indent="0" lvl="0" marL="0" rtl="0" algn="l">
              <a:lnSpc>
                <a:spcPct val="120000"/>
              </a:lnSpc>
              <a:spcBef>
                <a:spcPts val="1000"/>
              </a:spcBef>
              <a:spcAft>
                <a:spcPts val="0"/>
              </a:spcAft>
              <a:buSzPts val="1320"/>
              <a:buNone/>
            </a:pPr>
            <a:r>
              <a:rPr lang="en-IN" sz="1200"/>
              <a:t>}	public static double sum(List&lt;? extends Number&gt; list){</a:t>
            </a:r>
            <a:endParaRPr/>
          </a:p>
          <a:p>
            <a:pPr indent="0" lvl="0" marL="0" rtl="0" algn="l">
              <a:lnSpc>
                <a:spcPct val="120000"/>
              </a:lnSpc>
              <a:spcBef>
                <a:spcPts val="1000"/>
              </a:spcBef>
              <a:spcAft>
                <a:spcPts val="0"/>
              </a:spcAft>
              <a:buSzPts val="1320"/>
              <a:buNone/>
            </a:pPr>
            <a:r>
              <a:rPr lang="en-IN" sz="1200"/>
              <a:t>		double sum = 0;</a:t>
            </a:r>
            <a:endParaRPr/>
          </a:p>
          <a:p>
            <a:pPr indent="0" lvl="0" marL="0" rtl="0" algn="l">
              <a:lnSpc>
                <a:spcPct val="120000"/>
              </a:lnSpc>
              <a:spcBef>
                <a:spcPts val="1000"/>
              </a:spcBef>
              <a:spcAft>
                <a:spcPts val="0"/>
              </a:spcAft>
              <a:buSzPts val="1320"/>
              <a:buNone/>
            </a:pPr>
            <a:r>
              <a:rPr lang="en-IN" sz="1200"/>
              <a:t>		for(Number n : list){</a:t>
            </a:r>
            <a:endParaRPr/>
          </a:p>
          <a:p>
            <a:pPr indent="0" lvl="0" marL="0" rtl="0" algn="l">
              <a:lnSpc>
                <a:spcPct val="120000"/>
              </a:lnSpc>
              <a:spcBef>
                <a:spcPts val="1000"/>
              </a:spcBef>
              <a:spcAft>
                <a:spcPts val="0"/>
              </a:spcAft>
              <a:buSzPts val="1320"/>
              <a:buNone/>
            </a:pPr>
            <a:r>
              <a:rPr lang="en-IN" sz="1200"/>
              <a:t>		sum += n.doubleValue();		}</a:t>
            </a:r>
            <a:endParaRPr/>
          </a:p>
          <a:p>
            <a:pPr indent="0" lvl="0" marL="0" rtl="0" algn="l">
              <a:lnSpc>
                <a:spcPct val="120000"/>
              </a:lnSpc>
              <a:spcBef>
                <a:spcPts val="1000"/>
              </a:spcBef>
              <a:spcAft>
                <a:spcPts val="0"/>
              </a:spcAft>
              <a:buSzPts val="1320"/>
              <a:buNone/>
            </a:pPr>
            <a:r>
              <a:rPr lang="en-IN" sz="1200"/>
              <a:t>		return sum;	}}</a:t>
            </a:r>
            <a:endParaRPr/>
          </a:p>
          <a:p>
            <a:pPr indent="0" lvl="0" marL="0" rtl="0" algn="l">
              <a:lnSpc>
                <a:spcPct val="120000"/>
              </a:lnSpc>
              <a:spcBef>
                <a:spcPts val="1000"/>
              </a:spcBef>
              <a:spcAft>
                <a:spcPts val="0"/>
              </a:spcAft>
              <a:buSzPts val="1760"/>
              <a:buNone/>
            </a:pPr>
            <a:r>
              <a:rPr lang="en-IN" sz="1600"/>
              <a:t>It’s similar like writing our code in terms of interface, in above method we can use all the methods of upper bound class Number. Note that with upper bounded list, we are not allowed to add any object to the list except null. If we will try to add an element to the list inside the sum method, the program won’t compile.</a:t>
            </a:r>
            <a:endParaRPr sz="1400"/>
          </a:p>
          <a:p>
            <a:pPr indent="0" lvl="0" marL="0" rtl="0" algn="l">
              <a:lnSpc>
                <a:spcPct val="120000"/>
              </a:lnSpc>
              <a:spcBef>
                <a:spcPts val="1000"/>
              </a:spcBef>
              <a:spcAft>
                <a:spcPts val="0"/>
              </a:spcAft>
              <a:buSzPts val="1320"/>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1"/>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Generics Unbounded Wildcard</a:t>
            </a:r>
            <a:br>
              <a:rPr b="1" lang="en-IN"/>
            </a:br>
            <a:br>
              <a:rPr lang="en-IN"/>
            </a:br>
            <a:endParaRPr/>
          </a:p>
        </p:txBody>
      </p:sp>
      <p:sp>
        <p:nvSpPr>
          <p:cNvPr id="451" name="Google Shape;451;p31"/>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l">
              <a:lnSpc>
                <a:spcPct val="120000"/>
              </a:lnSpc>
              <a:spcBef>
                <a:spcPts val="0"/>
              </a:spcBef>
              <a:spcAft>
                <a:spcPts val="0"/>
              </a:spcAft>
              <a:buSzPct val="109999"/>
              <a:buChar char="▪"/>
            </a:pPr>
            <a:r>
              <a:rPr lang="en-IN"/>
              <a:t>Sometimes we have a situation where we want our generic method to be working with all types, in this case unbounded wildcard can be used. Its same as using &lt;? extends Object&gt;.</a:t>
            </a:r>
            <a:endParaRPr/>
          </a:p>
          <a:p>
            <a:pPr indent="0" lvl="0" marL="0" rtl="0" algn="l">
              <a:lnSpc>
                <a:spcPct val="120000"/>
              </a:lnSpc>
              <a:spcBef>
                <a:spcPts val="1000"/>
              </a:spcBef>
              <a:spcAft>
                <a:spcPts val="0"/>
              </a:spcAft>
              <a:buSzPct val="109999"/>
              <a:buNone/>
            </a:pPr>
            <a:r>
              <a:rPr lang="en-IN">
                <a:solidFill>
                  <a:srgbClr val="FF0000"/>
                </a:solidFill>
              </a:rPr>
              <a:t>public static void printData(List&lt;?&gt; list){</a:t>
            </a:r>
            <a:endParaRPr/>
          </a:p>
          <a:p>
            <a:pPr indent="0" lvl="0" marL="0" rtl="0" algn="l">
              <a:lnSpc>
                <a:spcPct val="120000"/>
              </a:lnSpc>
              <a:spcBef>
                <a:spcPts val="1000"/>
              </a:spcBef>
              <a:spcAft>
                <a:spcPts val="0"/>
              </a:spcAft>
              <a:buSzPct val="109999"/>
              <a:buNone/>
            </a:pPr>
            <a:r>
              <a:rPr lang="en-IN">
                <a:solidFill>
                  <a:srgbClr val="FF0000"/>
                </a:solidFill>
              </a:rPr>
              <a:t>		for(Object obj : list){</a:t>
            </a:r>
            <a:endParaRPr/>
          </a:p>
          <a:p>
            <a:pPr indent="0" lvl="0" marL="0" rtl="0" algn="l">
              <a:lnSpc>
                <a:spcPct val="120000"/>
              </a:lnSpc>
              <a:spcBef>
                <a:spcPts val="1000"/>
              </a:spcBef>
              <a:spcAft>
                <a:spcPts val="0"/>
              </a:spcAft>
              <a:buSzPct val="109999"/>
              <a:buNone/>
            </a:pPr>
            <a:r>
              <a:rPr lang="en-IN">
                <a:solidFill>
                  <a:srgbClr val="FF0000"/>
                </a:solidFill>
              </a:rPr>
              <a:t>			System.out.print(obj + "::");</a:t>
            </a:r>
            <a:endParaRPr/>
          </a:p>
          <a:p>
            <a:pPr indent="0" lvl="0" marL="0" rtl="0" algn="l">
              <a:lnSpc>
                <a:spcPct val="120000"/>
              </a:lnSpc>
              <a:spcBef>
                <a:spcPts val="1000"/>
              </a:spcBef>
              <a:spcAft>
                <a:spcPts val="0"/>
              </a:spcAft>
              <a:buSzPct val="109999"/>
              <a:buNone/>
            </a:pPr>
            <a:r>
              <a:rPr lang="en-IN">
                <a:solidFill>
                  <a:srgbClr val="FF0000"/>
                </a:solidFill>
              </a:rPr>
              <a:t>		}</a:t>
            </a:r>
            <a:endParaRPr/>
          </a:p>
          <a:p>
            <a:pPr indent="0" lvl="0" marL="0" rtl="0" algn="l">
              <a:lnSpc>
                <a:spcPct val="120000"/>
              </a:lnSpc>
              <a:spcBef>
                <a:spcPts val="1000"/>
              </a:spcBef>
              <a:spcAft>
                <a:spcPts val="0"/>
              </a:spcAft>
              <a:buSzPct val="109999"/>
              <a:buNone/>
            </a:pPr>
            <a:r>
              <a:rPr lang="en-IN">
                <a:solidFill>
                  <a:srgbClr val="FF0000"/>
                </a:solidFill>
              </a:rPr>
              <a:t>	}</a:t>
            </a:r>
            <a:endParaRPr/>
          </a:p>
          <a:p>
            <a:pPr indent="-228600" lvl="0" marL="228600" rtl="0" algn="l">
              <a:lnSpc>
                <a:spcPct val="120000"/>
              </a:lnSpc>
              <a:spcBef>
                <a:spcPts val="1000"/>
              </a:spcBef>
              <a:spcAft>
                <a:spcPts val="0"/>
              </a:spcAft>
              <a:buSzPct val="109999"/>
              <a:buChar char="▪"/>
            </a:pPr>
            <a:r>
              <a:rPr lang="en-IN"/>
              <a:t>We can provide List&lt;String&gt; or List&lt;Integer&gt; or any other type of Object list argument to the </a:t>
            </a:r>
            <a:r>
              <a:rPr i="1" lang="en-IN"/>
              <a:t>printData</a:t>
            </a:r>
            <a:r>
              <a:rPr lang="en-IN"/>
              <a:t> method. Similar to upper bound list, we are not allowed to add anything to the list.</a:t>
            </a:r>
            <a:endParaRPr/>
          </a:p>
          <a:p>
            <a:pPr indent="0" lvl="0" marL="0" rtl="0" algn="l">
              <a:lnSpc>
                <a:spcPct val="120000"/>
              </a:lnSpc>
              <a:spcBef>
                <a:spcPts val="1000"/>
              </a:spcBef>
              <a:spcAft>
                <a:spcPts val="0"/>
              </a:spcAft>
              <a:buSzPct val="109999"/>
              <a:buNone/>
            </a:pPr>
            <a:br>
              <a:rPr lang="en-I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4"/>
          <p:cNvSpPr txBox="1"/>
          <p:nvPr>
            <p:ph type="title"/>
          </p:nvPr>
        </p:nvSpPr>
        <p:spPr>
          <a:xfrm>
            <a:off x="3344216" y="2074730"/>
            <a:ext cx="5490224" cy="1689390"/>
          </a:xfrm>
          <a:prstGeom prst="rect">
            <a:avLst/>
          </a:prstGeom>
          <a:noFill/>
          <a:ln>
            <a:noFill/>
          </a:ln>
        </p:spPr>
        <p:txBody>
          <a:bodyPr anchorCtr="0" anchor="b" bIns="0" lIns="228600" spcFirstLastPara="1" rIns="228600" wrap="square" tIns="228600">
            <a:normAutofit/>
          </a:bodyPr>
          <a:lstStyle/>
          <a:p>
            <a:pPr indent="0" lvl="0" marL="0" rtl="0" algn="ctr">
              <a:lnSpc>
                <a:spcPct val="85000"/>
              </a:lnSpc>
              <a:spcBef>
                <a:spcPts val="0"/>
              </a:spcBef>
              <a:spcAft>
                <a:spcPts val="0"/>
              </a:spcAft>
              <a:buClr>
                <a:srgbClr val="FFFEFF"/>
              </a:buClr>
              <a:buSzPts val="4400"/>
              <a:buFont typeface="Calibri"/>
              <a:buNone/>
            </a:pPr>
            <a:r>
              <a:rPr lang="en-IN"/>
              <a:t>Why Generics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2"/>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Generics Lower bounded Wildcard</a:t>
            </a:r>
            <a:br>
              <a:rPr b="1" lang="en-IN"/>
            </a:br>
            <a:endParaRPr/>
          </a:p>
        </p:txBody>
      </p:sp>
      <p:sp>
        <p:nvSpPr>
          <p:cNvPr id="457" name="Google Shape;457;p32"/>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20000"/>
              </a:lnSpc>
              <a:spcBef>
                <a:spcPts val="0"/>
              </a:spcBef>
              <a:spcAft>
                <a:spcPts val="0"/>
              </a:spcAft>
              <a:buSzPts val="1980"/>
              <a:buNone/>
            </a:pPr>
            <a:r>
              <a:rPr lang="en-IN"/>
              <a:t>Suppose we want to add Integers to a list of integers in a method, we can keep the argument type as List&lt;Integer&gt; but it will be tied up with Integers whereas List&lt;Number&gt; and List&lt;Object&gt; can also hold integers, so we can use lower bound wildcard to achieve this. We use generics wildcard (?) with super keyword and lower bound class to achieve this.</a:t>
            </a:r>
            <a:endParaRPr/>
          </a:p>
          <a:p>
            <a:pPr indent="0" lvl="0" marL="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rPr lang="en-IN"/>
              <a:t>We can pass lower bound or any super type of lower bound as an argument in this case, java compiler allows to add lower bound object types to the list.</a:t>
            </a:r>
            <a:endParaRPr/>
          </a:p>
          <a:p>
            <a:pPr indent="0" lvl="0" marL="0" rtl="0" algn="l">
              <a:lnSpc>
                <a:spcPct val="120000"/>
              </a:lnSpc>
              <a:spcBef>
                <a:spcPts val="1000"/>
              </a:spcBef>
              <a:spcAft>
                <a:spcPts val="0"/>
              </a:spcAft>
              <a:buSzPts val="1980"/>
              <a:buNone/>
            </a:pPr>
            <a:r>
              <a:rPr lang="en-IN">
                <a:solidFill>
                  <a:srgbClr val="FF0000"/>
                </a:solidFill>
              </a:rPr>
              <a:t>public static void addIntegers(List&lt;? super Integer&gt; list){</a:t>
            </a:r>
            <a:endParaRPr/>
          </a:p>
          <a:p>
            <a:pPr indent="0" lvl="0" marL="0" rtl="0" algn="l">
              <a:lnSpc>
                <a:spcPct val="120000"/>
              </a:lnSpc>
              <a:spcBef>
                <a:spcPts val="1000"/>
              </a:spcBef>
              <a:spcAft>
                <a:spcPts val="0"/>
              </a:spcAft>
              <a:buSzPts val="1980"/>
              <a:buNone/>
            </a:pPr>
            <a:r>
              <a:rPr lang="en-IN">
                <a:solidFill>
                  <a:srgbClr val="FF0000"/>
                </a:solidFill>
              </a:rPr>
              <a:t>		list.add(new Integer(50));</a:t>
            </a:r>
            <a:endParaRPr/>
          </a:p>
          <a:p>
            <a:pPr indent="0" lvl="0" marL="0" rtl="0" algn="l">
              <a:lnSpc>
                <a:spcPct val="120000"/>
              </a:lnSpc>
              <a:spcBef>
                <a:spcPts val="1000"/>
              </a:spcBef>
              <a:spcAft>
                <a:spcPts val="0"/>
              </a:spcAft>
              <a:buSzPts val="1980"/>
              <a:buNone/>
            </a:pPr>
            <a:r>
              <a:rPr lang="en-IN">
                <a:solidFill>
                  <a:srgbClr val="FF0000"/>
                </a:solidFill>
              </a:rPr>
              <a:t>	}</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3"/>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Subtyping using Generics Wildcard</a:t>
            </a:r>
            <a:br>
              <a:rPr b="1" lang="en-IN"/>
            </a:br>
            <a:endParaRPr b="1"/>
          </a:p>
        </p:txBody>
      </p:sp>
      <p:sp>
        <p:nvSpPr>
          <p:cNvPr id="463" name="Google Shape;463;p33"/>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980"/>
              <a:buNone/>
            </a:pPr>
            <a:r>
              <a:t/>
            </a:r>
            <a:endParaRPr/>
          </a:p>
          <a:p>
            <a:pPr indent="0" lvl="0" marL="0" rtl="0" algn="l">
              <a:lnSpc>
                <a:spcPct val="120000"/>
              </a:lnSpc>
              <a:spcBef>
                <a:spcPts val="1000"/>
              </a:spcBef>
              <a:spcAft>
                <a:spcPts val="0"/>
              </a:spcAft>
              <a:buSzPts val="1980"/>
              <a:buNone/>
            </a:pPr>
            <a:r>
              <a:rPr lang="en-IN">
                <a:solidFill>
                  <a:srgbClr val="FF0000"/>
                </a:solidFill>
              </a:rPr>
              <a:t>List&lt;? extends Integer&gt; intList = new ArrayList&lt;&gt;();</a:t>
            </a:r>
            <a:endParaRPr/>
          </a:p>
          <a:p>
            <a:pPr indent="0" lvl="0" marL="0" rtl="0" algn="l">
              <a:lnSpc>
                <a:spcPct val="120000"/>
              </a:lnSpc>
              <a:spcBef>
                <a:spcPts val="1000"/>
              </a:spcBef>
              <a:spcAft>
                <a:spcPts val="0"/>
              </a:spcAft>
              <a:buSzPts val="1980"/>
              <a:buNone/>
            </a:pPr>
            <a:r>
              <a:rPr lang="en-IN">
                <a:solidFill>
                  <a:srgbClr val="FF0000"/>
                </a:solidFill>
              </a:rPr>
              <a:t>List&lt;? extends Number&gt;  numList = intList;  </a:t>
            </a:r>
            <a:endParaRPr/>
          </a:p>
          <a:p>
            <a:pPr indent="0" lvl="0" marL="0" rtl="0" algn="l">
              <a:lnSpc>
                <a:spcPct val="120000"/>
              </a:lnSpc>
              <a:spcBef>
                <a:spcPts val="1000"/>
              </a:spcBef>
              <a:spcAft>
                <a:spcPts val="0"/>
              </a:spcAft>
              <a:buSzPts val="1980"/>
              <a:buNone/>
            </a:pPr>
            <a:r>
              <a:rPr lang="en-IN"/>
              <a:t>// OK. List&lt;? extends Integer&gt; is a subtype of List&lt;? extends Number&gt;</a:t>
            </a:r>
            <a:endParaRPr/>
          </a:p>
          <a:p>
            <a:pPr indent="0" lvl="0" marL="0" rtl="0" algn="l">
              <a:lnSpc>
                <a:spcPct val="120000"/>
              </a:lnSpc>
              <a:spcBef>
                <a:spcPts val="1000"/>
              </a:spcBef>
              <a:spcAft>
                <a:spcPts val="0"/>
              </a:spcAft>
              <a:buSzPts val="198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4"/>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Generics Type Erasure</a:t>
            </a:r>
            <a:br>
              <a:rPr b="1" lang="en-IN"/>
            </a:br>
            <a:br>
              <a:rPr lang="en-IN"/>
            </a:br>
            <a:endParaRPr/>
          </a:p>
        </p:txBody>
      </p:sp>
      <p:sp>
        <p:nvSpPr>
          <p:cNvPr id="469" name="Google Shape;469;p34"/>
          <p:cNvSpPr txBox="1"/>
          <p:nvPr>
            <p:ph idx="1" type="body"/>
          </p:nvPr>
        </p:nvSpPr>
        <p:spPr>
          <a:xfrm>
            <a:off x="4863549" y="238539"/>
            <a:ext cx="6983894" cy="6334539"/>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20000"/>
              </a:lnSpc>
              <a:spcBef>
                <a:spcPts val="0"/>
              </a:spcBef>
              <a:spcAft>
                <a:spcPts val="0"/>
              </a:spcAft>
              <a:buSzPct val="109999"/>
              <a:buNone/>
            </a:pPr>
            <a:r>
              <a:rPr lang="en-IN"/>
              <a:t>Generics in Java was added to provide type-checking at compile time and it has no use at run time, so java compiler uses </a:t>
            </a:r>
            <a:r>
              <a:rPr b="1" lang="en-IN"/>
              <a:t>type erasure</a:t>
            </a:r>
            <a:r>
              <a:rPr lang="en-IN"/>
              <a:t> feature to remove all the generics type checking code in byte code and insert type-casting if necessary. Type erasure ensures that no new classes are created for parameterized types; consequently, generics incur no runtime overhead.</a:t>
            </a:r>
            <a:endParaRPr/>
          </a:p>
          <a:p>
            <a:pPr indent="0" lvl="0" marL="0" rtl="0" algn="l">
              <a:lnSpc>
                <a:spcPct val="120000"/>
              </a:lnSpc>
              <a:spcBef>
                <a:spcPts val="1000"/>
              </a:spcBef>
              <a:spcAft>
                <a:spcPts val="0"/>
              </a:spcAft>
              <a:buSzPct val="109999"/>
              <a:buNone/>
            </a:pPr>
            <a:r>
              <a:rPr lang="en-IN">
                <a:solidFill>
                  <a:srgbClr val="FF0000"/>
                </a:solidFill>
              </a:rPr>
              <a:t>public class Test&lt;T extends Comparable&lt;T&gt;&gt; {</a:t>
            </a:r>
            <a:endParaRPr/>
          </a:p>
          <a:p>
            <a:pPr indent="0" lvl="0" marL="0" rtl="0" algn="l">
              <a:lnSpc>
                <a:spcPct val="120000"/>
              </a:lnSpc>
              <a:spcBef>
                <a:spcPts val="1000"/>
              </a:spcBef>
              <a:spcAft>
                <a:spcPts val="0"/>
              </a:spcAft>
              <a:buSzPct val="109999"/>
              <a:buNone/>
            </a:pPr>
            <a:r>
              <a:rPr lang="en-IN">
                <a:solidFill>
                  <a:srgbClr val="FF0000"/>
                </a:solidFill>
              </a:rPr>
              <a:t>    private T data;</a:t>
            </a:r>
            <a:endParaRPr/>
          </a:p>
          <a:p>
            <a:pPr indent="0" lvl="0" marL="0" rtl="0" algn="l">
              <a:lnSpc>
                <a:spcPct val="120000"/>
              </a:lnSpc>
              <a:spcBef>
                <a:spcPts val="1000"/>
              </a:spcBef>
              <a:spcAft>
                <a:spcPts val="0"/>
              </a:spcAft>
              <a:buSzPct val="109999"/>
              <a:buNone/>
            </a:pPr>
            <a:r>
              <a:rPr lang="en-IN">
                <a:solidFill>
                  <a:srgbClr val="FF0000"/>
                </a:solidFill>
              </a:rPr>
              <a:t>    private Test&lt;T&gt; next;</a:t>
            </a:r>
            <a:endParaRPr/>
          </a:p>
          <a:p>
            <a:pPr indent="0" lvl="0" marL="0" rtl="0" algn="l">
              <a:lnSpc>
                <a:spcPct val="120000"/>
              </a:lnSpc>
              <a:spcBef>
                <a:spcPts val="1000"/>
              </a:spcBef>
              <a:spcAft>
                <a:spcPts val="0"/>
              </a:spcAft>
              <a:buSzPct val="109999"/>
              <a:buNone/>
            </a:pPr>
            <a:r>
              <a:rPr lang="en-IN">
                <a:solidFill>
                  <a:srgbClr val="FF0000"/>
                </a:solidFill>
              </a:rPr>
              <a:t>    public Test(T d, Test&lt;T&gt; n) {</a:t>
            </a:r>
            <a:endParaRPr/>
          </a:p>
          <a:p>
            <a:pPr indent="0" lvl="0" marL="0" rtl="0" algn="l">
              <a:lnSpc>
                <a:spcPct val="120000"/>
              </a:lnSpc>
              <a:spcBef>
                <a:spcPts val="1000"/>
              </a:spcBef>
              <a:spcAft>
                <a:spcPts val="0"/>
              </a:spcAft>
              <a:buSzPct val="109999"/>
              <a:buNone/>
            </a:pPr>
            <a:r>
              <a:rPr lang="en-IN">
                <a:solidFill>
                  <a:srgbClr val="FF0000"/>
                </a:solidFill>
              </a:rPr>
              <a:t>        this.data = d;</a:t>
            </a:r>
            <a:endParaRPr/>
          </a:p>
          <a:p>
            <a:pPr indent="0" lvl="0" marL="0" rtl="0" algn="l">
              <a:lnSpc>
                <a:spcPct val="120000"/>
              </a:lnSpc>
              <a:spcBef>
                <a:spcPts val="1000"/>
              </a:spcBef>
              <a:spcAft>
                <a:spcPts val="0"/>
              </a:spcAft>
              <a:buSzPct val="109999"/>
              <a:buNone/>
            </a:pPr>
            <a:r>
              <a:rPr lang="en-IN">
                <a:solidFill>
                  <a:srgbClr val="FF0000"/>
                </a:solidFill>
              </a:rPr>
              <a:t>        this.next = n;</a:t>
            </a:r>
            <a:endParaRPr/>
          </a:p>
          <a:p>
            <a:pPr indent="0" lvl="0" marL="0" rtl="0" algn="l">
              <a:lnSpc>
                <a:spcPct val="120000"/>
              </a:lnSpc>
              <a:spcBef>
                <a:spcPts val="1000"/>
              </a:spcBef>
              <a:spcAft>
                <a:spcPts val="0"/>
              </a:spcAft>
              <a:buSzPct val="109999"/>
              <a:buNone/>
            </a:pPr>
            <a:r>
              <a:rPr lang="en-IN">
                <a:solidFill>
                  <a:srgbClr val="FF0000"/>
                </a:solidFill>
              </a:rPr>
              <a:t>    }</a:t>
            </a:r>
            <a:endParaRPr/>
          </a:p>
          <a:p>
            <a:pPr indent="0" lvl="0" marL="0" rtl="0" algn="l">
              <a:lnSpc>
                <a:spcPct val="120000"/>
              </a:lnSpc>
              <a:spcBef>
                <a:spcPts val="1000"/>
              </a:spcBef>
              <a:spcAft>
                <a:spcPts val="0"/>
              </a:spcAft>
              <a:buSzPct val="109999"/>
              <a:buNone/>
            </a:pPr>
            <a:r>
              <a:rPr lang="en-IN">
                <a:solidFill>
                  <a:srgbClr val="FF0000"/>
                </a:solidFill>
              </a:rPr>
              <a:t>    public T getData() { return this.data; }</a:t>
            </a:r>
            <a:endParaRPr/>
          </a:p>
          <a:p>
            <a:pPr indent="0" lvl="0" marL="0" rtl="0" algn="l">
              <a:lnSpc>
                <a:spcPct val="120000"/>
              </a:lnSpc>
              <a:spcBef>
                <a:spcPts val="1000"/>
              </a:spcBef>
              <a:spcAft>
                <a:spcPts val="0"/>
              </a:spcAft>
              <a:buSzPct val="109999"/>
              <a:buNone/>
            </a:pPr>
            <a:r>
              <a:rPr lang="en-IN">
                <a:solidFill>
                  <a:srgbClr val="FF0000"/>
                </a:solidFill>
              </a:rPr>
              <a:t>}</a:t>
            </a:r>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br>
              <a:rPr lang="en-IN"/>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b="1" lang="en-IN"/>
              <a:t>Type erasure</a:t>
            </a:r>
            <a:r>
              <a:rPr lang="en-IN"/>
              <a:t> </a:t>
            </a:r>
            <a:endParaRPr/>
          </a:p>
        </p:txBody>
      </p:sp>
      <p:sp>
        <p:nvSpPr>
          <p:cNvPr id="475" name="Google Shape;475;p35"/>
          <p:cNvSpPr txBox="1"/>
          <p:nvPr>
            <p:ph idx="1" type="body"/>
          </p:nvPr>
        </p:nvSpPr>
        <p:spPr>
          <a:xfrm>
            <a:off x="4883831" y="622470"/>
            <a:ext cx="7089913" cy="5945791"/>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20000"/>
              </a:lnSpc>
              <a:spcBef>
                <a:spcPts val="0"/>
              </a:spcBef>
              <a:spcAft>
                <a:spcPts val="0"/>
              </a:spcAft>
              <a:buSzPct val="109999"/>
              <a:buNone/>
            </a:pPr>
            <a:r>
              <a:rPr lang="en-IN"/>
              <a:t>The Java compiler replaces the bounded type parameter T with the first bound interface, Comparable, as below code:</a:t>
            </a:r>
            <a:endParaRPr/>
          </a:p>
          <a:p>
            <a:pPr indent="-112299" lvl="0" marL="228600" rtl="0" algn="l">
              <a:lnSpc>
                <a:spcPct val="120000"/>
              </a:lnSpc>
              <a:spcBef>
                <a:spcPts val="1000"/>
              </a:spcBef>
              <a:spcAft>
                <a:spcPts val="0"/>
              </a:spcAft>
              <a:buSzPct val="109999"/>
              <a:buNone/>
            </a:pPr>
            <a:r>
              <a:t/>
            </a:r>
            <a:endParaRPr/>
          </a:p>
          <a:p>
            <a:pPr indent="0" lvl="0" marL="0" rtl="0" algn="l">
              <a:lnSpc>
                <a:spcPct val="120000"/>
              </a:lnSpc>
              <a:spcBef>
                <a:spcPts val="1000"/>
              </a:spcBef>
              <a:spcAft>
                <a:spcPts val="0"/>
              </a:spcAft>
              <a:buSzPct val="109999"/>
              <a:buNone/>
            </a:pPr>
            <a:r>
              <a:rPr lang="en-IN">
                <a:solidFill>
                  <a:srgbClr val="FF0000"/>
                </a:solidFill>
              </a:rPr>
              <a:t>public class Test {</a:t>
            </a:r>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rPr lang="en-IN">
                <a:solidFill>
                  <a:srgbClr val="FF0000"/>
                </a:solidFill>
              </a:rPr>
              <a:t>    private Comparable data;</a:t>
            </a:r>
            <a:endParaRPr/>
          </a:p>
          <a:p>
            <a:pPr indent="0" lvl="0" marL="0" rtl="0" algn="l">
              <a:lnSpc>
                <a:spcPct val="120000"/>
              </a:lnSpc>
              <a:spcBef>
                <a:spcPts val="1000"/>
              </a:spcBef>
              <a:spcAft>
                <a:spcPts val="0"/>
              </a:spcAft>
              <a:buSzPct val="109999"/>
              <a:buNone/>
            </a:pPr>
            <a:r>
              <a:rPr lang="en-IN">
                <a:solidFill>
                  <a:srgbClr val="FF0000"/>
                </a:solidFill>
              </a:rPr>
              <a:t>    private Test next;</a:t>
            </a:r>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rPr lang="en-IN">
                <a:solidFill>
                  <a:srgbClr val="FF0000"/>
                </a:solidFill>
              </a:rPr>
              <a:t>    public Node(Comparable d, Test n) {</a:t>
            </a:r>
            <a:endParaRPr/>
          </a:p>
          <a:p>
            <a:pPr indent="0" lvl="0" marL="0" rtl="0" algn="l">
              <a:lnSpc>
                <a:spcPct val="120000"/>
              </a:lnSpc>
              <a:spcBef>
                <a:spcPts val="1000"/>
              </a:spcBef>
              <a:spcAft>
                <a:spcPts val="0"/>
              </a:spcAft>
              <a:buSzPct val="109999"/>
              <a:buNone/>
            </a:pPr>
            <a:r>
              <a:rPr lang="en-IN">
                <a:solidFill>
                  <a:srgbClr val="FF0000"/>
                </a:solidFill>
              </a:rPr>
              <a:t>        this.data = d;</a:t>
            </a:r>
            <a:endParaRPr/>
          </a:p>
          <a:p>
            <a:pPr indent="0" lvl="0" marL="0" rtl="0" algn="l">
              <a:lnSpc>
                <a:spcPct val="120000"/>
              </a:lnSpc>
              <a:spcBef>
                <a:spcPts val="1000"/>
              </a:spcBef>
              <a:spcAft>
                <a:spcPts val="0"/>
              </a:spcAft>
              <a:buSzPct val="109999"/>
              <a:buNone/>
            </a:pPr>
            <a:r>
              <a:rPr lang="en-IN">
                <a:solidFill>
                  <a:srgbClr val="FF0000"/>
                </a:solidFill>
              </a:rPr>
              <a:t>        this.next = n;</a:t>
            </a:r>
            <a:endParaRPr/>
          </a:p>
          <a:p>
            <a:pPr indent="0" lvl="0" marL="0" rtl="0" algn="l">
              <a:lnSpc>
                <a:spcPct val="120000"/>
              </a:lnSpc>
              <a:spcBef>
                <a:spcPts val="1000"/>
              </a:spcBef>
              <a:spcAft>
                <a:spcPts val="0"/>
              </a:spcAft>
              <a:buSzPct val="109999"/>
              <a:buNone/>
            </a:pPr>
            <a:r>
              <a:rPr lang="en-IN">
                <a:solidFill>
                  <a:srgbClr val="FF0000"/>
                </a:solidFill>
              </a:rPr>
              <a:t>    }</a:t>
            </a:r>
            <a:endParaRPr/>
          </a:p>
          <a:p>
            <a:pPr indent="0" lvl="0" marL="0" rtl="0" algn="l">
              <a:lnSpc>
                <a:spcPct val="120000"/>
              </a:lnSpc>
              <a:spcBef>
                <a:spcPts val="1000"/>
              </a:spcBef>
              <a:spcAft>
                <a:spcPts val="0"/>
              </a:spcAft>
              <a:buSzPct val="109999"/>
              <a:buNone/>
            </a:pPr>
            <a:r>
              <a:t/>
            </a:r>
            <a:endParaRPr>
              <a:solidFill>
                <a:srgbClr val="FF0000"/>
              </a:solidFill>
            </a:endParaRPr>
          </a:p>
          <a:p>
            <a:pPr indent="0" lvl="0" marL="0" rtl="0" algn="l">
              <a:lnSpc>
                <a:spcPct val="120000"/>
              </a:lnSpc>
              <a:spcBef>
                <a:spcPts val="1000"/>
              </a:spcBef>
              <a:spcAft>
                <a:spcPts val="0"/>
              </a:spcAft>
              <a:buSzPct val="109999"/>
              <a:buNone/>
            </a:pPr>
            <a:r>
              <a:rPr lang="en-IN">
                <a:solidFill>
                  <a:srgbClr val="FF0000"/>
                </a:solidFill>
              </a:rPr>
              <a:t>    public Comparable getData() { return data; }</a:t>
            </a:r>
            <a:endParaRPr/>
          </a:p>
          <a:p>
            <a:pPr indent="0" lvl="0" marL="0" rtl="0" algn="l">
              <a:lnSpc>
                <a:spcPct val="120000"/>
              </a:lnSpc>
              <a:spcBef>
                <a:spcPts val="1000"/>
              </a:spcBef>
              <a:spcAft>
                <a:spcPts val="0"/>
              </a:spcAft>
              <a:buSzPct val="109999"/>
              <a:buNone/>
            </a:pPr>
            <a:r>
              <a:rPr lang="en-IN">
                <a:solidFill>
                  <a:srgbClr val="FF0000"/>
                </a:solidFill>
              </a:rPr>
              <a:t>}</a:t>
            </a:r>
            <a:endParaRPr/>
          </a:p>
          <a:p>
            <a:pPr indent="-112299" lvl="0" marL="228600" rtl="0" algn="l">
              <a:lnSpc>
                <a:spcPct val="120000"/>
              </a:lnSpc>
              <a:spcBef>
                <a:spcPts val="1000"/>
              </a:spcBef>
              <a:spcAft>
                <a:spcPts val="0"/>
              </a:spcAft>
              <a:buSzPct val="109999"/>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5"/>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What is type safe</a:t>
            </a:r>
            <a:endParaRPr/>
          </a:p>
        </p:txBody>
      </p:sp>
      <p:sp>
        <p:nvSpPr>
          <p:cNvPr id="349" name="Google Shape;349;p15"/>
          <p:cNvSpPr txBox="1"/>
          <p:nvPr/>
        </p:nvSpPr>
        <p:spPr>
          <a:xfrm>
            <a:off x="4863548" y="265043"/>
            <a:ext cx="7036904"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Rockwell"/>
                <a:ea typeface="Rockwell"/>
                <a:cs typeface="Rockwell"/>
                <a:sym typeface="Rockwell"/>
              </a:rPr>
              <a:t>If we have arrays of string and we are storing the string values in array then we can’t store other than string value. Means we can say arrays are Type Safe. Because it maintains its type.</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String s1=new String[100];</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s[0]=“A”;</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s[1]=“B”;</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s[2]=“C”;</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S[3]=new integer(2);//line gives compiler error.</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In other case in we are storing a data in ArrayList object we can store other than string in arrayList. </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ArrayList al1=new ArrayList();</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al1.add(“A”);</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al1.add(“B”);</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al1.add(“C”);</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al1.add(new Integer(2));</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The above code will compile but runtime when we need to  caste added string elements to string data types, we get class cast exception.</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String n1=(String) al1.get(0);</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String n4=(String) al1.get(4);//Runtime error if we didn’t cast exception </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So we can say that collections are not type safety</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50" name="Google Shape;350;p15"/>
          <p:cNvSpPr/>
          <p:nvPr/>
        </p:nvSpPr>
        <p:spPr>
          <a:xfrm>
            <a:off x="5844209" y="5738191"/>
            <a:ext cx="2226365" cy="768626"/>
          </a:xfrm>
          <a:prstGeom prst="ellipse">
            <a:avLst/>
          </a:prstGeom>
          <a:noFill/>
          <a:ln cap="flat" cmpd="sng" w="15875">
            <a:solidFill>
              <a:srgbClr val="AB12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6"/>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b="1" lang="en-IN"/>
              <a:t>Need of Generics</a:t>
            </a:r>
            <a:endParaRPr/>
          </a:p>
        </p:txBody>
      </p:sp>
      <p:sp>
        <p:nvSpPr>
          <p:cNvPr id="356" name="Google Shape;356;p16"/>
          <p:cNvSpPr txBox="1"/>
          <p:nvPr/>
        </p:nvSpPr>
        <p:spPr>
          <a:xfrm>
            <a:off x="4996070" y="2690336"/>
            <a:ext cx="719593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To overcome the type safety and type casting problems Sun introduced Generics. Hence the main objective of generics are</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342900" lvl="0" marL="342900" marR="0" rtl="0" algn="l">
              <a:spcBef>
                <a:spcPts val="0"/>
              </a:spcBef>
              <a:spcAft>
                <a:spcPts val="0"/>
              </a:spcAft>
              <a:buClr>
                <a:schemeClr val="dk1"/>
              </a:buClr>
              <a:buSzPts val="1800"/>
              <a:buFont typeface="Rockwell"/>
              <a:buAutoNum type="arabicPeriod"/>
            </a:pPr>
            <a:r>
              <a:rPr lang="en-IN" sz="1800">
                <a:solidFill>
                  <a:schemeClr val="dk1"/>
                </a:solidFill>
                <a:latin typeface="Rockwell"/>
                <a:ea typeface="Rockwell"/>
                <a:cs typeface="Rockwell"/>
                <a:sym typeface="Rockwell"/>
              </a:rPr>
              <a:t>To provide type safety</a:t>
            </a:r>
            <a:endParaRPr/>
          </a:p>
          <a:p>
            <a:pPr indent="-342900" lvl="0" marL="342900" marR="0" rtl="0" algn="l">
              <a:spcBef>
                <a:spcPts val="0"/>
              </a:spcBef>
              <a:spcAft>
                <a:spcPts val="0"/>
              </a:spcAft>
              <a:buClr>
                <a:schemeClr val="dk1"/>
              </a:buClr>
              <a:buSzPts val="1800"/>
              <a:buFont typeface="Rockwell"/>
              <a:buAutoNum type="arabicPeriod"/>
            </a:pPr>
            <a:r>
              <a:rPr lang="en-IN" sz="1800">
                <a:solidFill>
                  <a:schemeClr val="dk1"/>
                </a:solidFill>
                <a:latin typeface="Rockwell"/>
                <a:ea typeface="Rockwell"/>
                <a:cs typeface="Rockwell"/>
                <a:sym typeface="Rockwell"/>
              </a:rPr>
              <a:t>To resolve type casting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b="1" lang="en-IN"/>
              <a:t>Syntax</a:t>
            </a:r>
            <a:endParaRPr/>
          </a:p>
        </p:txBody>
      </p:sp>
      <p:sp>
        <p:nvSpPr>
          <p:cNvPr id="362" name="Google Shape;362;p17"/>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980"/>
              <a:buNone/>
            </a:pPr>
            <a:r>
              <a:rPr lang="en-IN">
                <a:solidFill>
                  <a:schemeClr val="accent1"/>
                </a:solidFill>
              </a:rPr>
              <a:t>ArrayList &lt;String&gt; al=new ArrayList&lt;String&gt;();</a:t>
            </a:r>
            <a:endParaRPr/>
          </a:p>
          <a:p>
            <a:pPr indent="0" lvl="0" marL="0" rtl="0" algn="l">
              <a:lnSpc>
                <a:spcPct val="120000"/>
              </a:lnSpc>
              <a:spcBef>
                <a:spcPts val="1000"/>
              </a:spcBef>
              <a:spcAft>
                <a:spcPts val="0"/>
              </a:spcAft>
              <a:buSzPts val="1980"/>
              <a:buNone/>
            </a:pPr>
            <a:r>
              <a:rPr lang="en-IN"/>
              <a:t>al.add(“A);</a:t>
            </a:r>
            <a:endParaRPr/>
          </a:p>
          <a:p>
            <a:pPr indent="0" lvl="0" marL="0" rtl="0" algn="l">
              <a:lnSpc>
                <a:spcPct val="120000"/>
              </a:lnSpc>
              <a:spcBef>
                <a:spcPts val="1000"/>
              </a:spcBef>
              <a:spcAft>
                <a:spcPts val="0"/>
              </a:spcAft>
              <a:buSzPts val="1980"/>
              <a:buNone/>
            </a:pPr>
            <a:r>
              <a:rPr lang="en-IN"/>
              <a:t>For this arraylist we have to add only string types of objects. If we add any other types we get compile time error.</a:t>
            </a:r>
            <a:endParaRPr/>
          </a:p>
          <a:p>
            <a:pPr indent="0" lvl="0" marL="0" rtl="0" algn="l">
              <a:lnSpc>
                <a:spcPct val="120000"/>
              </a:lnSpc>
              <a:spcBef>
                <a:spcPts val="1000"/>
              </a:spcBef>
              <a:spcAft>
                <a:spcPts val="0"/>
              </a:spcAft>
              <a:buSzPts val="1980"/>
              <a:buNone/>
            </a:pPr>
            <a:r>
              <a:rPr lang="en-IN"/>
              <a:t>al.add(new Integer(2));</a:t>
            </a:r>
            <a:r>
              <a:rPr lang="en-IN">
                <a:solidFill>
                  <a:srgbClr val="FF0000"/>
                </a:solidFill>
              </a:rPr>
              <a:t>X compile time error</a:t>
            </a:r>
            <a:endParaRPr/>
          </a:p>
          <a:p>
            <a:pPr indent="0" lvl="0" marL="0" rtl="0" algn="l">
              <a:lnSpc>
                <a:spcPct val="120000"/>
              </a:lnSpc>
              <a:spcBef>
                <a:spcPts val="1000"/>
              </a:spcBef>
              <a:spcAft>
                <a:spcPts val="0"/>
              </a:spcAft>
              <a:buSzPts val="1980"/>
              <a:buNone/>
            </a:pPr>
            <a:r>
              <a:rPr lang="en-IN"/>
              <a:t>Hence through generics we get type safety.</a:t>
            </a:r>
            <a:endParaRPr/>
          </a:p>
          <a:p>
            <a:pPr indent="0" lvl="0" marL="0" rtl="0" algn="l">
              <a:lnSpc>
                <a:spcPct val="120000"/>
              </a:lnSpc>
              <a:spcBef>
                <a:spcPts val="1000"/>
              </a:spcBef>
              <a:spcAft>
                <a:spcPts val="0"/>
              </a:spcAft>
              <a:buSzPts val="1980"/>
              <a:buNone/>
            </a:pPr>
            <a:r>
              <a:rPr lang="en-IN"/>
              <a:t>At the time of retrival we don’t require type casting.</a:t>
            </a:r>
            <a:endParaRPr/>
          </a:p>
          <a:p>
            <a:pPr indent="0" lvl="0" marL="0" rtl="0" algn="l">
              <a:lnSpc>
                <a:spcPct val="120000"/>
              </a:lnSpc>
              <a:spcBef>
                <a:spcPts val="1000"/>
              </a:spcBef>
              <a:spcAft>
                <a:spcPts val="0"/>
              </a:spcAft>
              <a:buSzPts val="1980"/>
              <a:buNone/>
            </a:pPr>
            <a:r>
              <a:rPr lang="en-IN"/>
              <a:t>We can solve type casting problems through generics.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Generics dos and donts</a:t>
            </a:r>
            <a:endParaRPr/>
          </a:p>
        </p:txBody>
      </p:sp>
      <p:sp>
        <p:nvSpPr>
          <p:cNvPr id="368" name="Google Shape;368;p18"/>
          <p:cNvSpPr txBox="1"/>
          <p:nvPr/>
        </p:nvSpPr>
        <p:spPr>
          <a:xfrm>
            <a:off x="5300870" y="318414"/>
            <a:ext cx="63875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accent1"/>
                </a:solidFill>
                <a:latin typeface="Rockwell"/>
                <a:ea typeface="Rockwell"/>
                <a:cs typeface="Rockwell"/>
                <a:sym typeface="Rockwell"/>
              </a:rPr>
              <a:t>ArrayList &lt;String&gt; l1=new ArrayList&lt;String&gt;(); </a:t>
            </a:r>
            <a:endParaRPr/>
          </a:p>
        </p:txBody>
      </p:sp>
      <p:cxnSp>
        <p:nvCxnSpPr>
          <p:cNvPr id="369" name="Google Shape;369;p18"/>
          <p:cNvCxnSpPr/>
          <p:nvPr/>
        </p:nvCxnSpPr>
        <p:spPr>
          <a:xfrm flipH="1">
            <a:off x="5208104" y="622852"/>
            <a:ext cx="304800" cy="715618"/>
          </a:xfrm>
          <a:prstGeom prst="straightConnector1">
            <a:avLst/>
          </a:prstGeom>
          <a:noFill/>
          <a:ln cap="flat" cmpd="sng" w="9525">
            <a:solidFill>
              <a:srgbClr val="EC1901"/>
            </a:solidFill>
            <a:prstDash val="solid"/>
            <a:round/>
            <a:headEnd len="sm" w="sm" type="none"/>
            <a:tailEnd len="sm" w="sm" type="none"/>
          </a:ln>
        </p:spPr>
      </p:cxnSp>
      <p:sp>
        <p:nvSpPr>
          <p:cNvPr id="370" name="Google Shape;370;p18"/>
          <p:cNvSpPr txBox="1"/>
          <p:nvPr/>
        </p:nvSpPr>
        <p:spPr>
          <a:xfrm>
            <a:off x="4585251" y="1273576"/>
            <a:ext cx="12987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Base type</a:t>
            </a:r>
            <a:endParaRPr/>
          </a:p>
        </p:txBody>
      </p:sp>
      <p:cxnSp>
        <p:nvCxnSpPr>
          <p:cNvPr id="371" name="Google Shape;371;p18"/>
          <p:cNvCxnSpPr/>
          <p:nvPr/>
        </p:nvCxnSpPr>
        <p:spPr>
          <a:xfrm>
            <a:off x="6864626" y="645610"/>
            <a:ext cx="0" cy="692860"/>
          </a:xfrm>
          <a:prstGeom prst="straightConnector1">
            <a:avLst/>
          </a:prstGeom>
          <a:noFill/>
          <a:ln cap="flat" cmpd="sng" w="9525">
            <a:solidFill>
              <a:srgbClr val="EC1901"/>
            </a:solidFill>
            <a:prstDash val="solid"/>
            <a:round/>
            <a:headEnd len="sm" w="sm" type="none"/>
            <a:tailEnd len="sm" w="sm" type="none"/>
          </a:ln>
        </p:spPr>
      </p:cxnSp>
      <p:sp>
        <p:nvSpPr>
          <p:cNvPr id="372" name="Google Shape;372;p18"/>
          <p:cNvSpPr txBox="1"/>
          <p:nvPr/>
        </p:nvSpPr>
        <p:spPr>
          <a:xfrm>
            <a:off x="6308037" y="1338470"/>
            <a:ext cx="19480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Parameter Type</a:t>
            </a:r>
            <a:endParaRPr/>
          </a:p>
        </p:txBody>
      </p:sp>
      <p:sp>
        <p:nvSpPr>
          <p:cNvPr id="373" name="Google Shape;373;p18"/>
          <p:cNvSpPr txBox="1"/>
          <p:nvPr/>
        </p:nvSpPr>
        <p:spPr>
          <a:xfrm>
            <a:off x="4996070" y="1802296"/>
            <a:ext cx="6884332" cy="424731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IN" sz="1800">
                <a:solidFill>
                  <a:schemeClr val="dk1"/>
                </a:solidFill>
                <a:latin typeface="Rockwell"/>
                <a:ea typeface="Rockwell"/>
                <a:cs typeface="Rockwell"/>
                <a:sym typeface="Rockwell"/>
              </a:rPr>
              <a:t>Polymorphism concept applicable only for base type not for parameter type.</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      Usage of parent ref to hold child object is polymorphism</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Ex.</a:t>
            </a:r>
            <a:endParaRPr/>
          </a:p>
          <a:p>
            <a:pPr indent="0" lvl="0" marL="0" marR="0" rtl="0" algn="l">
              <a:spcBef>
                <a:spcPts val="0"/>
              </a:spcBef>
              <a:spcAft>
                <a:spcPts val="0"/>
              </a:spcAft>
              <a:buNone/>
            </a:pPr>
            <a:r>
              <a:rPr lang="en-IN" sz="1800">
                <a:solidFill>
                  <a:schemeClr val="accent1"/>
                </a:solidFill>
                <a:latin typeface="Rockwell"/>
                <a:ea typeface="Rockwell"/>
                <a:cs typeface="Rockwell"/>
                <a:sym typeface="Rockwell"/>
              </a:rPr>
              <a:t>ArrayList &lt;String&gt; al=new ArrayList&lt;String&gt;();//valid</a:t>
            </a:r>
            <a:endParaRPr/>
          </a:p>
          <a:p>
            <a:pPr indent="0" lvl="0" marL="0" marR="0" rtl="0" algn="l">
              <a:spcBef>
                <a:spcPts val="0"/>
              </a:spcBef>
              <a:spcAft>
                <a:spcPts val="0"/>
              </a:spcAft>
              <a:buNone/>
            </a:pPr>
            <a:r>
              <a:rPr lang="en-IN" sz="1800">
                <a:solidFill>
                  <a:schemeClr val="accent1"/>
                </a:solidFill>
                <a:latin typeface="Rockwell"/>
                <a:ea typeface="Rockwell"/>
                <a:cs typeface="Rockwell"/>
                <a:sym typeface="Rockwell"/>
              </a:rPr>
              <a:t>List&lt;String&gt; al=new List&lt;String&gt;();//valid</a:t>
            </a:r>
            <a:endParaRPr/>
          </a:p>
          <a:p>
            <a:pPr indent="0" lvl="0" marL="0" marR="0" rtl="0" algn="l">
              <a:spcBef>
                <a:spcPts val="0"/>
              </a:spcBef>
              <a:spcAft>
                <a:spcPts val="0"/>
              </a:spcAft>
              <a:buNone/>
            </a:pPr>
            <a:r>
              <a:rPr lang="en-IN" sz="1800">
                <a:solidFill>
                  <a:schemeClr val="accent1"/>
                </a:solidFill>
                <a:latin typeface="Rockwell"/>
                <a:ea typeface="Rockwell"/>
                <a:cs typeface="Rockwell"/>
                <a:sym typeface="Rockwell"/>
              </a:rPr>
              <a:t>Collection&lt;String&gt; c1=new ArrayList&lt;String&gt;();//valid</a:t>
            </a:r>
            <a:endParaRPr/>
          </a:p>
          <a:p>
            <a:pPr indent="0" lvl="0" marL="0" marR="0" rtl="0" algn="l">
              <a:spcBef>
                <a:spcPts val="0"/>
              </a:spcBef>
              <a:spcAft>
                <a:spcPts val="0"/>
              </a:spcAft>
              <a:buNone/>
            </a:pPr>
            <a:r>
              <a:rPr lang="en-IN" sz="1800">
                <a:solidFill>
                  <a:schemeClr val="accent1"/>
                </a:solidFill>
                <a:latin typeface="Rockwell"/>
                <a:ea typeface="Rockwell"/>
                <a:cs typeface="Rockwell"/>
                <a:sym typeface="Rockwell"/>
              </a:rPr>
              <a:t>ArrayList&lt;Object&gt; a1=new ArrayList&lt;String&gt;();//invalid</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2. 	For the type parameter we can provide any class or interface name but not primitive data type. If we provide primitive we get compile time errors.</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accent1"/>
                </a:solidFill>
                <a:latin typeface="Rockwell"/>
                <a:ea typeface="Rockwell"/>
                <a:cs typeface="Rockwell"/>
                <a:sym typeface="Rockwell"/>
              </a:rPr>
              <a:t>ArrayList &lt;int&gt; al=new ArrayList&lt;int&gt;();//invalid</a:t>
            </a:r>
            <a:endParaRPr/>
          </a:p>
          <a:p>
            <a:pPr indent="0" lvl="0" marL="0" marR="0" rtl="0" algn="l">
              <a:spcBef>
                <a:spcPts val="0"/>
              </a:spcBef>
              <a:spcAft>
                <a:spcPts val="0"/>
              </a:spcAft>
              <a:buNone/>
            </a:pPr>
            <a:r>
              <a:t/>
            </a:r>
            <a:endParaRPr sz="1800">
              <a:solidFill>
                <a:schemeClr val="accent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Example</a:t>
            </a:r>
            <a:endParaRPr/>
          </a:p>
        </p:txBody>
      </p:sp>
      <p:sp>
        <p:nvSpPr>
          <p:cNvPr id="379" name="Google Shape;379;p19"/>
          <p:cNvSpPr txBox="1"/>
          <p:nvPr/>
        </p:nvSpPr>
        <p:spPr>
          <a:xfrm>
            <a:off x="4956313" y="304800"/>
            <a:ext cx="6851374"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Until 1.4 a non generic version of arraylist class was declared as</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ArrayList {add(Object o);  }add method return was object and hence we can any type of object to arraylist due to this we miss the type safety.</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The return type of get method is object hence at the time of retrival we have to perform type casting.</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In 1.5 a generic version of arraylist class is declared as follows.</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Class  ArrayList&lt;T&gt;{</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add( T ){</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Get(int index)</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Based on our runtime requirement T will be provided with provided type</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To hold only string type of objects, a generic version of arraylist object can be created as follows.</a:t>
            </a:r>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ArrayList&lt;String&gt; l=new ArrayList&lt;String&gt;();</a:t>
            </a:r>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For this compiler considered version of arraylist class is as follows.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0"/>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4000"/>
              <a:buFont typeface="Calibri"/>
              <a:buNone/>
            </a:pPr>
            <a:r>
              <a:rPr lang="en-IN"/>
              <a:t>Contd.</a:t>
            </a:r>
            <a:endParaRPr/>
          </a:p>
        </p:txBody>
      </p:sp>
      <p:sp>
        <p:nvSpPr>
          <p:cNvPr id="385" name="Google Shape;385;p20"/>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980"/>
              <a:buNone/>
            </a:pPr>
            <a:r>
              <a:rPr lang="en-IN"/>
              <a:t>Class ArrayList&lt;String&gt;{</a:t>
            </a:r>
            <a:endParaRPr/>
          </a:p>
          <a:p>
            <a:pPr indent="0" lvl="0" marL="0" rtl="0" algn="l">
              <a:lnSpc>
                <a:spcPct val="120000"/>
              </a:lnSpc>
              <a:spcBef>
                <a:spcPts val="1000"/>
              </a:spcBef>
              <a:spcAft>
                <a:spcPts val="0"/>
              </a:spcAft>
              <a:buSzPts val="1980"/>
              <a:buNone/>
            </a:pPr>
            <a:r>
              <a:rPr lang="en-IN"/>
              <a:t>Add(String){get(int index)}</a:t>
            </a:r>
            <a:endParaRPr/>
          </a:p>
          <a:p>
            <a:pPr indent="0" lvl="0" marL="0" rtl="0" algn="l">
              <a:lnSpc>
                <a:spcPct val="120000"/>
              </a:lnSpc>
              <a:spcBef>
                <a:spcPts val="1000"/>
              </a:spcBef>
              <a:spcAft>
                <a:spcPts val="0"/>
              </a:spcAft>
              <a:buSzPts val="1980"/>
              <a:buNone/>
            </a:pPr>
            <a:r>
              <a:rPr lang="en-IN"/>
              <a:t>} The argument method is string hence we should add only sting type of object. We add any other object we get compiler error.</a:t>
            </a:r>
            <a:endParaRPr/>
          </a:p>
          <a:p>
            <a:pPr indent="0" lvl="0" marL="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rPr lang="en-IN"/>
              <a:t>Hence through generics we get type safety.</a:t>
            </a:r>
            <a:endParaRPr/>
          </a:p>
          <a:p>
            <a:pPr indent="0" lvl="0" marL="0" rtl="0" algn="l">
              <a:lnSpc>
                <a:spcPct val="120000"/>
              </a:lnSpc>
              <a:spcBef>
                <a:spcPts val="1000"/>
              </a:spcBef>
              <a:spcAft>
                <a:spcPts val="0"/>
              </a:spcAft>
              <a:buSzPts val="1980"/>
              <a:buNone/>
            </a:pPr>
            <a:r>
              <a:rPr lang="en-IN"/>
              <a:t>The return type of get method is string and hence at the time of retrival its not asking for type casting.</a:t>
            </a:r>
            <a:endParaRPr/>
          </a:p>
          <a:p>
            <a:pPr indent="0" lvl="0" marL="0" rtl="0" algn="l">
              <a:lnSpc>
                <a:spcPct val="120000"/>
              </a:lnSpc>
              <a:spcBef>
                <a:spcPts val="1000"/>
              </a:spcBef>
              <a:spcAft>
                <a:spcPts val="0"/>
              </a:spcAft>
              <a:buSzPts val="1980"/>
              <a:buNone/>
            </a:pPr>
            <a:r>
              <a:rPr lang="en-IN"/>
              <a:t>String name=l.get(0);//type casting not required</a:t>
            </a:r>
            <a:endParaRPr/>
          </a:p>
          <a:p>
            <a:pPr indent="0" lvl="0" marL="0" rtl="0" algn="l">
              <a:lnSpc>
                <a:spcPct val="120000"/>
              </a:lnSpc>
              <a:spcBef>
                <a:spcPts val="1000"/>
              </a:spcBef>
              <a:spcAft>
                <a:spcPts val="0"/>
              </a:spcAft>
              <a:buSzPts val="1980"/>
              <a:buNone/>
            </a:pPr>
            <a:r>
              <a:t/>
            </a:r>
            <a:endParaRPr/>
          </a:p>
          <a:p>
            <a:pPr indent="0" lvl="0" marL="0" rtl="0" algn="l">
              <a:lnSpc>
                <a:spcPct val="120000"/>
              </a:lnSpc>
              <a:spcBef>
                <a:spcPts val="1000"/>
              </a:spcBef>
              <a:spcAft>
                <a:spcPts val="0"/>
              </a:spcAft>
              <a:buSzPts val="1980"/>
              <a:buNone/>
            </a:pPr>
            <a:r>
              <a:t/>
            </a:r>
            <a:endParaRPr/>
          </a:p>
          <a:p>
            <a:pPr indent="-102870" lvl="0" marL="228600" rtl="0" algn="l">
              <a:lnSpc>
                <a:spcPct val="120000"/>
              </a:lnSpc>
              <a:spcBef>
                <a:spcPts val="1000"/>
              </a:spcBef>
              <a:spcAft>
                <a:spcPts val="0"/>
              </a:spcAft>
              <a:buSzPts val="19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txBox="1"/>
          <p:nvPr>
            <p:ph type="title"/>
          </p:nvPr>
        </p:nvSpPr>
        <p:spPr>
          <a:xfrm>
            <a:off x="888631" y="2349925"/>
            <a:ext cx="3498979" cy="2456442"/>
          </a:xfrm>
          <a:prstGeom prst="rect">
            <a:avLst/>
          </a:prstGeom>
          <a:noFill/>
          <a:ln>
            <a:noFill/>
          </a:ln>
        </p:spPr>
        <p:txBody>
          <a:bodyPr anchorCtr="0" anchor="ctr" bIns="228600" lIns="228600" spcFirstLastPara="1" rIns="228600" wrap="square" tIns="228600">
            <a:normAutofit fontScale="90000"/>
          </a:bodyPr>
          <a:lstStyle/>
          <a:p>
            <a:pPr indent="0" lvl="0" marL="0" rtl="0" algn="ctr">
              <a:lnSpc>
                <a:spcPct val="85000"/>
              </a:lnSpc>
              <a:spcBef>
                <a:spcPts val="0"/>
              </a:spcBef>
              <a:spcAft>
                <a:spcPts val="0"/>
              </a:spcAft>
              <a:buClr>
                <a:srgbClr val="FFFEFF"/>
              </a:buClr>
              <a:buSzPct val="100000"/>
              <a:buFont typeface="Calibri"/>
              <a:buNone/>
            </a:pPr>
            <a:r>
              <a:rPr b="1" lang="en-IN"/>
              <a:t>Java Generic Interface</a:t>
            </a:r>
            <a:br>
              <a:rPr b="1" lang="en-IN"/>
            </a:br>
            <a:br>
              <a:rPr lang="en-IN"/>
            </a:br>
            <a:endParaRPr/>
          </a:p>
        </p:txBody>
      </p:sp>
      <p:sp>
        <p:nvSpPr>
          <p:cNvPr id="391" name="Google Shape;391;p21"/>
          <p:cNvSpPr txBox="1"/>
          <p:nvPr>
            <p:ph idx="1" type="body"/>
          </p:nvPr>
        </p:nvSpPr>
        <p:spPr>
          <a:xfrm>
            <a:off x="5118447" y="803186"/>
            <a:ext cx="6281873" cy="5248622"/>
          </a:xfrm>
          <a:prstGeom prst="rect">
            <a:avLst/>
          </a:prstGeom>
          <a:noFill/>
          <a:ln>
            <a:noFill/>
          </a:ln>
        </p:spPr>
        <p:txBody>
          <a:bodyPr anchorCtr="0" anchor="ctr" bIns="45700" lIns="91425" spcFirstLastPara="1" rIns="91425" wrap="square" tIns="45700">
            <a:normAutofit fontScale="92500" lnSpcReduction="10000"/>
          </a:bodyPr>
          <a:lstStyle/>
          <a:p>
            <a:pPr indent="-112299" lvl="0" marL="228600" rtl="0" algn="l">
              <a:lnSpc>
                <a:spcPct val="120000"/>
              </a:lnSpc>
              <a:spcBef>
                <a:spcPts val="0"/>
              </a:spcBef>
              <a:spcAft>
                <a:spcPts val="0"/>
              </a:spcAft>
              <a:buSzPct val="109999"/>
              <a:buNone/>
            </a:pPr>
            <a:r>
              <a:t/>
            </a:r>
            <a:endParaRPr/>
          </a:p>
          <a:p>
            <a:pPr indent="0" lvl="0" marL="0" rtl="0" algn="l">
              <a:lnSpc>
                <a:spcPct val="120000"/>
              </a:lnSpc>
              <a:spcBef>
                <a:spcPts val="1000"/>
              </a:spcBef>
              <a:spcAft>
                <a:spcPts val="0"/>
              </a:spcAft>
              <a:buSzPct val="109999"/>
              <a:buNone/>
            </a:pPr>
            <a:r>
              <a:t/>
            </a:r>
            <a:endParaRPr/>
          </a:p>
          <a:p>
            <a:pPr indent="-228600" lvl="0" marL="228600" rtl="0" algn="l">
              <a:lnSpc>
                <a:spcPct val="120000"/>
              </a:lnSpc>
              <a:spcBef>
                <a:spcPts val="1000"/>
              </a:spcBef>
              <a:spcAft>
                <a:spcPts val="0"/>
              </a:spcAft>
              <a:buSzPct val="109999"/>
              <a:buChar char="▪"/>
            </a:pPr>
            <a:r>
              <a:rPr lang="en-IN"/>
              <a:t>Comparable interface is a great example of Generics in interfaces and it’s written as:</a:t>
            </a:r>
            <a:endParaRPr/>
          </a:p>
          <a:p>
            <a:pPr indent="0" lvl="0" marL="0" rtl="0" algn="l">
              <a:lnSpc>
                <a:spcPct val="120000"/>
              </a:lnSpc>
              <a:spcBef>
                <a:spcPts val="1000"/>
              </a:spcBef>
              <a:spcAft>
                <a:spcPts val="0"/>
              </a:spcAft>
              <a:buSzPct val="109999"/>
              <a:buNone/>
            </a:pPr>
            <a:r>
              <a:rPr lang="en-IN">
                <a:solidFill>
                  <a:srgbClr val="FF0000"/>
                </a:solidFill>
              </a:rPr>
              <a:t>package java.lang;</a:t>
            </a:r>
            <a:endParaRPr/>
          </a:p>
          <a:p>
            <a:pPr indent="0" lvl="0" marL="0" rtl="0" algn="l">
              <a:lnSpc>
                <a:spcPct val="120000"/>
              </a:lnSpc>
              <a:spcBef>
                <a:spcPts val="1000"/>
              </a:spcBef>
              <a:spcAft>
                <a:spcPts val="0"/>
              </a:spcAft>
              <a:buSzPct val="109999"/>
              <a:buNone/>
            </a:pPr>
            <a:r>
              <a:rPr lang="en-IN">
                <a:solidFill>
                  <a:srgbClr val="FF0000"/>
                </a:solidFill>
              </a:rPr>
              <a:t>import java.util.*;</a:t>
            </a:r>
            <a:endParaRPr/>
          </a:p>
          <a:p>
            <a:pPr indent="0" lvl="0" marL="0" rtl="0" algn="l">
              <a:lnSpc>
                <a:spcPct val="120000"/>
              </a:lnSpc>
              <a:spcBef>
                <a:spcPts val="1000"/>
              </a:spcBef>
              <a:spcAft>
                <a:spcPts val="0"/>
              </a:spcAft>
              <a:buSzPct val="109999"/>
              <a:buNone/>
            </a:pPr>
            <a:r>
              <a:rPr lang="en-IN">
                <a:solidFill>
                  <a:srgbClr val="FF0000"/>
                </a:solidFill>
              </a:rPr>
              <a:t>public interface Comparable&lt;T&gt; {</a:t>
            </a:r>
            <a:endParaRPr/>
          </a:p>
          <a:p>
            <a:pPr indent="0" lvl="0" marL="0" rtl="0" algn="l">
              <a:lnSpc>
                <a:spcPct val="120000"/>
              </a:lnSpc>
              <a:spcBef>
                <a:spcPts val="1000"/>
              </a:spcBef>
              <a:spcAft>
                <a:spcPts val="0"/>
              </a:spcAft>
              <a:buSzPct val="109999"/>
              <a:buNone/>
            </a:pPr>
            <a:r>
              <a:rPr lang="en-IN">
                <a:solidFill>
                  <a:srgbClr val="FF0000"/>
                </a:solidFill>
              </a:rPr>
              <a:t>    public int compareTo(T o);</a:t>
            </a:r>
            <a:endParaRPr/>
          </a:p>
          <a:p>
            <a:pPr indent="0" lvl="0" marL="0" rtl="0" algn="l">
              <a:lnSpc>
                <a:spcPct val="120000"/>
              </a:lnSpc>
              <a:spcBef>
                <a:spcPts val="1000"/>
              </a:spcBef>
              <a:spcAft>
                <a:spcPts val="0"/>
              </a:spcAft>
              <a:buSzPct val="109999"/>
              <a:buNone/>
            </a:pPr>
            <a:r>
              <a:rPr lang="en-IN">
                <a:solidFill>
                  <a:srgbClr val="FF0000"/>
                </a:solidFill>
              </a:rPr>
              <a:t>}</a:t>
            </a:r>
            <a:endParaRPr/>
          </a:p>
          <a:p>
            <a:pPr indent="0" lvl="0" marL="0" rtl="0" algn="l">
              <a:lnSpc>
                <a:spcPct val="120000"/>
              </a:lnSpc>
              <a:spcBef>
                <a:spcPts val="1000"/>
              </a:spcBef>
              <a:spcAft>
                <a:spcPts val="0"/>
              </a:spcAft>
              <a:buSzPct val="109999"/>
              <a:buNone/>
            </a:pPr>
            <a:r>
              <a:rPr lang="en-IN"/>
              <a:t>In similar way, we can create generic interfaces in java. We can also have multiple type parameters as in Map interface. Again we can provide parameterized value to a parameterized type also,</a:t>
            </a:r>
            <a:endParaRPr/>
          </a:p>
          <a:p>
            <a:pPr indent="0" lvl="0" marL="0" rtl="0" algn="l">
              <a:lnSpc>
                <a:spcPct val="120000"/>
              </a:lnSpc>
              <a:spcBef>
                <a:spcPts val="1000"/>
              </a:spcBef>
              <a:spcAft>
                <a:spcPts val="0"/>
              </a:spcAft>
              <a:buSzPct val="109999"/>
              <a:buNone/>
            </a:pPr>
            <a:r>
              <a:rPr lang="en-IN"/>
              <a:t> for example </a:t>
            </a:r>
            <a:r>
              <a:rPr lang="en-IN">
                <a:solidFill>
                  <a:srgbClr val="FF0000"/>
                </a:solidFill>
              </a:rPr>
              <a:t>new HashMap&lt;String, List&lt;String&gt;&gt;();</a:t>
            </a:r>
            <a:r>
              <a:rPr lang="en-IN"/>
              <a:t> is valid.</a:t>
            </a:r>
            <a:endParaRPr/>
          </a:p>
          <a:p>
            <a:pPr indent="0" lvl="0" marL="0" rtl="0" algn="l">
              <a:lnSpc>
                <a:spcPct val="120000"/>
              </a:lnSpc>
              <a:spcBef>
                <a:spcPts val="1000"/>
              </a:spcBef>
              <a:spcAft>
                <a:spcPts val="0"/>
              </a:spcAft>
              <a:buSzPct val="109999"/>
              <a:buNone/>
            </a:pPr>
            <a:r>
              <a:t/>
            </a:r>
            <a:endParaRPr/>
          </a:p>
          <a:p>
            <a:pPr indent="0" lvl="0" marL="0" rtl="0" algn="l">
              <a:lnSpc>
                <a:spcPct val="120000"/>
              </a:lnSpc>
              <a:spcBef>
                <a:spcPts val="1000"/>
              </a:spcBef>
              <a:spcAft>
                <a:spcPts val="0"/>
              </a:spcAft>
              <a:buSzPct val="109999"/>
              <a:buNone/>
            </a:pPr>
            <a:r>
              <a:t/>
            </a:r>
            <a:endParaRPr/>
          </a:p>
          <a:p>
            <a:pPr indent="0" lvl="0" marL="0" rtl="0" algn="l">
              <a:lnSpc>
                <a:spcPct val="120000"/>
              </a:lnSpc>
              <a:spcBef>
                <a:spcPts val="1000"/>
              </a:spcBef>
              <a:spcAft>
                <a:spcPts val="0"/>
              </a:spcAft>
              <a:buSzPct val="109999"/>
              <a:buNone/>
            </a:pPr>
            <a:r>
              <a:t/>
            </a:r>
            <a:endParaRPr/>
          </a:p>
          <a:p>
            <a:pPr indent="-112299" lvl="0" marL="228600" rtl="0" algn="l">
              <a:lnSpc>
                <a:spcPct val="120000"/>
              </a:lnSpc>
              <a:spcBef>
                <a:spcPts val="1000"/>
              </a:spcBef>
              <a:spcAft>
                <a:spcPts val="0"/>
              </a:spcAft>
              <a:buSzPct val="109999"/>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