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La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bold.fntdata"/><Relationship Id="rId10" Type="http://schemas.openxmlformats.org/officeDocument/2006/relationships/font" Target="fonts/Lato-regular.fntdata"/><Relationship Id="rId13" Type="http://schemas.openxmlformats.org/officeDocument/2006/relationships/font" Target="fonts/Lato-boldItalic.fntdata"/><Relationship Id="rId12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835040ed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835040ed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f6e0d974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f6e0d974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f6edd43f8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f6edd43f8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solidFill>
                  <a:srgbClr val="FF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Day 8: Introduction to Hibernate</a:t>
            </a:r>
            <a:endParaRPr sz="5700"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Day 8: Introduction to Hibernate</a:t>
            </a:r>
            <a:endParaRPr sz="3700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3429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200"/>
              <a:buFont typeface="Lato"/>
              <a:buChar char="➢"/>
            </a:pPr>
            <a:r>
              <a:rPr lang="en-GB" sz="2200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Object-Relational Mapping (ORM) with Hibernate</a:t>
            </a:r>
            <a:endParaRPr sz="2200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406400" lvl="0" marL="3429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200"/>
              <a:buFont typeface="Lato"/>
              <a:buChar char="➢"/>
            </a:pPr>
            <a:r>
              <a:rPr lang="en-GB" sz="2200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Introduction to Hibernate and its role in persistence</a:t>
            </a:r>
            <a:endParaRPr sz="2200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406400" lvl="0" marL="3429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200"/>
              <a:buFont typeface="Lato"/>
              <a:buChar char="➢"/>
            </a:pPr>
            <a:r>
              <a:rPr lang="en-GB" sz="2200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Entity mapping with annotations (@Entity, @Id, @Column)</a:t>
            </a:r>
            <a:endParaRPr sz="2200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406400" lvl="0" marL="3429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200"/>
              <a:buFont typeface="Lato"/>
              <a:buChar char="➢"/>
            </a:pPr>
            <a:r>
              <a:rPr lang="en-GB" sz="2200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Session management and CRUD operations</a:t>
            </a:r>
            <a:endParaRPr sz="2200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406400" lvl="0" marL="3429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200"/>
              <a:buFont typeface="Lato"/>
              <a:buChar char="➢"/>
            </a:pPr>
            <a:r>
              <a:rPr lang="en-GB" sz="2200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Setting up a database connection for Hibernate</a:t>
            </a:r>
            <a:endParaRPr sz="2200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406400" lvl="0" marL="3429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200"/>
              <a:buFont typeface="Lato"/>
              <a:buChar char="➢"/>
            </a:pPr>
            <a:r>
              <a:rPr lang="en-GB" sz="2200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Creating entities and mapping them to database tables</a:t>
            </a:r>
            <a:endParaRPr sz="2200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406400" lvl="0" marL="3429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200"/>
              <a:buFont typeface="Lato"/>
              <a:buChar char="➢"/>
            </a:pPr>
            <a:r>
              <a:rPr lang="en-GB" sz="2200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Performing CRUD operations with Hibernate (save, update, delete)</a:t>
            </a:r>
            <a:endParaRPr sz="2800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9900FF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Object-Relational Mapping (ORM) with Hibernate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111975" y="922975"/>
            <a:ext cx="8720400" cy="42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-GB" sz="1347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@GeneratedValue annotation, the name itself suggests that it will generate something. This annotation is generally used in conjunction with @Id annotation to automatically generate unique values for primary key columns within our database tables. When creating an entity class we have to specify a primary key for that entity. For marking the field property as a primary key of the entity we use @Id annotation. When we apply @GeneratedValue annotation to our primary key field or property. It will instruct hibernate to automatically generate a unique value for that field during the process of persisting the entity into the database. The @GeneratedValue annotation provides us with different strategies for the generation of primary keys which are as follows : </a:t>
            </a:r>
            <a:endParaRPr sz="1347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4166" lvl="0" marL="685800" rtl="0" algn="l">
              <a:lnSpc>
                <a:spcPct val="138000"/>
              </a:lnSpc>
              <a:spcBef>
                <a:spcPts val="800"/>
              </a:spcBef>
              <a:spcAft>
                <a:spcPts val="0"/>
              </a:spcAft>
              <a:buClr>
                <a:srgbClr val="9900FF"/>
              </a:buClr>
              <a:buSzPts val="1348"/>
              <a:buFont typeface="Nunito"/>
              <a:buAutoNum type="arabicPeriod"/>
            </a:pPr>
            <a:r>
              <a:rPr b="1" lang="en-GB" sz="1347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GenerationType.IDENTITY</a:t>
            </a:r>
            <a:r>
              <a:rPr lang="en-GB" sz="1347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: This strategy will help us to generate the primary key value by the database itself using the auto-increment column option. It relies on the database’s native support for generating unique values. </a:t>
            </a:r>
            <a:endParaRPr sz="1347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4166" lvl="0" marL="6858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348"/>
              <a:buFont typeface="Nunito"/>
              <a:buAutoNum type="arabicPeriod"/>
            </a:pPr>
            <a:r>
              <a:rPr b="1" lang="en-GB" sz="1347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GenerationType.AUTO</a:t>
            </a:r>
            <a:r>
              <a:rPr lang="en-GB" sz="1347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: This is a default strategy and the persistence provider which automatically selects an appropriate generation strategy based on the database usage.</a:t>
            </a:r>
            <a:endParaRPr sz="1347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4166" lvl="0" marL="6858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348"/>
              <a:buFont typeface="Nunito"/>
              <a:buAutoNum type="arabicPeriod"/>
            </a:pPr>
            <a:r>
              <a:rPr b="1" lang="en-GB" sz="1347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GenerationType.TABLE</a:t>
            </a:r>
            <a:r>
              <a:rPr lang="en-GB" sz="1347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: This strategy uses a separate database table to generate primary key values. The persistence provider manages this table and uses it to allocate unique values for primary keys.</a:t>
            </a:r>
            <a:endParaRPr sz="1347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4166" lvl="0" marL="6858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348"/>
              <a:buFont typeface="Nunito"/>
              <a:buAutoNum type="arabicPeriod"/>
            </a:pPr>
            <a:r>
              <a:rPr b="1" lang="en-GB" sz="1347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GenerationType.SEQUENCE</a:t>
            </a:r>
            <a:r>
              <a:rPr lang="en-GB" sz="1347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: This generation-type strategy uses a database sequence to generate primary key values. It requires the usage of database sequence objects, which varies depending on the database which is being used.</a:t>
            </a:r>
            <a:endParaRPr sz="1729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6600" y="90275"/>
            <a:ext cx="3740463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