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06b6ea3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06b6ea3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06b6ea3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06b6ea3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06b6ea38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06b6ea38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06b6ea38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06b6ea38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06b6ea38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06b6ea38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06b6ea38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06b6ea38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6b6ea38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06b6ea38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6b6ea38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06b6ea3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</a:rPr>
              <a:t>Lambda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</a:rPr>
              <a:t>Lambda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850225" y="1119100"/>
            <a:ext cx="6735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 lambda expression is a short block of code which takes in parameters and returns a value. Lambda expressions are similar to methods, but they do not need a name and they can be implemented right in the body of a method.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(int a, int b) -&gt; { return a + b; }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do lambda expressions improve code in Java?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Lambda expressions can lead to more readable and maintainable code. They reduce the verbosity associated with anonymous classes and provide a functional programming approach to handle behavior parameterization.</a:t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699600" y="1080000"/>
            <a:ext cx="73386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Without lambda (using anonymous class):</a:t>
            </a:r>
            <a:endParaRPr sz="17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new Thread(new Runnable() {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@Override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public void run() {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    System.out.println("Hello from thread");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}).start();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With lambda:</a:t>
            </a:r>
            <a:endParaRPr sz="17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new Thread(() -&gt; System.out.println("Hello from thread")).start();</a:t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</a:rPr>
              <a:t>Lambda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75475" y="946925"/>
            <a:ext cx="8756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Can lambda expressions replace all anonymous classes?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No, lambda expressions can only be used to replace anonymous classes that implement interfaces with a single abstract method (known as functional interfaces).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Using lambda for a functional interface: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interface MathOperation {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int operation(int a, int b);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MathOperation addition = (a, b) -&gt; a + b;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do you use lambda expressions with collections in Java?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Lambdas can be used with the Collection framework, particularly with the forEach, map, filter, reduce methods in the Stream API.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Using lambda with forEach: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List&lt;String&gt; names = Arrays.asList("John", "Jane", "Doe");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names.forEach(name -&gt; System.out.println(name));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Can lambda expressions throw exceptions?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Yes, lambda expressions can throw exceptions. However, if a lambda expression throws a checked exception, it must be compatible with the throws clause of the abstract method in the functional interface.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GB" sz="21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b="1" sz="3700"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interface ThrowingFunction {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void apply(int i) throws IOException;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ThrowingFunction throwingFunction = (i) -&gt; {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if (i &lt; 0) throw new IOException("Negative not allowed");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   else System.out.println(i);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255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};</a:t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255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278550" y="124350"/>
            <a:ext cx="85869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How do method references enhance the use of lambda expressions?</a:t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Method references are a shorthand notation of a lambda expression to call a method. They can make the code more concise and readable.</a:t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Lambda expression without method reference:</a:t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Arrays.asList("a", "b", "c").forEach(s -&gt; System.out.println(s));</a:t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With method reference:</a:t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Arrays.asList("a", "b", "c").forEach(System.out::println);</a:t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Can lambda expressions access local variables?</a:t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Yes, lambda expressions can access local variables; however, those variables must be effectively final (i.e., they cannot be modified after initialization).</a:t>
            </a:r>
            <a:endParaRPr sz="1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int factor = 10;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MathOperation multiply = (a, b) -&gt; a * b * factor;</a:t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