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436e31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9436e31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9436e31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9436e31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436e31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436e31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9436e31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9436e31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436e3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9436e3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9436e31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9436e31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9436e31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9436e31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9436e31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9436e31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9436e31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9436e31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436e31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9436e31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9436e31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9436e31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9436e31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9436e31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Performance Optiomization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strategies for improved performance</a:t>
            </a:r>
            <a:endParaRPr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37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</a:rPr>
              <a:t>2. Distributed Caching:</a:t>
            </a:r>
            <a:endParaRPr sz="13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</a:rPr>
              <a:t>Tools: Consider tools like Hazelcast, Redis, or Memcached for distributed caching across multiple nodes.</a:t>
            </a:r>
            <a:endParaRPr sz="120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</a:rPr>
              <a:t>Benefits: Scalability, fault tolerance, and improved performance for large-scale applications.</a:t>
            </a:r>
            <a:endParaRPr sz="120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</a:rPr>
              <a:t>Example (Redis):</a:t>
            </a:r>
            <a:endParaRPr sz="120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t/>
            </a:r>
            <a:endParaRPr sz="15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981400" y="1248025"/>
            <a:ext cx="46257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endParaRPr sz="9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52400" marR="152400" rtl="0" algn="l">
              <a:lnSpc>
                <a:spcPct val="157142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-GB" sz="9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com.github.benmanes.caffeine.cache.Cache;import com.github.benmanes.caffeine.cache.Caffeine;Cache&lt;String, Object&gt; cache = Caffeine.newBuilder()   .maximumSize(100)   .build();// Retrieve data from cacheObject value = cache.getIfPresent("key");// Store data in cachecache.put("key", value);</a:t>
            </a:r>
            <a:endParaRPr sz="9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981400" y="3215425"/>
            <a:ext cx="50361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</a:rPr>
              <a:t>Java</a:t>
            </a:r>
            <a:endParaRPr sz="5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52400" rtl="0" algn="l">
              <a:lnSpc>
                <a:spcPct val="133333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</a:rPr>
              <a:t>import redis.clients.jedis.Jedis;</a:t>
            </a:r>
            <a:r>
              <a:rPr i="1" lang="en-GB" sz="750">
                <a:solidFill>
                  <a:srgbClr val="9900FF"/>
                </a:solidFill>
                <a:highlight>
                  <a:srgbClr val="FFFFFF"/>
                </a:highlight>
              </a:rPr>
              <a:t>// ...</a:t>
            </a:r>
            <a:endParaRPr i="1" sz="7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57142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</a:rPr>
              <a:t>Jedis jedis = new Jedis("localhost");jedis.set("key", "value");String cachedValue = redis.get("key");</a:t>
            </a:r>
            <a:endParaRPr sz="750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strategies for improved performance</a:t>
            </a:r>
            <a:endParaRPr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75350" y="1152475"/>
            <a:ext cx="89526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3. Hibernate Second-Level Cache:</a:t>
            </a:r>
            <a:endParaRPr sz="11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None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ORM: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None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you're using Hibernate, enable its second-level cache to cache entities and query results.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None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Benefits: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None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Reduces database load and improves performance for data-intensive applications.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None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Configuration: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None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Configure Hibernate properties to enable second-level caching and choose a caching provider.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4444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4. HTTP Caching:</a:t>
            </a:r>
            <a:endParaRPr sz="11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3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Caching Headers: Utilize HTTP caching headers like Cache-Control and ETag to cache responses on the client side.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Char char="●"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Benefits: Reduces server load and improves response times for static content.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Lato"/>
              <a:buChar char="●"/>
            </a:pP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Implementation: Configure your web server or application framework to set appropriate caching headers.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75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t/>
            </a:r>
            <a:endParaRPr sz="11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strategies for improved performance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-GB" sz="94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 CDN Caching:</a:t>
            </a:r>
            <a:endParaRPr sz="94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Content Delivery Networks: Use CDNs to cache static content closer to end-users.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Benefits: Improves website load times for users geographically distributed.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Implementation: Integrate a CDN service with your application.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4444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94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Choosing the Right Strategy:</a:t>
            </a:r>
            <a:endParaRPr sz="94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Volatility: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Consider how frequently the data changes. In-memory caching is suitable for less volatile data.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Scalability: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you need to scale your application, distributed caching is a good choice.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Size: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Evaluate the size of the data you need to cache. Choose a caching solution that can handle the expected volume.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Cost:</a:t>
            </a:r>
            <a:endParaRPr sz="8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Consider the cost of implementing and maintaining the caching solution.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strategies for improved performance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4444"/>
              </a:lnSpc>
              <a:spcBef>
                <a:spcPts val="1500"/>
              </a:spcBef>
              <a:spcAft>
                <a:spcPts val="0"/>
              </a:spcAft>
              <a:buSzPts val="440"/>
              <a:buNone/>
            </a:pPr>
            <a:r>
              <a:rPr lang="en-GB" sz="939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Best Practices:</a:t>
            </a:r>
            <a:endParaRPr sz="939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4444"/>
              </a:lnSpc>
              <a:spcBef>
                <a:spcPts val="3100"/>
              </a:spcBef>
              <a:spcAft>
                <a:spcPts val="0"/>
              </a:spcAft>
              <a:buSzPts val="440"/>
              <a:buNone/>
            </a:pPr>
            <a:r>
              <a:rPr lang="en-GB" sz="88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Cache Invalidation: Implement a proper cache invalidation strategy to ensure data consistency.</a:t>
            </a:r>
            <a:endParaRPr sz="88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480" lvl="0" marL="457200" rtl="0" algn="l">
              <a:lnSpc>
                <a:spcPct val="12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Lato"/>
              <a:buChar char="●"/>
            </a:pPr>
            <a:r>
              <a:rPr lang="en-GB" sz="88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Monitoring: Monitor cache hit rates and other metrics to optimize your caching strategy.</a:t>
            </a:r>
            <a:endParaRPr sz="88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480" lvl="0" marL="4572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Lato"/>
              <a:buChar char="●"/>
            </a:pPr>
            <a:r>
              <a:rPr lang="en-GB" sz="88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Cache Size: Configure appropriate cache sizes to prevent memory issues.</a:t>
            </a:r>
            <a:endParaRPr sz="88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480" lvl="0" marL="4572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Lato"/>
              <a:buChar char="●"/>
            </a:pPr>
            <a:r>
              <a:rPr lang="en-GB" sz="88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Cache Keys: Use meaningful and consistent cache keys.</a:t>
            </a:r>
            <a:endParaRPr sz="88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190500" rtl="0" algn="l">
              <a:lnSpc>
                <a:spcPct val="106666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82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Generative AI is experimental.</a:t>
            </a:r>
            <a:endParaRPr sz="82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8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0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Featured snippet from the web</a:t>
            </a:r>
            <a:r>
              <a:rPr lang="en-GB" sz="1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following caching strategies are implemented in Java: Write-through, Write-around, Write-behind, and Cache-aside. Each strategy offers unique benefits for improving performance and reducing load on the database.</a:t>
            </a:r>
            <a:endParaRPr sz="1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56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12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Performance Optimization Techniques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Identifying performance bottlenecks in Java applications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Memory management and garbage collection optimization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strategies for improved performance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Introduction to Spring Security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Securing Spring applications with Spring Security framework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User authentication and authorization mechanisms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Implementing basic authentication and authorization in a Spring application using Spring Security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Performance Optimization Techniques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84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Spring Security can add overhead to your application, but with careful optimization, you can minimize its impact on performance. Here are a few techniques to consider:</a:t>
            </a:r>
            <a:endParaRPr sz="84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84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1. Caching:</a:t>
            </a:r>
            <a:endParaRPr sz="84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Caching: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Cache authentication results to avoid repeated authentication checks for the same user. Spring Security provides built-in support for caching with various providers like Ehcache, Caffeine, and Redis.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Authorization Caching: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Cache authorization decisions (e.g., access control lists) to reduce the overhead of repeated authorization checks.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84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2. Method-Level Security Optimization:</a:t>
            </a:r>
            <a:endParaRPr sz="84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Char char="●"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@PreAuthorize and @PostAuthorize Wisely: These annotations provide fine-grained access control, but they can incur overhead. Use them only when necessary and consider optimizing their expressions.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Char char="●"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Minimize Security Checks: Avoid unnecessary security checks in frequently called methods.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843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3. Authentication Provider Optimization:</a:t>
            </a:r>
            <a:endParaRPr sz="843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Choose the Right Authentication Provider: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Select an authentication provider that aligns with your authentication requirements and performance needs. For example, if you're using a database for authentication, consider optimizing your database queries.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 Authentication Provider:</a:t>
            </a:r>
            <a:endParaRPr sz="7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50"/>
              <a:buFont typeface="Lato"/>
              <a:buNone/>
            </a:pPr>
            <a:r>
              <a:rPr lang="en-GB" sz="7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you have specific authentication requirements, implement a custom authentication provider that is optimized for your use case.</a:t>
            </a:r>
            <a:endParaRPr sz="112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Performance Optimization Techniques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41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4. Use Asynchronous Processing:</a:t>
            </a:r>
            <a:endParaRPr sz="1241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845" lvl="0" marL="457200" rtl="0" algn="l">
              <a:lnSpc>
                <a:spcPct val="12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Char char="●"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Asynchronous Authentication and Authorization: For time-consuming authentication or authorization tasks, consider using asynchronous processing to improve responsiveness.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41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 Optimize Security Configurations:</a:t>
            </a:r>
            <a:endParaRPr sz="941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Disable Unused Features: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Disable any Spring Security features that you're not using to reduce unnecessary overhead.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Limit the Scope of Security Filters: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Configure security filters to apply only to the necessary URLs or endpoints.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41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6. Load Balancing:</a:t>
            </a:r>
            <a:endParaRPr sz="941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845" lvl="0" marL="457200" rtl="0" algn="l">
              <a:lnSpc>
                <a:spcPct val="12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Char char="●"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Distribute Load: Use a load balancer to distribute requests across multiple instances of your application, ensuring that no single instance becomes a bottleneck.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41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7. Monitoring and Profiling:</a:t>
            </a:r>
            <a:endParaRPr sz="941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Spring Boot Actuator: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 Spring Security metrics using Spring Boot Actuator to identify performance bottlenecks.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Profiling Tools: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70"/>
              <a:buFont typeface="Lato"/>
              <a:buNone/>
            </a:pPr>
            <a:r>
              <a:rPr lang="en-GB" sz="87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profiling tools like YourKit or VisualVM to analyze your application's performance and identify areas for optimization.</a:t>
            </a:r>
            <a:endParaRPr sz="87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∙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Performance Optimization Techniques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8. Consider JWT Authentication: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Stateless Authentication: JWT (JSON Web Token) authentication can be more efficient than traditional session-based authentication, especially in distributed systems.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9. Upgrade to the Latest Version: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Stay Updated: Keep your Spring Security version up-to-date to benefit from performance improvements and bug fixes.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10. Database Optimization: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Indexing: Ensure that your database tables used for authentication and authorization are properly indexed.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Connection Pooling: Use a connection pool to manage database connections efficiently.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11. Consider a Custom Security Solution:</a:t>
            </a:r>
            <a:endParaRPr sz="13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Highly Specialized Needs: If you have highly specialized security requirements, consider developing a custom security solution tailored to your needs.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3333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GB" sz="14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dentify performance bottlenecks in Java applications</a:t>
            </a:r>
            <a:endParaRPr sz="2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943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To identify performance bottlenecks in Java applications, you can use a Java profiler and look for common indicators of performance issues: </a:t>
            </a:r>
            <a:endParaRPr sz="943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CPU profiling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1905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 the application with the profiler, start CPU profiling, and capture a performance snapshot.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Common indicators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1905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Look for increased CPU usage, slow page load times, high network latency, and excessive database queries.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Java profiler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1905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None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 a tool like YourKit Java Profiler or JProfiler to help identify bottlenecks.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6350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943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Other ways to identify performance bottlenecks include: </a:t>
            </a:r>
            <a:endParaRPr sz="943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marR="635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Memory leaks: A common issue that occurs when a program doesn't release memory it no longer needs.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t/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strategy: Retain frequently used information in high-speed memory to reduce access time.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t/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Loop optimization: Reduce the number of iterations, move invariant computations outside the loop, and use improved for-loops.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t/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Concurrency issues: Can occur when multiple threads access shared resources simultaneously.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t/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marR="63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rPr lang="en-GB" sz="8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Scalability testing: Helps ensure the application can handle the expected user load. </a:t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575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50"/>
              <a:buFont typeface="Lato"/>
              <a:buChar char="●"/>
            </a:pPr>
            <a:r>
              <a:t/>
            </a:r>
            <a:endParaRPr sz="8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2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Memory management and garbage collection optimization</a:t>
            </a:r>
            <a:endParaRPr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942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Java's memory management and garbage collection are powerful features, but they can be optimized for better performance. Here's a guide:</a:t>
            </a:r>
            <a:endParaRPr sz="942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942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Understanding the Basics</a:t>
            </a:r>
            <a:endParaRPr sz="942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0" marL="4572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Heap: The memory where objects are stored.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Generations: The heap is divided into Young Generation (Eden, Survivor spaces), Old Generation (Tenured), and Metaspace (for class metadata).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Garbage Collection (GC): The process of reclaiming memory occupied by objects that are no longer reachable.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942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Optimization Techniques</a:t>
            </a:r>
            <a:endParaRPr sz="942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None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Choose the Right Garbage Collector: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Serial GC: Suitable for single-threaded applications with small heaps.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Parallel GC: Uses multiple threads for garbage collection, ideal for multi-threaded, high-throughput applications.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CMS (Concurrent Mark-Sweep): Minimizes pauses by performing garbage collection concurrently with application threads.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G1 (Garbage-First): Divides the heap into regions and collects garbage in the regions with the most garbage.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None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Tune GC Settings: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Heap Size: Adjust the initial and maximum heap size using -Xms and -Xmx flags.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Generation Sizes: Fine-tune the sizes of the young and old generations using -XX:NewRatio, -XX:SurvivorRatio, and -XX:MaxTenuringThreshold.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GC Pauses: Control pause times using -XX:MaxGCPauseMillis (CMS, G1) or -XX:GCTimeRatio (Parallel).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3210" lvl="1" marL="6477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860"/>
              <a:buFont typeface="Lato"/>
              <a:buChar char="●"/>
            </a:pPr>
            <a:r>
              <a:rPr lang="en-GB" sz="86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Logging: Enable GC logging to analyze GC behavior and identify areas for improvement.</a:t>
            </a:r>
            <a:endParaRPr sz="86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36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Memory management and garbage collection optimization</a:t>
            </a:r>
            <a:endParaRPr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86100" y="1152475"/>
            <a:ext cx="87462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1905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Code Optimizations: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Avoid Creating Unnecessary Objects: Reuse objects where possible, use primitive types instead of wrapper classes, and use object pools.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marR="63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Nullify References: Set references to null when they are no longer needed to make objects eligible for garbage collection. 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t/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Efficient Data Structures: Choose the right data structures for your application's needs, considering memory usage and performance.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Avoid Memory Leaks: Ensure that objects are not unintentionally retained by long-lived objects or static references.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1905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None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Monitoring and Profiling: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Profiling Tools: Tools like VisualVM, JProfiler, or YourKit can help you analyze memory usage, identify memory leaks, and optimize GC performance.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Monitor Heap Usage: Use tools like JConsole or Java Mission Control to monitor heap usage and GC activity.</a:t>
            </a:r>
            <a:endParaRPr sz="942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∙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Caching strategies for improved performance</a:t>
            </a:r>
            <a:endParaRPr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Caching is a powerful technique to improve the performance of Java applications by storing frequently accessed data in memory for faster retrieval. Here are a few common caching strategies in Java:</a:t>
            </a:r>
            <a:endParaRPr sz="15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4444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1. In-Memory Caching:</a:t>
            </a:r>
            <a:endParaRPr sz="155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31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Libraries: Utilize libraries like Ehcache, Caffeine, or Guava Cache to implement in-memory caching easily.</a:t>
            </a:r>
            <a:endParaRPr sz="14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Benefits: Fast access to cached data, ideal for frequently used data that doesn't change often.</a:t>
            </a:r>
            <a:endParaRPr sz="14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