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99931a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99931a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2700">
                <a:solidFill>
                  <a:srgbClr val="9900F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Day 26: TypeScript and React Redux Fundamentals</a:t>
            </a:r>
            <a:endParaRPr sz="6700">
              <a:solidFill>
                <a:srgbClr val="9900FF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sz="272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72250" y="915775"/>
            <a:ext cx="2851500" cy="4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66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60"/>
              <a:buFont typeface="Lato"/>
              <a:buChar char="∙"/>
            </a:pPr>
            <a:r>
              <a:rPr lang="en-GB" sz="96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TypeScript Introduction</a:t>
            </a:r>
            <a:endParaRPr sz="96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766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60"/>
              <a:buFont typeface="Lato"/>
              <a:buChar char="∙"/>
            </a:pPr>
            <a:r>
              <a:t/>
            </a:r>
            <a:endParaRPr sz="96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9560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60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What is React and why React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9560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60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Declarative vs Imperative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9560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60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Component Architecture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9560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60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One way data flow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9560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60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installation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9560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60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Basics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Functional Component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Class Component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Analyzing a Standard React Project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Introduction to JSX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Props with Functional Component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Props with Class Component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Constructor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State in React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Destructuring Props and State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Events and Event Handling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Binding Event Handlers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Passing Methods as Props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Conditional Rendering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List Rendering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List and Keys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7660" lvl="0" marL="3429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60"/>
              <a:buFont typeface="Lato"/>
              <a:buChar char="∙"/>
            </a:pPr>
            <a:r>
              <a:t/>
            </a:r>
            <a:endParaRPr sz="129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411775" y="1076050"/>
            <a:ext cx="3000000" cy="2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CSS with React Inline Style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CSS Stylesheets in React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CSS Modules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to Add and Use Bootstrap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Introduction to Hooks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useState Hook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useState Hook with Object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useState Hook with Array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Using State with Class and Functional Component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useEffect Hook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Conditionally Run useEffect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useContext Hook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React Forms and Form Handling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Controlled Component in React Form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6067" lvl="0" marL="457200" marR="10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905"/>
              <a:buFont typeface="Lato"/>
              <a:buChar char="∙"/>
            </a:pPr>
            <a:r>
              <a:rPr lang="en-GB" sz="90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Controlled Component with Function Component and useState</a:t>
            </a:r>
            <a:endParaRPr sz="90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