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999510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999510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React JS 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17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Agenda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939075" y="141300"/>
            <a:ext cx="3086100" cy="4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setup Axios with React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make a GET request in Axios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make a POST request in Axios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Create a fake API and insert data in it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Read operation in CRUD app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Delete operation in CRUD app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Update operation in React CRUD App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Introduction to React Redux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Getting started with React Redux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Three core concepts of Redux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Three principles of Redux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Actions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Reducers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Store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Cakes and ice-creams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Multiple Reducers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Combine Reducers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Middleware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Async actions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Redux thunk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Cake shop application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Actions for cake shop app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Reducer for cake shop app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Store for cake shop app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Connect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Redux with Hooks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useSelector Hook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useDispatch Hook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Action and reducers for ice cream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Logger middleware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Action payload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mapStateToProps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rPr lang="en-GB"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mapDispatchToProps</a:t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600"/>
              <a:buFont typeface="Lato"/>
              <a:buChar char="∙"/>
            </a:pPr>
            <a:r>
              <a:t/>
            </a:r>
            <a:endParaRPr sz="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 of React Redux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Redux Architecture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Redux Installation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Redux Concepts 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Data Flow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Redux State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Hands-on exercises</a:t>
            </a:r>
            <a:endParaRPr sz="9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39075" y="141300"/>
            <a:ext cx="30000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t/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Handling Multiple Inputs in Form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Handling Multiple Inputs in Functional Component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Checkbox, Dropdown Menu, and Text Area in React Form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Multiple Checkbox in React Form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Refs in React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Uncontrolled Component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Callback Refs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useRef Hook and Uncontrolled Component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useRef Hook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Router Introduction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Installing React Router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Configuring Routes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Link Component in React Router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Active Links using React Router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Navigating Programmatically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Page not found in React Router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Nested Routes in React Router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Index Route in React Router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Dynamic Routes in React Router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t/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useParams in React Router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useSearchParams in React Router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Relative and Absolute Path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Lazy Loading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Form Validation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Bootstrap Library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Container and Grid system with React-Bootstrap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2 simple ways to add images in React App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Creating cards using React Bootstrap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Create navbar using React-Bootstrap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Creating Carousel using React-Bootstrap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useReducer Hook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Fetch API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Lato"/>
              <a:buChar char="∙"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Introduction to React AXIOS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Lato"/>
              <a:buChar char="∙"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