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f0720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f0720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f07207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5f07207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5f07207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5f07207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5f07207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5f07207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f07207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5f07207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f07207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f07207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Week-2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Day 7: Spring MVC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 7: Spring MVC</a:t>
            </a:r>
            <a:endParaRPr sz="37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Spring MVC Fundamentals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MVC (Model-View-Controller) design pattern in Spring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Request handling, controllers, annotations (@RequestMapping, @RequestParam)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Views and ViewResolvers (JSP, Thymeleaf)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Building a basic Spring MVC application with a controller and a view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Lato"/>
              <a:buChar char="➢"/>
            </a:pPr>
            <a:r>
              <a:rPr lang="en-GB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Handling form submissions and data binding</a:t>
            </a:r>
            <a:endParaRPr sz="2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Spring MVC Fundamentals</a:t>
            </a:r>
            <a:endParaRPr b="1" sz="3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Spring MVC (Model-View-Controller) is a part of the Spring Framework that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provides a comprehensive solution for building web applications. It follows the MVC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design pattern, which separates an application into three interconnected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components: 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Model, View, and Controller. </a:t>
            </a:r>
            <a:endParaRPr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This separation allows for a clean  separation of concerns, making the application easier to manage, test, and scale.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MVC Design Pattern Overview</a:t>
            </a:r>
            <a:endParaRPr b="1" sz="45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Represents the application's data and business logic. It communicates with the database and other services to process and retrieve data. In Spring MVC, the model can be a simple Java object or a more complex structure.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Represents the presentation layer. It is responsible for displaying the data to the user. In Spring MVC, views are typically JSP files, Thymeleaf templates, or other templating engines.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Acts as an intermediary between the Model and the View. It handles user input, processes it (often by invoking methods on the model), and returns the appropriate view.</a:t>
            </a:r>
            <a:endParaRPr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2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Core Components of Spring MVC</a:t>
            </a:r>
            <a:endParaRPr b="1" sz="4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200" y="1017725"/>
            <a:ext cx="89850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DispatcherServlet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DispatcherServlet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DispatcherServlet is the front controller in Spring MVC. It intercepts all incoming HTTP requests and dispatches them to the appropriate controllers based on the request URL.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is configured in the web.xml (if using XML configuration) or via Java configuration in a Spring Boot application.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Controllers are responsible for handling HTTP requests, processing user inputs, and returning the appropriate model and view.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Spring MVC, controllers are typically annotated with @Controller and handle requests using @RequestMapping or @GetMapping, @PostMapping, etc.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model contains the data that will be displayed in the view. In Spring MVC, data is typically passed from the controller to the view using Model or ModelAndView objects.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ViewResolver</a:t>
            </a: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The ViewResolver is responsible for resolving the view name returned by the controller into an actual view (like a JSP file).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</a:pPr>
            <a:r>
              <a:rPr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Common implementations include InternalResourceViewResolver, ThymeleafViewResolver, etc.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-GB" sz="2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Core Components of Spring MVC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HandlerMapping</a:t>
            </a: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HandlerMapping is used by the DispatcherServlet to map incoming requests to appropriate handler methods in controllers.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ModelAndView</a:t>
            </a: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</a:pPr>
            <a:r>
              <a:rPr lang="en-GB" sz="1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ModelAndView is a holder for both the model and the view in a Spring MVC application. It allows the controller to return both data (model) and the view name.</a:t>
            </a:r>
            <a:endParaRPr sz="2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59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Basic Spring MVC Workflow</a:t>
            </a:r>
            <a:endParaRPr b="1" sz="259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93850" y="1152475"/>
            <a:ext cx="86385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Client Request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client sends an HTTP request to the web application.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DispatcherServlet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DispatcherServlet intercepts the request and consults HandlerMapping to determine which controller should handle the request.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selected controller processes the request. It interacts with the model (business logic) and prepares data.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View Selection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controller returns a ModelAndView object, specifying the view name and any model data.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ViewResolver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DispatcherServlet uses the ViewResolver to translate the view name into a concrete view.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AutoNum type="arabicPeriod"/>
            </a:pPr>
            <a:r>
              <a:rPr b="1"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Rendering the View</a:t>
            </a: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: The view is rendered (e.g., a JSP page), and the HTML response is sent back to the client.</a:t>
            </a:r>
            <a:endParaRPr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