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La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Lato-italic.fntdata"/><Relationship Id="rId10" Type="http://schemas.openxmlformats.org/officeDocument/2006/relationships/font" Target="fonts/Lato-bold.fntdata"/><Relationship Id="rId12" Type="http://schemas.openxmlformats.org/officeDocument/2006/relationships/font" Target="fonts/Lato-boldItalic.fntdata"/><Relationship Id="rId9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f45deb0d5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f45deb0d5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45deb0d5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45deb0d5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00FF"/>
                </a:solidFill>
              </a:rPr>
              <a:t>functional interface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>
                <a:solidFill>
                  <a:srgbClr val="9900FF"/>
                </a:solidFill>
              </a:rPr>
              <a:t>What is a functional interface in Java 8?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3615900" cy="3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115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A functional interface in Java 8 is an interface that has exactly one abstract method. These interfaces can be used as the type for lambda expressions.</a:t>
            </a:r>
            <a:endParaRPr sz="115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115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Example</a:t>
            </a:r>
            <a:endParaRPr sz="115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115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@FunctionalInterface</a:t>
            </a:r>
            <a:endParaRPr sz="115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115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interface Greeting {</a:t>
            </a:r>
            <a:endParaRPr sz="115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115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String sayHello(String name);</a:t>
            </a:r>
            <a:endParaRPr sz="115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115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15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115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Greeting greeting = (name) -&gt; "Hello, " + name;</a:t>
            </a:r>
            <a:endParaRPr sz="115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115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15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927600" y="1721675"/>
            <a:ext cx="44658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In above example @functionalInterface annotation is optional, but it is a best practice. </a:t>
            </a:r>
            <a:endParaRPr sz="135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If you have this annotation then if someone will add one more method in this interface then it will throw error saying it is a functional interface and can have one one method.</a:t>
            </a:r>
            <a:endParaRPr sz="135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