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5">
  <p:sldMasterIdLst>
    <p:sldMasterId id="2147483660" r:id="rId1"/>
  </p:sldMasterIdLst>
  <p:notesMasterIdLst>
    <p:notesMasterId r:id="rId10"/>
  </p:notesMasterIdLst>
  <p:sldIdLst>
    <p:sldId id="291" r:id="rId2"/>
    <p:sldId id="286" r:id="rId3"/>
    <p:sldId id="299" r:id="rId4"/>
    <p:sldId id="332" r:id="rId5"/>
    <p:sldId id="341" r:id="rId6"/>
    <p:sldId id="343" r:id="rId7"/>
    <p:sldId id="342" r:id="rId8"/>
    <p:sldId id="28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79006" autoAdjust="0"/>
  </p:normalViewPr>
  <p:slideViewPr>
    <p:cSldViewPr snapToGrid="0">
      <p:cViewPr varScale="1">
        <p:scale>
          <a:sx n="57" d="100"/>
          <a:sy n="57" d="100"/>
        </p:scale>
        <p:origin x="12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45C47D-6E7A-40E3-9BF1-FE1B5E6AF784}" type="datetimeFigureOut">
              <a:rPr lang="en-IN" smtClean="0"/>
              <a:t>01-08-2019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634DFF-0047-44CF-B3EB-16181272A4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80186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37AC76-B5B6-4D22-964E-8311652E756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458289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37AC76-B5B6-4D22-964E-8311652E756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777747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37AC76-B5B6-4D22-964E-8311652E756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79439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37AC76-B5B6-4D22-964E-8311652E756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39680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37AC76-B5B6-4D22-964E-8311652E756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246354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way we are fetching the records from database with the </a:t>
            </a:r>
            <a:r>
              <a:rPr lang="en-US"/>
              <a:t>using pagination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37AC76-B5B6-4D22-964E-8311652E756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43288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C852F8-A54B-449A-BBD1-1C855873071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65823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D534C-5B7A-4D62-9124-9DF4AABF2CFC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08244-4F68-4DD1-9E63-25A8E191BAA8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 descr="000000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96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514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D534C-5B7A-4D62-9124-9DF4AABF2CFC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08244-4F68-4DD1-9E63-25A8E191B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017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D534C-5B7A-4D62-9124-9DF4AABF2CFC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08244-4F68-4DD1-9E63-25A8E191B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3832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7814"/>
            <a:ext cx="109728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9600" y="1600201"/>
            <a:ext cx="10972800" cy="4525963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429D534C-5B7A-4D62-9124-9DF4AABF2CFC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EE708244-4F68-4DD1-9E63-25A8E191B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8373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7814"/>
            <a:ext cx="109728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429D534C-5B7A-4D62-9124-9DF4AABF2CFC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EE708244-4F68-4DD1-9E63-25A8E191B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5045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7814"/>
            <a:ext cx="109728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600200"/>
            <a:ext cx="53848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3938589"/>
            <a:ext cx="53848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429D534C-5B7A-4D62-9124-9DF4AABF2CFC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EE708244-4F68-4DD1-9E63-25A8E191B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1042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7814"/>
            <a:ext cx="109728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600200"/>
            <a:ext cx="53848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3938589"/>
            <a:ext cx="53848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429D534C-5B7A-4D62-9124-9DF4AABF2CFC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EE708244-4F68-4DD1-9E63-25A8E191B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02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000000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9674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1600" y="76200"/>
            <a:ext cx="9245600" cy="639762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600" b="1">
                <a:latin typeface="+mn-lt"/>
              </a:defRPr>
            </a:lvl1pPr>
            <a:lvl2pPr>
              <a:defRPr sz="1400">
                <a:latin typeface="+mn-lt"/>
              </a:defRPr>
            </a:lvl2pPr>
            <a:lvl3pPr>
              <a:defRPr sz="1200">
                <a:latin typeface="+mn-lt"/>
              </a:defRPr>
            </a:lvl3pPr>
            <a:lvl4pPr>
              <a:defRPr sz="1100">
                <a:latin typeface="+mn-lt"/>
              </a:defRPr>
            </a:lvl4pPr>
            <a:lvl5pPr>
              <a:defRPr sz="1100"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D534C-5B7A-4D62-9124-9DF4AABF2CFC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08244-4F68-4DD1-9E63-25A8E191B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952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D534C-5B7A-4D62-9124-9DF4AABF2CFC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08244-4F68-4DD1-9E63-25A8E191B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43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D534C-5B7A-4D62-9124-9DF4AABF2CFC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08244-4F68-4DD1-9E63-25A8E191BAA8}" type="slidenum">
              <a:rPr lang="en-US" smtClean="0"/>
              <a:t>‹#›</a:t>
            </a:fld>
            <a:endParaRPr lang="en-US"/>
          </a:p>
        </p:txBody>
      </p:sp>
      <p:pic>
        <p:nvPicPr>
          <p:cNvPr id="13" name="Picture 12" descr="000000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96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120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D534C-5B7A-4D62-9124-9DF4AABF2CFC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08244-4F68-4DD1-9E63-25A8E191B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420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D534C-5B7A-4D62-9124-9DF4AABF2CFC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08244-4F68-4DD1-9E63-25A8E191BAA8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0000006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96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025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D534C-5B7A-4D62-9124-9DF4AABF2CFC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08244-4F68-4DD1-9E63-25A8E191BAA8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 descr="000000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96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829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D534C-5B7A-4D62-9124-9DF4AABF2CFC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08244-4F68-4DD1-9E63-25A8E191B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525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D534C-5B7A-4D62-9124-9DF4AABF2CFC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08244-4F68-4DD1-9E63-25A8E191B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006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9D534C-5B7A-4D62-9124-9DF4AABF2CFC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708244-4F68-4DD1-9E63-25A8E191BAA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9600" y="57150"/>
            <a:ext cx="1235573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512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33600" y="2971801"/>
            <a:ext cx="7772400" cy="1470025"/>
          </a:xfrm>
        </p:spPr>
        <p:txBody>
          <a:bodyPr>
            <a:normAutofit/>
          </a:bodyPr>
          <a:lstStyle/>
          <a:p>
            <a:r>
              <a:rPr lang="en-US" b="1" dirty="0"/>
              <a:t>JSP Pagination</a:t>
            </a:r>
          </a:p>
        </p:txBody>
      </p:sp>
    </p:spTree>
    <p:extLst>
      <p:ext uri="{BB962C8B-B14F-4D97-AF65-F5344CB8AC3E}">
        <p14:creationId xmlns:p14="http://schemas.microsoft.com/office/powerpoint/2010/main" val="3161222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JSP Pagination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5310" y="1150883"/>
            <a:ext cx="11267090" cy="49752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/>
              <a:t>In this module we will see below  topics</a:t>
            </a:r>
          </a:p>
          <a:p>
            <a:endParaRPr lang="sv-SE" sz="3200" dirty="0"/>
          </a:p>
          <a:p>
            <a:endParaRPr lang="sv-SE" sz="2000" dirty="0"/>
          </a:p>
          <a:p>
            <a:endParaRPr lang="sv-SE" sz="2000" dirty="0"/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E78BACD-1081-486F-BB5E-0DD0386CD523}"/>
              </a:ext>
            </a:extLst>
          </p:cNvPr>
          <p:cNvSpPr/>
          <p:nvPr/>
        </p:nvSpPr>
        <p:spPr>
          <a:xfrm>
            <a:off x="609600" y="158336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JSP Pagination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JSP Pagination Example</a:t>
            </a:r>
          </a:p>
        </p:txBody>
      </p:sp>
    </p:spTree>
    <p:extLst>
      <p:ext uri="{BB962C8B-B14F-4D97-AF65-F5344CB8AC3E}">
        <p14:creationId xmlns:p14="http://schemas.microsoft.com/office/powerpoint/2010/main" val="926799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800" dirty="0"/>
              <a:t>JSP Pagination</a:t>
            </a:r>
            <a:endParaRPr lang="en-US" sz="2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27E63B5-5081-4CDD-8A45-41376F0DE6FE}"/>
              </a:ext>
            </a:extLst>
          </p:cNvPr>
          <p:cNvSpPr/>
          <p:nvPr/>
        </p:nvSpPr>
        <p:spPr>
          <a:xfrm>
            <a:off x="299545" y="1119352"/>
            <a:ext cx="1158765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sz="2000" b="0" i="0" dirty="0">
              <a:solidFill>
                <a:srgbClr val="000000"/>
              </a:solidFill>
              <a:effectLst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CE87585-1ACC-497E-80E2-091082B3E760}"/>
              </a:ext>
            </a:extLst>
          </p:cNvPr>
          <p:cNvSpPr/>
          <p:nvPr/>
        </p:nvSpPr>
        <p:spPr>
          <a:xfrm>
            <a:off x="173421" y="1119352"/>
            <a:ext cx="12018579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000000"/>
                </a:solidFill>
              </a:rPr>
              <a:t>Pagination is a concept or rather a technique to divide the result set into smaller byte size pages for the user to browse through with ease. Pagination by definition is a process to divide content into discreet pages.</a:t>
            </a:r>
          </a:p>
          <a:p>
            <a:r>
              <a:rPr lang="en-IN" dirty="0">
                <a:solidFill>
                  <a:srgbClr val="000000"/>
                </a:solidFill>
              </a:rPr>
              <a:t>Before the progress of Information Technology, pagination was entirely a manual process and print layout was the sole intention. But in today’s world pagination is done mainly to enhance the speed of data fetching in a certain website. Fetching all the data at a time is a slow and resource intensive job, also the user who has to view through the entire list has a poor experience due to amount of data he has to scroll through. Well designed websites always take care of these issues and provide a user friendly experience.</a:t>
            </a:r>
          </a:p>
          <a:p>
            <a:endParaRPr lang="en-IN" dirty="0">
              <a:solidFill>
                <a:srgbClr val="000000"/>
              </a:solidFill>
            </a:endParaRPr>
          </a:p>
          <a:p>
            <a:r>
              <a:rPr lang="en-IN" dirty="0">
                <a:solidFill>
                  <a:srgbClr val="000000"/>
                </a:solidFill>
              </a:rPr>
              <a:t>Pagination can be used in server side and client side. Server side pagination is used when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IN" dirty="0">
                <a:solidFill>
                  <a:srgbClr val="000000"/>
                </a:solidFill>
              </a:rPr>
              <a:t>Faster initial page loading is required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IN" dirty="0">
                <a:solidFill>
                  <a:srgbClr val="000000"/>
                </a:solidFill>
              </a:rPr>
              <a:t>Complex business logic is required in view part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IN" dirty="0">
                <a:solidFill>
                  <a:srgbClr val="000000"/>
                </a:solidFill>
              </a:rPr>
              <a:t>There are large data sets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endParaRPr lang="en-IN" dirty="0">
              <a:solidFill>
                <a:srgbClr val="000000"/>
              </a:solidFill>
            </a:endParaRPr>
          </a:p>
          <a:p>
            <a:r>
              <a:rPr lang="en-IN" dirty="0">
                <a:solidFill>
                  <a:srgbClr val="000000"/>
                </a:solidFill>
              </a:rPr>
              <a:t>Client side pagination is used when: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IN" dirty="0">
                <a:solidFill>
                  <a:srgbClr val="000000"/>
                </a:solidFill>
              </a:rPr>
              <a:t>The data set is small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IN" dirty="0">
                <a:solidFill>
                  <a:srgbClr val="000000"/>
                </a:solidFill>
              </a:rPr>
              <a:t>Subsequent page load is faster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IN" dirty="0">
                <a:solidFill>
                  <a:srgbClr val="000000"/>
                </a:solidFill>
              </a:rPr>
              <a:t>Full support for sorting and filtering</a:t>
            </a:r>
          </a:p>
        </p:txBody>
      </p:sp>
    </p:spTree>
    <p:extLst>
      <p:ext uri="{BB962C8B-B14F-4D97-AF65-F5344CB8AC3E}">
        <p14:creationId xmlns:p14="http://schemas.microsoft.com/office/powerpoint/2010/main" val="2058205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0" dirty="0"/>
              <a:t>JSP Pagination Example</a:t>
            </a:r>
            <a:r>
              <a:rPr lang="en-IN" sz="2800" dirty="0"/>
              <a:t> Duration :40 min</a:t>
            </a:r>
            <a:endParaRPr lang="en-US" sz="2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CA6934E-5C6D-4BCC-A400-4CE72DF5905C}"/>
              </a:ext>
            </a:extLst>
          </p:cNvPr>
          <p:cNvSpPr/>
          <p:nvPr/>
        </p:nvSpPr>
        <p:spPr>
          <a:xfrm>
            <a:off x="252248" y="1092424"/>
            <a:ext cx="11824138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000000"/>
                </a:solidFill>
              </a:rPr>
              <a:t>In this pagination example, we are using MySQL database to fetch records.</a:t>
            </a:r>
          </a:p>
          <a:p>
            <a:r>
              <a:rPr lang="en-IN" dirty="0">
                <a:solidFill>
                  <a:srgbClr val="000000"/>
                </a:solidFill>
              </a:rPr>
              <a:t>We have created “</a:t>
            </a:r>
            <a:r>
              <a:rPr lang="en-IN" dirty="0" err="1">
                <a:solidFill>
                  <a:srgbClr val="000000"/>
                </a:solidFill>
              </a:rPr>
              <a:t>ProdInfo</a:t>
            </a:r>
            <a:r>
              <a:rPr lang="en-IN" dirty="0">
                <a:solidFill>
                  <a:srgbClr val="000000"/>
                </a:solidFill>
              </a:rPr>
              <a:t>" table in "test" database. The </a:t>
            </a:r>
            <a:r>
              <a:rPr lang="en-IN" dirty="0" err="1">
                <a:solidFill>
                  <a:srgbClr val="000000"/>
                </a:solidFill>
              </a:rPr>
              <a:t>ProdInfo</a:t>
            </a:r>
            <a:r>
              <a:rPr lang="en-IN" dirty="0">
                <a:solidFill>
                  <a:srgbClr val="000000"/>
                </a:solidFill>
              </a:rPr>
              <a:t> table has three fields: </a:t>
            </a:r>
            <a:r>
              <a:rPr lang="en-IN" dirty="0" err="1">
                <a:solidFill>
                  <a:srgbClr val="000000"/>
                </a:solidFill>
              </a:rPr>
              <a:t>prname</a:t>
            </a:r>
            <a:r>
              <a:rPr lang="en-IN" dirty="0">
                <a:solidFill>
                  <a:srgbClr val="000000"/>
                </a:solidFill>
              </a:rPr>
              <a:t>, </a:t>
            </a:r>
            <a:r>
              <a:rPr lang="en-IN" dirty="0" err="1">
                <a:solidFill>
                  <a:srgbClr val="000000"/>
                </a:solidFill>
              </a:rPr>
              <a:t>prid</a:t>
            </a:r>
            <a:r>
              <a:rPr lang="en-IN" dirty="0">
                <a:solidFill>
                  <a:srgbClr val="000000"/>
                </a:solidFill>
              </a:rPr>
              <a:t> and </a:t>
            </a:r>
            <a:r>
              <a:rPr lang="en-IN" dirty="0" err="1">
                <a:solidFill>
                  <a:srgbClr val="000000"/>
                </a:solidFill>
              </a:rPr>
              <a:t>quabtity</a:t>
            </a:r>
            <a:r>
              <a:rPr lang="en-IN" dirty="0">
                <a:solidFill>
                  <a:srgbClr val="000000"/>
                </a:solidFill>
              </a:rPr>
              <a:t>. create table and insert records manually..</a:t>
            </a:r>
          </a:p>
          <a:p>
            <a:endParaRPr lang="en-IN" dirty="0">
              <a:solidFill>
                <a:srgbClr val="000000"/>
              </a:solidFill>
            </a:endParaRPr>
          </a:p>
          <a:p>
            <a:r>
              <a:rPr lang="en-IN" dirty="0">
                <a:solidFill>
                  <a:srgbClr val="000000"/>
                </a:solidFill>
              </a:rPr>
              <a:t>CREATE TABLE `</a:t>
            </a:r>
            <a:r>
              <a:rPr lang="en-IN" dirty="0" err="1">
                <a:solidFill>
                  <a:srgbClr val="000000"/>
                </a:solidFill>
              </a:rPr>
              <a:t>ProdInfo</a:t>
            </a:r>
            <a:r>
              <a:rPr lang="en-IN" dirty="0">
                <a:solidFill>
                  <a:srgbClr val="000000"/>
                </a:solidFill>
              </a:rPr>
              <a:t>` (  `</a:t>
            </a:r>
            <a:r>
              <a:rPr lang="en-IN" dirty="0" err="1">
                <a:solidFill>
                  <a:srgbClr val="000000"/>
                </a:solidFill>
              </a:rPr>
              <a:t>pr_name</a:t>
            </a:r>
            <a:r>
              <a:rPr lang="en-IN" dirty="0">
                <a:solidFill>
                  <a:srgbClr val="000000"/>
                </a:solidFill>
              </a:rPr>
              <a:t>` varchar(20)not null,  `</a:t>
            </a:r>
            <a:r>
              <a:rPr lang="en-IN" dirty="0" err="1">
                <a:solidFill>
                  <a:srgbClr val="000000"/>
                </a:solidFill>
              </a:rPr>
              <a:t>pr_id</a:t>
            </a:r>
            <a:r>
              <a:rPr lang="en-IN" dirty="0">
                <a:solidFill>
                  <a:srgbClr val="000000"/>
                </a:solidFill>
              </a:rPr>
              <a:t>` int(3)not null,  `quantity` varchar(10)   ) ENGINE=</a:t>
            </a:r>
            <a:r>
              <a:rPr lang="en-IN" dirty="0" err="1">
                <a:solidFill>
                  <a:srgbClr val="000000"/>
                </a:solidFill>
              </a:rPr>
              <a:t>InnoDB</a:t>
            </a:r>
            <a:r>
              <a:rPr lang="en-IN" dirty="0">
                <a:solidFill>
                  <a:srgbClr val="000000"/>
                </a:solidFill>
              </a:rPr>
              <a:t> DEFAULT CHARSET=latin1;</a:t>
            </a:r>
          </a:p>
          <a:p>
            <a:endParaRPr lang="en-IN" dirty="0">
              <a:solidFill>
                <a:srgbClr val="000000"/>
              </a:solidFill>
            </a:endParaRPr>
          </a:p>
          <a:p>
            <a:r>
              <a:rPr lang="en-IN" dirty="0">
                <a:solidFill>
                  <a:srgbClr val="000000"/>
                </a:solidFill>
              </a:rPr>
              <a:t>For inserting into table</a:t>
            </a:r>
          </a:p>
          <a:p>
            <a:endParaRPr lang="en-IN" dirty="0">
              <a:solidFill>
                <a:srgbClr val="000000"/>
              </a:solidFill>
            </a:endParaRPr>
          </a:p>
          <a:p>
            <a:r>
              <a:rPr lang="en-IN" dirty="0">
                <a:solidFill>
                  <a:srgbClr val="000000"/>
                </a:solidFill>
              </a:rPr>
              <a:t>insert into </a:t>
            </a:r>
            <a:r>
              <a:rPr lang="en-IN" dirty="0" err="1">
                <a:solidFill>
                  <a:srgbClr val="000000"/>
                </a:solidFill>
              </a:rPr>
              <a:t>ProdInfo</a:t>
            </a:r>
            <a:r>
              <a:rPr lang="en-IN" dirty="0">
                <a:solidFill>
                  <a:srgbClr val="000000"/>
                </a:solidFill>
              </a:rPr>
              <a:t> values('T-Shirt',561,60);</a:t>
            </a:r>
          </a:p>
          <a:p>
            <a:r>
              <a:rPr lang="en-IN" dirty="0">
                <a:solidFill>
                  <a:srgbClr val="000000"/>
                </a:solidFill>
              </a:rPr>
              <a:t>insert into </a:t>
            </a:r>
            <a:r>
              <a:rPr lang="en-IN" dirty="0" err="1">
                <a:solidFill>
                  <a:srgbClr val="000000"/>
                </a:solidFill>
              </a:rPr>
              <a:t>ProdInfo</a:t>
            </a:r>
            <a:r>
              <a:rPr lang="en-IN" dirty="0">
                <a:solidFill>
                  <a:srgbClr val="000000"/>
                </a:solidFill>
              </a:rPr>
              <a:t> values('Soap',111,'30');insert into </a:t>
            </a:r>
            <a:r>
              <a:rPr lang="en-IN" dirty="0" err="1">
                <a:solidFill>
                  <a:srgbClr val="000000"/>
                </a:solidFill>
              </a:rPr>
              <a:t>ProdInfo</a:t>
            </a:r>
            <a:r>
              <a:rPr lang="en-IN" dirty="0">
                <a:solidFill>
                  <a:srgbClr val="000000"/>
                </a:solidFill>
              </a:rPr>
              <a:t> values('Brush',23,'3');insert into </a:t>
            </a:r>
            <a:r>
              <a:rPr lang="en-IN" dirty="0" err="1">
                <a:solidFill>
                  <a:srgbClr val="000000"/>
                </a:solidFill>
              </a:rPr>
              <a:t>ProdInfo</a:t>
            </a:r>
            <a:r>
              <a:rPr lang="en-IN" dirty="0">
                <a:solidFill>
                  <a:srgbClr val="000000"/>
                </a:solidFill>
              </a:rPr>
              <a:t> values('Chair',123,'35');insert into </a:t>
            </a:r>
            <a:r>
              <a:rPr lang="en-IN" dirty="0" err="1">
                <a:solidFill>
                  <a:srgbClr val="000000"/>
                </a:solidFill>
              </a:rPr>
              <a:t>ProdInfo</a:t>
            </a:r>
            <a:r>
              <a:rPr lang="en-IN" dirty="0">
                <a:solidFill>
                  <a:srgbClr val="000000"/>
                </a:solidFill>
              </a:rPr>
              <a:t> values('Books',781,50);insert into </a:t>
            </a:r>
            <a:r>
              <a:rPr lang="en-IN" dirty="0" err="1">
                <a:solidFill>
                  <a:srgbClr val="000000"/>
                </a:solidFill>
              </a:rPr>
              <a:t>ProdInfo</a:t>
            </a:r>
            <a:r>
              <a:rPr lang="en-IN" dirty="0">
                <a:solidFill>
                  <a:srgbClr val="000000"/>
                </a:solidFill>
              </a:rPr>
              <a:t> values('Coffee',17,'33')insert into </a:t>
            </a:r>
            <a:r>
              <a:rPr lang="en-IN" dirty="0" err="1">
                <a:solidFill>
                  <a:srgbClr val="000000"/>
                </a:solidFill>
              </a:rPr>
              <a:t>ProdInfo</a:t>
            </a:r>
            <a:r>
              <a:rPr lang="en-IN" dirty="0">
                <a:solidFill>
                  <a:srgbClr val="000000"/>
                </a:solidFill>
              </a:rPr>
              <a:t> values('T-Shirt',561,'60);</a:t>
            </a:r>
          </a:p>
          <a:p>
            <a:endParaRPr lang="en-IN" dirty="0">
              <a:solidFill>
                <a:srgbClr val="000000"/>
              </a:solidFill>
            </a:endParaRPr>
          </a:p>
          <a:p>
            <a:endParaRPr lang="en-IN" dirty="0">
              <a:solidFill>
                <a:srgbClr val="000000"/>
              </a:solidFill>
            </a:endParaRPr>
          </a:p>
          <a:p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9419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0" dirty="0"/>
              <a:t>JSP Pagination Example</a:t>
            </a:r>
            <a:r>
              <a:rPr lang="en-IN" sz="2800" dirty="0"/>
              <a:t> Duration :40 min</a:t>
            </a:r>
            <a:endParaRPr lang="en-US" sz="2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CA6934E-5C6D-4BCC-A400-4CE72DF5905C}"/>
              </a:ext>
            </a:extLst>
          </p:cNvPr>
          <p:cNvSpPr/>
          <p:nvPr/>
        </p:nvSpPr>
        <p:spPr>
          <a:xfrm>
            <a:off x="173421" y="856357"/>
            <a:ext cx="4682358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 err="1"/>
              <a:t>index.jsp</a:t>
            </a:r>
            <a:endParaRPr lang="en-IN" sz="1600" b="1" dirty="0"/>
          </a:p>
          <a:p>
            <a:br>
              <a:rPr lang="en-IN" sz="1200" dirty="0"/>
            </a:br>
            <a:r>
              <a:rPr lang="en-IN" sz="1200" b="1" dirty="0"/>
              <a:t>&lt;a</a:t>
            </a:r>
            <a:r>
              <a:rPr lang="en-IN" sz="1200" dirty="0"/>
              <a:t> </a:t>
            </a:r>
            <a:r>
              <a:rPr lang="en-IN" sz="1200" dirty="0" err="1"/>
              <a:t>href</a:t>
            </a:r>
            <a:r>
              <a:rPr lang="en-IN" sz="1200" dirty="0"/>
              <a:t>="</a:t>
            </a:r>
            <a:r>
              <a:rPr lang="en-IN" sz="1200" dirty="0" err="1"/>
              <a:t>view.jsp?page</a:t>
            </a:r>
            <a:r>
              <a:rPr lang="en-IN" sz="1200" dirty="0"/>
              <a:t>=1"</a:t>
            </a:r>
            <a:r>
              <a:rPr lang="en-IN" sz="1200" b="1" dirty="0"/>
              <a:t>&gt;</a:t>
            </a:r>
            <a:r>
              <a:rPr lang="en-IN" sz="1200" dirty="0"/>
              <a:t>View Employees</a:t>
            </a:r>
            <a:r>
              <a:rPr lang="en-IN" sz="1200" b="1" dirty="0"/>
              <a:t>&lt;/a&gt;</a:t>
            </a:r>
            <a:r>
              <a:rPr lang="en-IN" sz="1200" dirty="0"/>
              <a:t>  </a:t>
            </a:r>
          </a:p>
          <a:p>
            <a:br>
              <a:rPr lang="en-IN" sz="1600" b="1" dirty="0"/>
            </a:br>
            <a:r>
              <a:rPr lang="en-IN" sz="1600" b="1" dirty="0" err="1"/>
              <a:t>view.jsp</a:t>
            </a:r>
            <a:endParaRPr lang="en-IN" sz="1600" b="1" dirty="0"/>
          </a:p>
          <a:p>
            <a:br>
              <a:rPr lang="en-IN" sz="1200" dirty="0"/>
            </a:br>
            <a:r>
              <a:rPr lang="en-IN" sz="1200" dirty="0"/>
              <a:t>&lt;%@ page </a:t>
            </a:r>
            <a:r>
              <a:rPr lang="en-IN" sz="1200" b="1" dirty="0"/>
              <a:t>import</a:t>
            </a:r>
            <a:r>
              <a:rPr lang="en-IN" sz="1200" dirty="0"/>
              <a:t>="</a:t>
            </a:r>
            <a:r>
              <a:rPr lang="en-IN" sz="1200" dirty="0" err="1"/>
              <a:t>java.util</a:t>
            </a:r>
            <a:r>
              <a:rPr lang="en-IN" sz="1200" dirty="0"/>
              <a:t>.*,</a:t>
            </a:r>
            <a:r>
              <a:rPr lang="en-IN" sz="1200" dirty="0" err="1"/>
              <a:t>com.test.dao</a:t>
            </a:r>
            <a:r>
              <a:rPr lang="en-IN" sz="1200" dirty="0"/>
              <a:t>.*,</a:t>
            </a:r>
            <a:r>
              <a:rPr lang="en-IN" sz="1200" dirty="0" err="1"/>
              <a:t>com.test.beans</a:t>
            </a:r>
            <a:r>
              <a:rPr lang="en-IN" sz="1200" dirty="0"/>
              <a:t>.*" %&gt;  </a:t>
            </a:r>
          </a:p>
          <a:p>
            <a:r>
              <a:rPr lang="en-IN" sz="1200" dirty="0"/>
              <a:t>&lt;%  </a:t>
            </a:r>
          </a:p>
          <a:p>
            <a:r>
              <a:rPr lang="en-IN" sz="1200" dirty="0"/>
              <a:t>String </a:t>
            </a:r>
            <a:r>
              <a:rPr lang="en-IN" sz="1200" dirty="0" err="1"/>
              <a:t>spageid</a:t>
            </a:r>
            <a:r>
              <a:rPr lang="en-IN" sz="1200" dirty="0"/>
              <a:t>=</a:t>
            </a:r>
            <a:r>
              <a:rPr lang="en-IN" sz="1200" dirty="0" err="1"/>
              <a:t>request.getParameter</a:t>
            </a:r>
            <a:r>
              <a:rPr lang="en-IN" sz="1200" dirty="0"/>
              <a:t>("page");  </a:t>
            </a:r>
          </a:p>
          <a:p>
            <a:r>
              <a:rPr lang="en-IN" sz="1200" b="1" dirty="0"/>
              <a:t>int</a:t>
            </a:r>
            <a:r>
              <a:rPr lang="en-IN" sz="1200" dirty="0"/>
              <a:t> </a:t>
            </a:r>
            <a:r>
              <a:rPr lang="en-IN" sz="1200" dirty="0" err="1"/>
              <a:t>pageid</a:t>
            </a:r>
            <a:r>
              <a:rPr lang="en-IN" sz="1200" dirty="0"/>
              <a:t>=</a:t>
            </a:r>
            <a:r>
              <a:rPr lang="en-IN" sz="1200" dirty="0" err="1"/>
              <a:t>Integer.parseInt</a:t>
            </a:r>
            <a:r>
              <a:rPr lang="en-IN" sz="1200" dirty="0"/>
              <a:t>(</a:t>
            </a:r>
            <a:r>
              <a:rPr lang="en-IN" sz="1200" dirty="0" err="1"/>
              <a:t>spageid</a:t>
            </a:r>
            <a:r>
              <a:rPr lang="en-IN" sz="1200" dirty="0"/>
              <a:t>);  </a:t>
            </a:r>
          </a:p>
          <a:p>
            <a:r>
              <a:rPr lang="en-IN" sz="1200" b="1" dirty="0"/>
              <a:t>int</a:t>
            </a:r>
            <a:r>
              <a:rPr lang="en-IN" sz="1200" dirty="0"/>
              <a:t> total=5;  </a:t>
            </a:r>
          </a:p>
          <a:p>
            <a:r>
              <a:rPr lang="en-IN" sz="1200" b="1" dirty="0"/>
              <a:t>if</a:t>
            </a:r>
            <a:r>
              <a:rPr lang="en-IN" sz="1200" dirty="0"/>
              <a:t>(</a:t>
            </a:r>
            <a:r>
              <a:rPr lang="en-IN" sz="1200" dirty="0" err="1"/>
              <a:t>pageid</a:t>
            </a:r>
            <a:r>
              <a:rPr lang="en-IN" sz="1200" dirty="0"/>
              <a:t>==1){}  </a:t>
            </a:r>
          </a:p>
          <a:p>
            <a:r>
              <a:rPr lang="en-IN" sz="1200" b="1" dirty="0"/>
              <a:t>else</a:t>
            </a:r>
            <a:r>
              <a:rPr lang="en-IN" sz="1200" dirty="0"/>
              <a:t>{  </a:t>
            </a:r>
          </a:p>
          <a:p>
            <a:r>
              <a:rPr lang="en-IN" sz="1200" dirty="0"/>
              <a:t>    </a:t>
            </a:r>
            <a:r>
              <a:rPr lang="en-IN" sz="1200" dirty="0" err="1"/>
              <a:t>pageid</a:t>
            </a:r>
            <a:r>
              <a:rPr lang="en-IN" sz="1200" dirty="0"/>
              <a:t>=pageid-1;  </a:t>
            </a:r>
          </a:p>
          <a:p>
            <a:r>
              <a:rPr lang="en-IN" sz="1200" dirty="0"/>
              <a:t>    </a:t>
            </a:r>
            <a:r>
              <a:rPr lang="en-IN" sz="1200" dirty="0" err="1"/>
              <a:t>pageid</a:t>
            </a:r>
            <a:r>
              <a:rPr lang="en-IN" sz="1200" dirty="0"/>
              <a:t>=</a:t>
            </a:r>
            <a:r>
              <a:rPr lang="en-IN" sz="1200" dirty="0" err="1"/>
              <a:t>pageid</a:t>
            </a:r>
            <a:r>
              <a:rPr lang="en-IN" sz="1200" dirty="0"/>
              <a:t>*total+1;  </a:t>
            </a:r>
          </a:p>
          <a:p>
            <a:r>
              <a:rPr lang="en-IN" sz="1200" dirty="0"/>
              <a:t>}  </a:t>
            </a:r>
          </a:p>
          <a:p>
            <a:r>
              <a:rPr lang="en-IN" sz="1200" dirty="0"/>
              <a:t>List&lt;Emp&gt; list=</a:t>
            </a:r>
            <a:r>
              <a:rPr lang="en-IN" sz="1200" dirty="0" err="1"/>
              <a:t>EmpDao.getRecords</a:t>
            </a:r>
            <a:r>
              <a:rPr lang="en-IN" sz="1200" dirty="0"/>
              <a:t>(</a:t>
            </a:r>
            <a:r>
              <a:rPr lang="en-IN" sz="1200" dirty="0" err="1"/>
              <a:t>pageid,total</a:t>
            </a:r>
            <a:r>
              <a:rPr lang="en-IN" sz="1200" dirty="0"/>
              <a:t>);  </a:t>
            </a:r>
          </a:p>
          <a:p>
            <a:r>
              <a:rPr lang="en-IN" sz="1200" dirty="0"/>
              <a:t>  </a:t>
            </a:r>
          </a:p>
          <a:p>
            <a:r>
              <a:rPr lang="en-IN" sz="1200" dirty="0" err="1"/>
              <a:t>out.print</a:t>
            </a:r>
            <a:r>
              <a:rPr lang="en-IN" sz="1200" dirty="0"/>
              <a:t>("&lt;h1&gt;Page No: "+</a:t>
            </a:r>
            <a:r>
              <a:rPr lang="en-IN" sz="1200" dirty="0" err="1"/>
              <a:t>spageid</a:t>
            </a:r>
            <a:r>
              <a:rPr lang="en-IN" sz="1200" dirty="0"/>
              <a:t>+"&lt;/h1&gt;");  </a:t>
            </a:r>
          </a:p>
          <a:p>
            <a:r>
              <a:rPr lang="en-IN" sz="1200" dirty="0" err="1"/>
              <a:t>out.print</a:t>
            </a:r>
            <a:r>
              <a:rPr lang="en-IN" sz="1200" dirty="0"/>
              <a:t>("&lt;table border='1' cellpadding='4' width='60%'&gt;");  </a:t>
            </a:r>
          </a:p>
          <a:p>
            <a:r>
              <a:rPr lang="en-IN" sz="1200" dirty="0" err="1"/>
              <a:t>out.print</a:t>
            </a:r>
            <a:r>
              <a:rPr lang="en-IN" sz="1200" dirty="0"/>
              <a:t>("&lt;tr&gt;&lt;</a:t>
            </a:r>
            <a:r>
              <a:rPr lang="en-IN" sz="1200" dirty="0" err="1"/>
              <a:t>th</a:t>
            </a:r>
            <a:r>
              <a:rPr lang="en-IN" sz="1200" dirty="0"/>
              <a:t>&gt;Id&lt;/</a:t>
            </a:r>
            <a:r>
              <a:rPr lang="en-IN" sz="1200" dirty="0" err="1"/>
              <a:t>th</a:t>
            </a:r>
            <a:r>
              <a:rPr lang="en-IN" sz="1200" dirty="0"/>
              <a:t>&gt;&lt;</a:t>
            </a:r>
            <a:r>
              <a:rPr lang="en-IN" sz="1200" dirty="0" err="1"/>
              <a:t>th</a:t>
            </a:r>
            <a:r>
              <a:rPr lang="en-IN" sz="1200" dirty="0"/>
              <a:t>&gt;Name&lt;/</a:t>
            </a:r>
            <a:r>
              <a:rPr lang="en-IN" sz="1200" dirty="0" err="1"/>
              <a:t>th</a:t>
            </a:r>
            <a:r>
              <a:rPr lang="en-IN" sz="1200" dirty="0"/>
              <a:t>&gt;&lt;</a:t>
            </a:r>
            <a:r>
              <a:rPr lang="en-IN" sz="1200" dirty="0" err="1"/>
              <a:t>th</a:t>
            </a:r>
            <a:r>
              <a:rPr lang="en-IN" sz="1200" dirty="0"/>
              <a:t>&gt;Salary&lt;/</a:t>
            </a:r>
            <a:r>
              <a:rPr lang="en-IN" sz="1200" dirty="0" err="1"/>
              <a:t>th</a:t>
            </a:r>
            <a:r>
              <a:rPr lang="en-IN" sz="1200" dirty="0"/>
              <a:t>&gt;");  </a:t>
            </a:r>
          </a:p>
          <a:p>
            <a:r>
              <a:rPr lang="en-IN" sz="1200" b="1" dirty="0"/>
              <a:t>for</a:t>
            </a:r>
            <a:r>
              <a:rPr lang="en-IN" sz="1200" dirty="0"/>
              <a:t>(Emp e:list){  </a:t>
            </a:r>
          </a:p>
          <a:p>
            <a:r>
              <a:rPr lang="en-IN" sz="1200" dirty="0"/>
              <a:t>    </a:t>
            </a:r>
            <a:r>
              <a:rPr lang="en-IN" sz="1200" dirty="0" err="1"/>
              <a:t>out.print</a:t>
            </a:r>
            <a:r>
              <a:rPr lang="en-IN" sz="1200" dirty="0"/>
              <a:t>("&lt;tr&gt;&lt;td&gt;"+</a:t>
            </a:r>
            <a:r>
              <a:rPr lang="en-IN" sz="1200" dirty="0" err="1"/>
              <a:t>e.getId</a:t>
            </a:r>
            <a:r>
              <a:rPr lang="en-IN" sz="1200" dirty="0"/>
              <a:t>()+"&lt;/td&gt;&lt;td&gt;"+</a:t>
            </a:r>
            <a:r>
              <a:rPr lang="en-IN" sz="1200" dirty="0" err="1"/>
              <a:t>e.getName</a:t>
            </a:r>
            <a:r>
              <a:rPr lang="en-IN" sz="1200" dirty="0"/>
              <a:t>()+"&lt;/td&gt;  </a:t>
            </a:r>
          </a:p>
          <a:p>
            <a:r>
              <a:rPr lang="en-IN" sz="1200" dirty="0"/>
              <a:t>&lt;td&gt;"+</a:t>
            </a:r>
            <a:r>
              <a:rPr lang="en-IN" sz="1200" dirty="0" err="1"/>
              <a:t>e.getSalary</a:t>
            </a:r>
            <a:r>
              <a:rPr lang="en-IN" sz="1200" dirty="0"/>
              <a:t>()+"&lt;/td&gt;&lt;/tr&gt;");  </a:t>
            </a:r>
          </a:p>
          <a:p>
            <a:r>
              <a:rPr lang="en-IN" sz="1200" dirty="0"/>
              <a:t>}  </a:t>
            </a:r>
          </a:p>
          <a:p>
            <a:r>
              <a:rPr lang="en-IN" sz="1200" dirty="0" err="1"/>
              <a:t>out.print</a:t>
            </a:r>
            <a:r>
              <a:rPr lang="en-IN" sz="1200" dirty="0"/>
              <a:t>("&lt;/table&gt;");  %&gt;  </a:t>
            </a:r>
          </a:p>
          <a:p>
            <a:r>
              <a:rPr lang="en-IN" sz="1200" dirty="0"/>
              <a:t>&lt;a </a:t>
            </a:r>
            <a:r>
              <a:rPr lang="en-IN" sz="1200" dirty="0" err="1"/>
              <a:t>href</a:t>
            </a:r>
            <a:r>
              <a:rPr lang="en-IN" sz="1200" dirty="0"/>
              <a:t>="</a:t>
            </a:r>
            <a:r>
              <a:rPr lang="en-IN" sz="1200" dirty="0" err="1"/>
              <a:t>view.jsp?page</a:t>
            </a:r>
            <a:r>
              <a:rPr lang="en-IN" sz="1200" dirty="0"/>
              <a:t>=1"&gt;1&lt;/a&gt;  </a:t>
            </a:r>
          </a:p>
          <a:p>
            <a:r>
              <a:rPr lang="en-IN" sz="1200" dirty="0"/>
              <a:t>&lt;a </a:t>
            </a:r>
            <a:r>
              <a:rPr lang="en-IN" sz="1200" dirty="0" err="1"/>
              <a:t>href</a:t>
            </a:r>
            <a:r>
              <a:rPr lang="en-IN" sz="1200" dirty="0"/>
              <a:t>="</a:t>
            </a:r>
            <a:r>
              <a:rPr lang="en-IN" sz="1200" dirty="0" err="1"/>
              <a:t>view.jsp?page</a:t>
            </a:r>
            <a:r>
              <a:rPr lang="en-IN" sz="1200" dirty="0"/>
              <a:t>=2"&gt;2&lt;/a&gt;  </a:t>
            </a:r>
          </a:p>
          <a:p>
            <a:r>
              <a:rPr lang="en-IN" sz="1200" dirty="0"/>
              <a:t>&lt;a </a:t>
            </a:r>
            <a:r>
              <a:rPr lang="en-IN" sz="1200" dirty="0" err="1"/>
              <a:t>href</a:t>
            </a:r>
            <a:r>
              <a:rPr lang="en-IN" sz="1200" dirty="0"/>
              <a:t>="</a:t>
            </a:r>
            <a:r>
              <a:rPr lang="en-IN" sz="1200" dirty="0" err="1"/>
              <a:t>view.jsp?page</a:t>
            </a:r>
            <a:r>
              <a:rPr lang="en-IN" sz="1200" dirty="0"/>
              <a:t>=3"&gt;3&lt;/a&gt;</a:t>
            </a:r>
          </a:p>
          <a:p>
            <a:endParaRPr lang="en-IN" sz="1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08B348A-2A25-4703-B43E-0051709BC11C}"/>
              </a:ext>
            </a:extLst>
          </p:cNvPr>
          <p:cNvSpPr/>
          <p:nvPr/>
        </p:nvSpPr>
        <p:spPr>
          <a:xfrm>
            <a:off x="4555068" y="1187216"/>
            <a:ext cx="33020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200" b="1" dirty="0"/>
              <a:t>package </a:t>
            </a:r>
            <a:r>
              <a:rPr lang="en-IN" sz="1200" b="1" dirty="0" err="1"/>
              <a:t>com.test.model</a:t>
            </a:r>
            <a:r>
              <a:rPr lang="en-IN" sz="1200" b="1" dirty="0"/>
              <a:t>;</a:t>
            </a:r>
          </a:p>
          <a:p>
            <a:endParaRPr lang="en-IN" sz="1200" dirty="0"/>
          </a:p>
          <a:p>
            <a:r>
              <a:rPr lang="en-IN" sz="1200" b="1" dirty="0"/>
              <a:t>public class Product {</a:t>
            </a:r>
          </a:p>
          <a:p>
            <a:r>
              <a:rPr lang="en-IN" sz="1200" b="1" dirty="0"/>
              <a:t>private String </a:t>
            </a:r>
            <a:r>
              <a:rPr lang="en-IN" sz="1200" b="1" dirty="0" err="1"/>
              <a:t>prname</a:t>
            </a:r>
            <a:r>
              <a:rPr lang="en-IN" sz="1200" b="1" dirty="0"/>
              <a:t>;</a:t>
            </a:r>
          </a:p>
          <a:p>
            <a:r>
              <a:rPr lang="en-IN" sz="1200" b="1" dirty="0"/>
              <a:t>private int </a:t>
            </a:r>
            <a:r>
              <a:rPr lang="en-IN" sz="1200" b="1" dirty="0" err="1"/>
              <a:t>prid</a:t>
            </a:r>
            <a:r>
              <a:rPr lang="en-IN" sz="1200" b="1" dirty="0"/>
              <a:t>;</a:t>
            </a:r>
          </a:p>
          <a:p>
            <a:r>
              <a:rPr lang="en-IN" sz="1200" b="1" dirty="0"/>
              <a:t>private String quantity; </a:t>
            </a:r>
          </a:p>
          <a:p>
            <a:endParaRPr lang="en-IN" sz="1200" dirty="0"/>
          </a:p>
          <a:p>
            <a:r>
              <a:rPr lang="en-IN" sz="1200" b="1" dirty="0"/>
              <a:t>public void </a:t>
            </a:r>
            <a:r>
              <a:rPr lang="en-IN" sz="1200" b="1" dirty="0" err="1"/>
              <a:t>setPrname</a:t>
            </a:r>
            <a:r>
              <a:rPr lang="en-IN" sz="1200" b="1" dirty="0"/>
              <a:t>(String </a:t>
            </a:r>
            <a:r>
              <a:rPr lang="en-IN" sz="1200" b="1" dirty="0" err="1"/>
              <a:t>prname</a:t>
            </a:r>
            <a:r>
              <a:rPr lang="en-IN" sz="1200" b="1" dirty="0"/>
              <a:t>) {</a:t>
            </a:r>
          </a:p>
          <a:p>
            <a:r>
              <a:rPr lang="en-IN" sz="1200" b="1" dirty="0" err="1"/>
              <a:t>this.prname</a:t>
            </a:r>
            <a:r>
              <a:rPr lang="en-IN" sz="1200" b="1" dirty="0"/>
              <a:t> = </a:t>
            </a:r>
            <a:r>
              <a:rPr lang="en-IN" sz="1200" b="1" dirty="0" err="1"/>
              <a:t>prname</a:t>
            </a:r>
            <a:r>
              <a:rPr lang="en-IN" sz="1200" b="1" dirty="0"/>
              <a:t>;</a:t>
            </a:r>
          </a:p>
          <a:p>
            <a:r>
              <a:rPr lang="en-IN" sz="1200" dirty="0"/>
              <a:t>}</a:t>
            </a:r>
          </a:p>
          <a:p>
            <a:r>
              <a:rPr lang="en-IN" sz="1200" b="1" dirty="0"/>
              <a:t>public String </a:t>
            </a:r>
            <a:r>
              <a:rPr lang="en-IN" sz="1200" b="1" dirty="0" err="1"/>
              <a:t>getPrname</a:t>
            </a:r>
            <a:r>
              <a:rPr lang="en-IN" sz="1200" b="1" dirty="0"/>
              <a:t>() {</a:t>
            </a:r>
          </a:p>
          <a:p>
            <a:r>
              <a:rPr lang="en-IN" sz="1200" b="1" dirty="0"/>
              <a:t>return </a:t>
            </a:r>
            <a:r>
              <a:rPr lang="en-IN" sz="1200" b="1" dirty="0" err="1"/>
              <a:t>prname</a:t>
            </a:r>
            <a:r>
              <a:rPr lang="en-IN" sz="1200" b="1" dirty="0"/>
              <a:t>;</a:t>
            </a:r>
          </a:p>
          <a:p>
            <a:r>
              <a:rPr lang="en-IN" sz="1200" dirty="0"/>
              <a:t>}</a:t>
            </a:r>
          </a:p>
          <a:p>
            <a:r>
              <a:rPr lang="en-IN" sz="1200" b="1" dirty="0"/>
              <a:t>public void </a:t>
            </a:r>
            <a:r>
              <a:rPr lang="en-IN" sz="1200" b="1" dirty="0" err="1"/>
              <a:t>setPrid</a:t>
            </a:r>
            <a:r>
              <a:rPr lang="en-IN" sz="1200" b="1" dirty="0"/>
              <a:t>(int </a:t>
            </a:r>
            <a:r>
              <a:rPr lang="en-IN" sz="1200" b="1" dirty="0" err="1"/>
              <a:t>prid</a:t>
            </a:r>
            <a:r>
              <a:rPr lang="en-IN" sz="1200" b="1" dirty="0"/>
              <a:t>) {</a:t>
            </a:r>
          </a:p>
          <a:p>
            <a:r>
              <a:rPr lang="en-IN" sz="1200" b="1" dirty="0" err="1"/>
              <a:t>this.prid</a:t>
            </a:r>
            <a:r>
              <a:rPr lang="en-IN" sz="1200" b="1" dirty="0"/>
              <a:t> = </a:t>
            </a:r>
            <a:r>
              <a:rPr lang="en-IN" sz="1200" b="1" dirty="0" err="1"/>
              <a:t>prid</a:t>
            </a:r>
            <a:r>
              <a:rPr lang="en-IN" sz="1200" b="1" dirty="0"/>
              <a:t>;</a:t>
            </a:r>
          </a:p>
          <a:p>
            <a:r>
              <a:rPr lang="en-IN" sz="1200" dirty="0"/>
              <a:t>}</a:t>
            </a:r>
          </a:p>
          <a:p>
            <a:r>
              <a:rPr lang="en-IN" sz="1200" b="1" dirty="0"/>
              <a:t>public int </a:t>
            </a:r>
            <a:r>
              <a:rPr lang="en-IN" sz="1200" b="1" dirty="0" err="1"/>
              <a:t>getPrid</a:t>
            </a:r>
            <a:r>
              <a:rPr lang="en-IN" sz="1200" b="1" dirty="0"/>
              <a:t>() {</a:t>
            </a:r>
          </a:p>
          <a:p>
            <a:r>
              <a:rPr lang="en-IN" sz="1200" b="1" dirty="0"/>
              <a:t>return </a:t>
            </a:r>
            <a:r>
              <a:rPr lang="en-IN" sz="1200" b="1" dirty="0" err="1"/>
              <a:t>prid</a:t>
            </a:r>
            <a:r>
              <a:rPr lang="en-IN" sz="1200" b="1" dirty="0"/>
              <a:t>;</a:t>
            </a:r>
          </a:p>
          <a:p>
            <a:r>
              <a:rPr lang="en-IN" sz="1200" dirty="0"/>
              <a:t>}</a:t>
            </a:r>
          </a:p>
          <a:p>
            <a:r>
              <a:rPr lang="en-IN" sz="1200" b="1" dirty="0"/>
              <a:t>public void </a:t>
            </a:r>
            <a:r>
              <a:rPr lang="en-IN" sz="1200" b="1" dirty="0" err="1"/>
              <a:t>setQuantity</a:t>
            </a:r>
            <a:r>
              <a:rPr lang="en-IN" sz="1200" b="1" dirty="0"/>
              <a:t>(String string) {</a:t>
            </a:r>
          </a:p>
          <a:p>
            <a:r>
              <a:rPr lang="en-IN" sz="1200" b="1" dirty="0" err="1"/>
              <a:t>this.quantity</a:t>
            </a:r>
            <a:r>
              <a:rPr lang="en-IN" sz="1200" b="1" dirty="0"/>
              <a:t> = string;</a:t>
            </a:r>
          </a:p>
          <a:p>
            <a:r>
              <a:rPr lang="en-IN" sz="1200" dirty="0"/>
              <a:t>}</a:t>
            </a:r>
          </a:p>
          <a:p>
            <a:r>
              <a:rPr lang="en-IN" sz="1200" b="1" dirty="0"/>
              <a:t>public String </a:t>
            </a:r>
            <a:r>
              <a:rPr lang="en-IN" sz="1200" b="1" dirty="0" err="1"/>
              <a:t>getQuantity</a:t>
            </a:r>
            <a:r>
              <a:rPr lang="en-IN" sz="1200" b="1" dirty="0"/>
              <a:t>() {</a:t>
            </a:r>
          </a:p>
          <a:p>
            <a:r>
              <a:rPr lang="en-IN" sz="1200" b="1" dirty="0"/>
              <a:t>return quantity;</a:t>
            </a:r>
          </a:p>
          <a:p>
            <a:r>
              <a:rPr lang="en-IN" sz="1200" dirty="0"/>
              <a:t>}</a:t>
            </a:r>
          </a:p>
          <a:p>
            <a:endParaRPr lang="en-IN" sz="1200" dirty="0"/>
          </a:p>
          <a:p>
            <a:r>
              <a:rPr lang="en-IN" sz="1200" dirty="0"/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3106F98-0FB9-4743-9C9F-B63C7B402059}"/>
              </a:ext>
            </a:extLst>
          </p:cNvPr>
          <p:cNvSpPr/>
          <p:nvPr/>
        </p:nvSpPr>
        <p:spPr>
          <a:xfrm>
            <a:off x="7857067" y="1187216"/>
            <a:ext cx="4030133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100" b="1" dirty="0"/>
              <a:t>package </a:t>
            </a:r>
            <a:r>
              <a:rPr lang="en-IN" sz="1100" b="1" dirty="0" err="1"/>
              <a:t>com.test.dao</a:t>
            </a:r>
            <a:r>
              <a:rPr lang="en-IN" sz="1100" b="1" dirty="0"/>
              <a:t>;</a:t>
            </a:r>
          </a:p>
          <a:p>
            <a:r>
              <a:rPr lang="en-IN" sz="1100" b="1" dirty="0"/>
              <a:t>import </a:t>
            </a:r>
            <a:r>
              <a:rPr lang="en-IN" sz="1100" b="1" dirty="0" err="1"/>
              <a:t>java.sql.Connection</a:t>
            </a:r>
            <a:r>
              <a:rPr lang="en-IN" sz="1100" b="1" dirty="0"/>
              <a:t>;</a:t>
            </a:r>
          </a:p>
          <a:p>
            <a:r>
              <a:rPr lang="en-IN" sz="1100" b="1" dirty="0"/>
              <a:t>import </a:t>
            </a:r>
            <a:r>
              <a:rPr lang="en-IN" sz="1100" b="1" dirty="0" err="1"/>
              <a:t>java.sql.DriverManager</a:t>
            </a:r>
            <a:r>
              <a:rPr lang="en-IN" sz="1100" b="1" dirty="0"/>
              <a:t>;</a:t>
            </a:r>
          </a:p>
          <a:p>
            <a:r>
              <a:rPr lang="en-IN" sz="1100" b="1" dirty="0"/>
              <a:t>import </a:t>
            </a:r>
            <a:r>
              <a:rPr lang="en-IN" sz="1100" b="1" dirty="0" err="1"/>
              <a:t>java.sql.PreparedStatement</a:t>
            </a:r>
            <a:r>
              <a:rPr lang="en-IN" sz="1100" b="1" dirty="0"/>
              <a:t>;</a:t>
            </a:r>
          </a:p>
          <a:p>
            <a:r>
              <a:rPr lang="en-IN" sz="1100" b="1" dirty="0"/>
              <a:t>import </a:t>
            </a:r>
            <a:r>
              <a:rPr lang="en-IN" sz="1100" b="1" dirty="0" err="1"/>
              <a:t>java.sql.ResultSet</a:t>
            </a:r>
            <a:r>
              <a:rPr lang="en-IN" sz="1100" b="1" dirty="0"/>
              <a:t>;</a:t>
            </a:r>
          </a:p>
          <a:p>
            <a:r>
              <a:rPr lang="en-IN" sz="1100" b="1" dirty="0"/>
              <a:t>import </a:t>
            </a:r>
            <a:r>
              <a:rPr lang="en-IN" sz="1100" b="1" dirty="0" err="1"/>
              <a:t>java.util.ArrayList</a:t>
            </a:r>
            <a:r>
              <a:rPr lang="en-IN" sz="1100" b="1" dirty="0"/>
              <a:t>;</a:t>
            </a:r>
          </a:p>
          <a:p>
            <a:r>
              <a:rPr lang="en-IN" sz="1100" b="1" dirty="0"/>
              <a:t>import </a:t>
            </a:r>
            <a:r>
              <a:rPr lang="en-IN" sz="1100" b="1" dirty="0" err="1"/>
              <a:t>java.util.List</a:t>
            </a:r>
            <a:r>
              <a:rPr lang="en-IN" sz="1100" b="1" dirty="0"/>
              <a:t>;</a:t>
            </a:r>
          </a:p>
          <a:p>
            <a:endParaRPr lang="en-IN" sz="1100" dirty="0"/>
          </a:p>
          <a:p>
            <a:r>
              <a:rPr lang="en-IN" sz="1100" b="1" dirty="0"/>
              <a:t>import </a:t>
            </a:r>
            <a:r>
              <a:rPr lang="en-IN" sz="1100" b="1" dirty="0" err="1"/>
              <a:t>com.test.model.Product</a:t>
            </a:r>
            <a:r>
              <a:rPr lang="en-IN" sz="1100" b="1" dirty="0"/>
              <a:t>;</a:t>
            </a:r>
          </a:p>
          <a:p>
            <a:endParaRPr lang="en-IN" sz="1100" dirty="0"/>
          </a:p>
          <a:p>
            <a:r>
              <a:rPr lang="en-IN" sz="1100" b="1" dirty="0"/>
              <a:t>public class </a:t>
            </a:r>
            <a:r>
              <a:rPr lang="en-IN" sz="1100" b="1" dirty="0" err="1"/>
              <a:t>ProdDao</a:t>
            </a:r>
            <a:r>
              <a:rPr lang="en-IN" sz="1100" b="1" dirty="0"/>
              <a:t> {</a:t>
            </a:r>
          </a:p>
          <a:p>
            <a:r>
              <a:rPr lang="en-IN" sz="1100" b="1" dirty="0"/>
              <a:t>public static Connection </a:t>
            </a:r>
            <a:r>
              <a:rPr lang="en-IN" sz="1100" b="1" dirty="0" err="1"/>
              <a:t>getConnection</a:t>
            </a:r>
            <a:r>
              <a:rPr lang="en-IN" sz="1100" b="1" dirty="0"/>
              <a:t>(){  </a:t>
            </a:r>
          </a:p>
          <a:p>
            <a:r>
              <a:rPr lang="en-IN" sz="1100" dirty="0"/>
              <a:t>        Connection con=</a:t>
            </a:r>
            <a:r>
              <a:rPr lang="en-IN" sz="1100" b="1" dirty="0"/>
              <a:t>null;  </a:t>
            </a:r>
          </a:p>
          <a:p>
            <a:r>
              <a:rPr lang="en-IN" sz="1100" dirty="0"/>
              <a:t>        </a:t>
            </a:r>
            <a:r>
              <a:rPr lang="en-IN" sz="1100" b="1" dirty="0"/>
              <a:t>try{  </a:t>
            </a:r>
          </a:p>
          <a:p>
            <a:r>
              <a:rPr lang="en-IN" sz="1100" dirty="0"/>
              <a:t>            </a:t>
            </a:r>
            <a:r>
              <a:rPr lang="en-IN" sz="1100" dirty="0" err="1"/>
              <a:t>Class.</a:t>
            </a:r>
            <a:r>
              <a:rPr lang="en-IN" sz="1100" i="1" dirty="0" err="1"/>
              <a:t>forName</a:t>
            </a:r>
            <a:r>
              <a:rPr lang="en-IN" sz="1100" i="1" dirty="0"/>
              <a:t>("</a:t>
            </a:r>
            <a:r>
              <a:rPr lang="en-IN" sz="1100" i="1" dirty="0" err="1"/>
              <a:t>com.mysql.jdbc.Driver</a:t>
            </a:r>
            <a:r>
              <a:rPr lang="en-IN" sz="1100" i="1" dirty="0"/>
              <a:t>");  </a:t>
            </a:r>
          </a:p>
          <a:p>
            <a:r>
              <a:rPr lang="en-IN" sz="1100" dirty="0"/>
              <a:t>            con=</a:t>
            </a:r>
            <a:r>
              <a:rPr lang="en-IN" sz="1100" dirty="0" err="1"/>
              <a:t>DriverManager.</a:t>
            </a:r>
            <a:r>
              <a:rPr lang="en-IN" sz="1100" i="1" dirty="0" err="1"/>
              <a:t>getConnection</a:t>
            </a:r>
            <a:r>
              <a:rPr lang="en-IN" sz="1100" i="1" dirty="0"/>
              <a:t>("</a:t>
            </a:r>
            <a:r>
              <a:rPr lang="en-IN" sz="1100" i="1" dirty="0" err="1"/>
              <a:t>jdbc:mysql</a:t>
            </a:r>
            <a:r>
              <a:rPr lang="en-IN" sz="1100" i="1" dirty="0"/>
              <a:t>://localhost:3306/</a:t>
            </a:r>
            <a:r>
              <a:rPr lang="en-IN" sz="1100" i="1" dirty="0" err="1"/>
              <a:t>test","root","root</a:t>
            </a:r>
            <a:r>
              <a:rPr lang="en-IN" sz="1100" i="1" dirty="0"/>
              <a:t>");  </a:t>
            </a:r>
          </a:p>
          <a:p>
            <a:r>
              <a:rPr lang="en-IN" sz="1100" dirty="0"/>
              <a:t>        }</a:t>
            </a:r>
            <a:r>
              <a:rPr lang="en-IN" sz="1100" b="1" dirty="0"/>
              <a:t>catch(Exception e){</a:t>
            </a:r>
            <a:r>
              <a:rPr lang="en-IN" sz="1100" b="1" dirty="0" err="1"/>
              <a:t>System.</a:t>
            </a:r>
            <a:r>
              <a:rPr lang="en-IN" sz="1100" b="1" i="1" dirty="0" err="1"/>
              <a:t>out.println</a:t>
            </a:r>
            <a:r>
              <a:rPr lang="en-IN" sz="1100" b="1" i="1" dirty="0"/>
              <a:t>(e);}  </a:t>
            </a:r>
          </a:p>
          <a:p>
            <a:r>
              <a:rPr lang="en-IN" sz="1100" dirty="0"/>
              <a:t>        </a:t>
            </a:r>
            <a:r>
              <a:rPr lang="en-IN" sz="1100" b="1" dirty="0"/>
              <a:t>return con;  </a:t>
            </a:r>
          </a:p>
          <a:p>
            <a:r>
              <a:rPr lang="en-IN" sz="1100" dirty="0"/>
              <a:t>    }  </a:t>
            </a:r>
          </a:p>
          <a:p>
            <a:r>
              <a:rPr lang="en-IN" sz="1100" dirty="0"/>
              <a:t>     </a:t>
            </a:r>
            <a:endParaRPr lang="en-IN" sz="900" dirty="0"/>
          </a:p>
        </p:txBody>
      </p:sp>
    </p:spTree>
    <p:extLst>
      <p:ext uri="{BB962C8B-B14F-4D97-AF65-F5344CB8AC3E}">
        <p14:creationId xmlns:p14="http://schemas.microsoft.com/office/powerpoint/2010/main" val="3092214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0" dirty="0"/>
              <a:t>JSP Pagination Example</a:t>
            </a:r>
            <a:r>
              <a:rPr lang="en-IN" sz="2800" dirty="0"/>
              <a:t> Duration :40 min</a:t>
            </a:r>
            <a:endParaRPr lang="en-US" sz="28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BDE929C-4C15-4FC2-ADD8-D99453989669}"/>
              </a:ext>
            </a:extLst>
          </p:cNvPr>
          <p:cNvSpPr/>
          <p:nvPr/>
        </p:nvSpPr>
        <p:spPr>
          <a:xfrm>
            <a:off x="1778000" y="1607278"/>
            <a:ext cx="6502400" cy="51090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/>
              <a:t>public static List&lt;Product&gt; </a:t>
            </a:r>
            <a:r>
              <a:rPr lang="en-IN" sz="1600" b="1" dirty="0" err="1"/>
              <a:t>getRecords</a:t>
            </a:r>
            <a:r>
              <a:rPr lang="en-IN" sz="1600" b="1" dirty="0"/>
              <a:t>(int </a:t>
            </a:r>
            <a:r>
              <a:rPr lang="en-IN" sz="1600" b="1" dirty="0" err="1"/>
              <a:t>start,int</a:t>
            </a:r>
            <a:r>
              <a:rPr lang="en-IN" sz="1600" b="1" dirty="0"/>
              <a:t> sum){  </a:t>
            </a:r>
          </a:p>
          <a:p>
            <a:r>
              <a:rPr lang="en-IN" sz="1600" dirty="0"/>
              <a:t>        List&lt;Product&gt; list=</a:t>
            </a:r>
            <a:r>
              <a:rPr lang="en-IN" sz="1600" b="1" dirty="0"/>
              <a:t>new </a:t>
            </a:r>
            <a:r>
              <a:rPr lang="en-IN" sz="1600" b="1" dirty="0" err="1"/>
              <a:t>ArrayList</a:t>
            </a:r>
            <a:r>
              <a:rPr lang="en-IN" sz="1600" b="1" dirty="0"/>
              <a:t>&lt;Product&gt;();  </a:t>
            </a:r>
          </a:p>
          <a:p>
            <a:r>
              <a:rPr lang="en-IN" sz="1600" dirty="0"/>
              <a:t>        </a:t>
            </a:r>
            <a:r>
              <a:rPr lang="en-IN" sz="1600" b="1" dirty="0"/>
              <a:t>try{  </a:t>
            </a:r>
          </a:p>
          <a:p>
            <a:r>
              <a:rPr lang="en-IN" sz="1600" dirty="0"/>
              <a:t>            Connection con=</a:t>
            </a:r>
            <a:r>
              <a:rPr lang="en-IN" sz="1600" i="1" dirty="0" err="1"/>
              <a:t>getConnection</a:t>
            </a:r>
            <a:r>
              <a:rPr lang="en-IN" sz="1600" i="1" dirty="0"/>
              <a:t>();  </a:t>
            </a:r>
          </a:p>
          <a:p>
            <a:r>
              <a:rPr lang="en-IN" sz="1600" dirty="0"/>
              <a:t>            </a:t>
            </a:r>
            <a:r>
              <a:rPr lang="en-IN" sz="1600" dirty="0" err="1"/>
              <a:t>PreparedStatement</a:t>
            </a:r>
            <a:r>
              <a:rPr lang="en-IN" sz="1600" dirty="0"/>
              <a:t> </a:t>
            </a:r>
            <a:r>
              <a:rPr lang="en-IN" sz="1600" dirty="0" err="1"/>
              <a:t>ps</a:t>
            </a:r>
            <a:r>
              <a:rPr lang="en-IN" sz="1600" dirty="0"/>
              <a:t>=</a:t>
            </a:r>
            <a:r>
              <a:rPr lang="en-IN" sz="1600" dirty="0" err="1"/>
              <a:t>con.prepareStatement</a:t>
            </a:r>
            <a:r>
              <a:rPr lang="en-IN" sz="1600" dirty="0"/>
              <a:t>(  </a:t>
            </a:r>
          </a:p>
          <a:p>
            <a:r>
              <a:rPr lang="en-IN" sz="1600" dirty="0"/>
              <a:t>"select * from </a:t>
            </a:r>
            <a:r>
              <a:rPr lang="en-IN" sz="1600" dirty="0" err="1"/>
              <a:t>ProdInfo</a:t>
            </a:r>
            <a:r>
              <a:rPr lang="en-IN" sz="1600" dirty="0"/>
              <a:t> limit "+(start-1)+","+sum);  </a:t>
            </a:r>
          </a:p>
          <a:p>
            <a:r>
              <a:rPr lang="en-IN" sz="1600" dirty="0"/>
              <a:t>            </a:t>
            </a:r>
            <a:r>
              <a:rPr lang="en-IN" sz="1600" dirty="0" err="1"/>
              <a:t>ResultSet</a:t>
            </a:r>
            <a:r>
              <a:rPr lang="en-IN" sz="1600" dirty="0"/>
              <a:t> </a:t>
            </a:r>
            <a:r>
              <a:rPr lang="en-IN" sz="1600" dirty="0" err="1"/>
              <a:t>rs</a:t>
            </a:r>
            <a:r>
              <a:rPr lang="en-IN" sz="1600" dirty="0"/>
              <a:t>=</a:t>
            </a:r>
            <a:r>
              <a:rPr lang="en-IN" sz="1600" dirty="0" err="1"/>
              <a:t>ps.executeQuery</a:t>
            </a:r>
            <a:r>
              <a:rPr lang="en-IN" sz="1600" dirty="0"/>
              <a:t>();  </a:t>
            </a:r>
          </a:p>
          <a:p>
            <a:r>
              <a:rPr lang="en-IN" sz="1600" dirty="0"/>
              <a:t>            </a:t>
            </a:r>
            <a:r>
              <a:rPr lang="en-IN" sz="1600" b="1" dirty="0"/>
              <a:t>while(</a:t>
            </a:r>
            <a:r>
              <a:rPr lang="en-IN" sz="1600" b="1" dirty="0" err="1"/>
              <a:t>rs.next</a:t>
            </a:r>
            <a:r>
              <a:rPr lang="en-IN" sz="1600" b="1" dirty="0"/>
              <a:t>()){  </a:t>
            </a:r>
          </a:p>
          <a:p>
            <a:r>
              <a:rPr lang="en-IN" sz="1600" dirty="0"/>
              <a:t>                Product p=</a:t>
            </a:r>
            <a:r>
              <a:rPr lang="en-IN" sz="1600" b="1" dirty="0"/>
              <a:t>new Product();  </a:t>
            </a:r>
          </a:p>
          <a:p>
            <a:r>
              <a:rPr lang="en-IN" sz="1600" dirty="0"/>
              <a:t>                </a:t>
            </a:r>
            <a:r>
              <a:rPr lang="en-IN" sz="1600" dirty="0" err="1"/>
              <a:t>p.setPrname</a:t>
            </a:r>
            <a:r>
              <a:rPr lang="en-IN" sz="1600" dirty="0"/>
              <a:t>(</a:t>
            </a:r>
            <a:r>
              <a:rPr lang="en-IN" sz="1600" dirty="0" err="1"/>
              <a:t>rs.getString</a:t>
            </a:r>
            <a:r>
              <a:rPr lang="en-IN" sz="1600" dirty="0"/>
              <a:t>(1));  </a:t>
            </a:r>
          </a:p>
          <a:p>
            <a:r>
              <a:rPr lang="en-IN" sz="1600" dirty="0"/>
              <a:t>                </a:t>
            </a:r>
            <a:r>
              <a:rPr lang="en-IN" sz="1600" dirty="0" err="1"/>
              <a:t>p.setPrid</a:t>
            </a:r>
            <a:r>
              <a:rPr lang="en-IN" sz="1600" dirty="0"/>
              <a:t>(</a:t>
            </a:r>
            <a:r>
              <a:rPr lang="en-IN" sz="1600" dirty="0" err="1"/>
              <a:t>rs.getInt</a:t>
            </a:r>
            <a:r>
              <a:rPr lang="en-IN" sz="1600" dirty="0"/>
              <a:t>(2));  </a:t>
            </a:r>
          </a:p>
          <a:p>
            <a:r>
              <a:rPr lang="en-IN" sz="1600" dirty="0"/>
              <a:t>                </a:t>
            </a:r>
            <a:r>
              <a:rPr lang="en-IN" sz="1600" dirty="0" err="1"/>
              <a:t>p.setQuantity</a:t>
            </a:r>
            <a:r>
              <a:rPr lang="en-IN" sz="1600" dirty="0"/>
              <a:t>(</a:t>
            </a:r>
            <a:r>
              <a:rPr lang="en-IN" sz="1600" dirty="0" err="1"/>
              <a:t>rs.getString</a:t>
            </a:r>
            <a:r>
              <a:rPr lang="en-IN" sz="1600" dirty="0"/>
              <a:t>(3));  </a:t>
            </a:r>
          </a:p>
          <a:p>
            <a:r>
              <a:rPr lang="en-IN" sz="1600" dirty="0"/>
              <a:t>                </a:t>
            </a:r>
            <a:r>
              <a:rPr lang="en-IN" sz="1600" dirty="0" err="1"/>
              <a:t>list.add</a:t>
            </a:r>
            <a:r>
              <a:rPr lang="en-IN" sz="1600" dirty="0"/>
              <a:t>(p);  </a:t>
            </a:r>
          </a:p>
          <a:p>
            <a:r>
              <a:rPr lang="en-IN" sz="1600" dirty="0"/>
              <a:t>            }  </a:t>
            </a:r>
          </a:p>
          <a:p>
            <a:r>
              <a:rPr lang="en-IN" sz="1600" dirty="0"/>
              <a:t>            </a:t>
            </a:r>
            <a:r>
              <a:rPr lang="en-IN" sz="1600" dirty="0" err="1"/>
              <a:t>con.close</a:t>
            </a:r>
            <a:r>
              <a:rPr lang="en-IN" sz="1600" dirty="0"/>
              <a:t>();  </a:t>
            </a:r>
          </a:p>
          <a:p>
            <a:r>
              <a:rPr lang="en-IN" sz="1600" dirty="0"/>
              <a:t>        }</a:t>
            </a:r>
            <a:r>
              <a:rPr lang="en-IN" sz="1600" b="1" dirty="0"/>
              <a:t>catch(Exception e){</a:t>
            </a:r>
            <a:r>
              <a:rPr lang="en-IN" sz="1600" b="1" dirty="0" err="1"/>
              <a:t>System.</a:t>
            </a:r>
            <a:r>
              <a:rPr lang="en-IN" sz="1600" b="1" i="1" dirty="0" err="1"/>
              <a:t>out.println</a:t>
            </a:r>
            <a:r>
              <a:rPr lang="en-IN" sz="1600" b="1" i="1" dirty="0"/>
              <a:t>(e);}  </a:t>
            </a:r>
          </a:p>
          <a:p>
            <a:r>
              <a:rPr lang="en-IN" sz="1600" dirty="0"/>
              <a:t>        </a:t>
            </a:r>
            <a:r>
              <a:rPr lang="en-IN" sz="1600" b="1" dirty="0"/>
              <a:t>return list;  </a:t>
            </a:r>
          </a:p>
          <a:p>
            <a:r>
              <a:rPr lang="en-IN" sz="1600" dirty="0"/>
              <a:t>    }  </a:t>
            </a:r>
          </a:p>
          <a:p>
            <a:r>
              <a:rPr lang="en-IN" sz="1600" dirty="0"/>
              <a:t>}  </a:t>
            </a:r>
          </a:p>
          <a:p>
            <a:endParaRPr lang="en-IN" sz="1100" dirty="0"/>
          </a:p>
        </p:txBody>
      </p:sp>
    </p:spTree>
    <p:extLst>
      <p:ext uri="{BB962C8B-B14F-4D97-AF65-F5344CB8AC3E}">
        <p14:creationId xmlns:p14="http://schemas.microsoft.com/office/powerpoint/2010/main" val="934537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0" dirty="0"/>
              <a:t>JSP Pagination Example</a:t>
            </a:r>
            <a:r>
              <a:rPr lang="en-IN" sz="2800" dirty="0"/>
              <a:t> Duration :40 min</a:t>
            </a:r>
            <a:endParaRPr lang="en-US" sz="28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4F8B90-52B6-44F2-B33F-47773D79D285}"/>
              </a:ext>
            </a:extLst>
          </p:cNvPr>
          <p:cNvSpPr/>
          <p:nvPr/>
        </p:nvSpPr>
        <p:spPr>
          <a:xfrm>
            <a:off x="430924" y="1059708"/>
            <a:ext cx="34946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610B4B"/>
                </a:solidFill>
                <a:latin typeface="erdana"/>
              </a:rPr>
              <a:t>Output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1EC80FE-0813-4C11-8C63-3E4555AEA56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" t="4422" r="35833" b="48862"/>
          <a:stretch/>
        </p:blipFill>
        <p:spPr>
          <a:xfrm>
            <a:off x="634124" y="3429000"/>
            <a:ext cx="7823200" cy="320219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059F3A5-3D93-44FE-A830-5D7E4682501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284" r="50001" b="38019"/>
          <a:stretch/>
        </p:blipFill>
        <p:spPr>
          <a:xfrm>
            <a:off x="1896533" y="1429040"/>
            <a:ext cx="3928534" cy="1665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0351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3" descr="Arrow -1.png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524000" y="1295401"/>
            <a:ext cx="5569744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le 1"/>
          <p:cNvSpPr txBox="1">
            <a:spLocks/>
          </p:cNvSpPr>
          <p:nvPr/>
        </p:nvSpPr>
        <p:spPr>
          <a:xfrm>
            <a:off x="2438400" y="2590800"/>
            <a:ext cx="3886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Thank You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689F3-678C-4040-AABE-2F30FB318DF6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09747171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 new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5692</TotalTime>
  <Words>815</Words>
  <Application>Microsoft Office PowerPoint</Application>
  <PresentationFormat>Widescreen</PresentationFormat>
  <Paragraphs>141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erdana</vt:lpstr>
      <vt:lpstr>Wingdings</vt:lpstr>
      <vt:lpstr>Theme1 new</vt:lpstr>
      <vt:lpstr>JSP Pagination</vt:lpstr>
      <vt:lpstr>JSP Pagination</vt:lpstr>
      <vt:lpstr>JSP Pagination</vt:lpstr>
      <vt:lpstr>JSP Pagination Example Duration :40 min</vt:lpstr>
      <vt:lpstr>JSP Pagination Example Duration :40 min</vt:lpstr>
      <vt:lpstr>JSP Pagination Example Duration :40 min</vt:lpstr>
      <vt:lpstr>JSP Pagination Example Duration :40 min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RESTFUL WEBSERVICES</dc:title>
  <dc:creator>manisha shah</dc:creator>
  <cp:lastModifiedBy>manisha shah</cp:lastModifiedBy>
  <cp:revision>920</cp:revision>
  <dcterms:created xsi:type="dcterms:W3CDTF">2019-04-14T13:04:31Z</dcterms:created>
  <dcterms:modified xsi:type="dcterms:W3CDTF">2019-07-31T19:32:51Z</dcterms:modified>
</cp:coreProperties>
</file>