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9"/>
  </p:notesMasterIdLst>
  <p:sldIdLst>
    <p:sldId id="291" r:id="rId2"/>
    <p:sldId id="286" r:id="rId3"/>
    <p:sldId id="299" r:id="rId4"/>
    <p:sldId id="332" r:id="rId5"/>
    <p:sldId id="341" r:id="rId6"/>
    <p:sldId id="342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006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5C47D-6E7A-40E3-9BF1-FE1B5E6AF784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DFF-0047-44CF-B3EB-16181272A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8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7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96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way we are fetching the records from database with the </a:t>
            </a:r>
            <a:r>
              <a:rPr lang="en-US"/>
              <a:t>using pagination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7AC76-B5B6-4D22-964E-8311652E7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32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852F8-A54B-449A-BBD1-1C85587307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58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000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76200"/>
            <a:ext cx="9245600" cy="6397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000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00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0000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534C-5B7A-4D62-9124-9DF4AABF2CF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8244-4F68-4DD1-9E63-25A8E191BA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7150"/>
            <a:ext cx="1235573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971801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JSP Pagination</a:t>
            </a:r>
          </a:p>
        </p:txBody>
      </p:sp>
    </p:spTree>
    <p:extLst>
      <p:ext uri="{BB962C8B-B14F-4D97-AF65-F5344CB8AC3E}">
        <p14:creationId xmlns:p14="http://schemas.microsoft.com/office/powerpoint/2010/main" val="31612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150883"/>
            <a:ext cx="11267090" cy="4975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this module we will see below  topics</a:t>
            </a:r>
          </a:p>
          <a:p>
            <a:endParaRPr lang="sv-SE" sz="3200" dirty="0"/>
          </a:p>
          <a:p>
            <a:endParaRPr lang="sv-SE" sz="2000" dirty="0"/>
          </a:p>
          <a:p>
            <a:endParaRPr lang="sv-SE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8BACD-1081-486F-BB5E-0DD0386CD523}"/>
              </a:ext>
            </a:extLst>
          </p:cNvPr>
          <p:cNvSpPr/>
          <p:nvPr/>
        </p:nvSpPr>
        <p:spPr>
          <a:xfrm>
            <a:off x="609600" y="1583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JSP 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JSP Pagination Example</a:t>
            </a:r>
          </a:p>
        </p:txBody>
      </p:sp>
    </p:spTree>
    <p:extLst>
      <p:ext uri="{BB962C8B-B14F-4D97-AF65-F5344CB8AC3E}">
        <p14:creationId xmlns:p14="http://schemas.microsoft.com/office/powerpoint/2010/main" val="9267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JSP Pagination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E63B5-5081-4CDD-8A45-41376F0DE6FE}"/>
              </a:ext>
            </a:extLst>
          </p:cNvPr>
          <p:cNvSpPr/>
          <p:nvPr/>
        </p:nvSpPr>
        <p:spPr>
          <a:xfrm>
            <a:off x="299545" y="1119352"/>
            <a:ext cx="1158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87585-1ACC-497E-80E2-091082B3E760}"/>
              </a:ext>
            </a:extLst>
          </p:cNvPr>
          <p:cNvSpPr/>
          <p:nvPr/>
        </p:nvSpPr>
        <p:spPr>
          <a:xfrm>
            <a:off x="173421" y="1119352"/>
            <a:ext cx="120185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Pagination is a concept or rather a technique to divide the result set into smaller byte size pages for the user to browse through with ease. Pagination by definition is a process to divide content into discreet pages.</a:t>
            </a:r>
          </a:p>
          <a:p>
            <a:r>
              <a:rPr lang="en-IN" dirty="0">
                <a:solidFill>
                  <a:srgbClr val="000000"/>
                </a:solidFill>
              </a:rPr>
              <a:t>Before the progress of Information Technology, pagination was entirely a manual process and print layout was the sole intention. But in today’s world pagination is done mainly to enhance the speed of data fetching in a certain website. Fetching all the data at a time is a slow and resource intensive job, also the user who has to view through the entire list has a poor experience due to amount of data he has to scroll through. Well designed websites always take care of these issues and provide a user friendly experience.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Pagination can be used in server side and client side. Server side pagination is used when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Faster initial page loading is required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Complex business logic is required in view part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There are large data 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Client side pagination is used when: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The data set is small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Subsequent page load is faster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Full support for sorting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0582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6934E-5C6D-4BCC-A400-4CE72DF5905C}"/>
              </a:ext>
            </a:extLst>
          </p:cNvPr>
          <p:cNvSpPr/>
          <p:nvPr/>
        </p:nvSpPr>
        <p:spPr>
          <a:xfrm>
            <a:off x="252248" y="1092424"/>
            <a:ext cx="118241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In this pagination example, we are using MySQL database to fetch records.</a:t>
            </a:r>
          </a:p>
          <a:p>
            <a:r>
              <a:rPr lang="en-IN" dirty="0">
                <a:solidFill>
                  <a:srgbClr val="000000"/>
                </a:solidFill>
              </a:rPr>
              <a:t>We have created "emp" table in "test" database. The emp table has three fields: id, name and salary. Either create table and insert records manually..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CREATE TABLE IF NOT EXISTS `emp` (</a:t>
            </a:r>
          </a:p>
          <a:p>
            <a:r>
              <a:rPr lang="en-IN" dirty="0">
                <a:solidFill>
                  <a:srgbClr val="000000"/>
                </a:solidFill>
              </a:rPr>
              <a:t>  `id` int(11) NOT NULL AUTO_INCREMENT,</a:t>
            </a:r>
          </a:p>
          <a:p>
            <a:r>
              <a:rPr lang="en-IN" dirty="0">
                <a:solidFill>
                  <a:srgbClr val="000000"/>
                </a:solidFill>
              </a:rPr>
              <a:t>  `name` varchar(20) NOT NULL,</a:t>
            </a:r>
          </a:p>
          <a:p>
            <a:r>
              <a:rPr lang="en-IN" dirty="0">
                <a:solidFill>
                  <a:srgbClr val="000000"/>
                </a:solidFill>
              </a:rPr>
              <a:t>  `salary` float NOT NULL,</a:t>
            </a:r>
          </a:p>
          <a:p>
            <a:r>
              <a:rPr lang="en-IN" dirty="0">
                <a:solidFill>
                  <a:srgbClr val="000000"/>
                </a:solidFill>
              </a:rPr>
              <a:t>  PRIMARY KEY (`id`)</a:t>
            </a:r>
          </a:p>
          <a:p>
            <a:r>
              <a:rPr lang="en-IN" dirty="0">
                <a:solidFill>
                  <a:srgbClr val="000000"/>
                </a:solidFill>
              </a:rPr>
              <a:t>)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For inserting into table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INSERT INTO `emp` (`id`, `name`, `salary`) VALUES</a:t>
            </a:r>
          </a:p>
          <a:p>
            <a:r>
              <a:rPr lang="en-IN" dirty="0">
                <a:solidFill>
                  <a:srgbClr val="000000"/>
                </a:solidFill>
              </a:rPr>
              <a:t>(1, 'Amit', 30000),(2, '</a:t>
            </a:r>
            <a:r>
              <a:rPr lang="en-IN" dirty="0" err="1">
                <a:solidFill>
                  <a:srgbClr val="000000"/>
                </a:solidFill>
              </a:rPr>
              <a:t>Ajeet</a:t>
            </a:r>
            <a:r>
              <a:rPr lang="en-IN" dirty="0">
                <a:solidFill>
                  <a:srgbClr val="000000"/>
                </a:solidFill>
              </a:rPr>
              <a:t>', 40000),(3, 'James', 50000),(4, </a:t>
            </a:r>
            <a:r>
              <a:rPr lang="en-IN" dirty="0" err="1">
                <a:solidFill>
                  <a:srgbClr val="000000"/>
                </a:solidFill>
              </a:rPr>
              <a:t>Ajit</a:t>
            </a:r>
            <a:r>
              <a:rPr lang="en-IN" dirty="0">
                <a:solidFill>
                  <a:srgbClr val="000000"/>
                </a:solidFill>
              </a:rPr>
              <a:t>', 60000),(5, 'Sarfraz', 70000),(6, 'Bob', 80000),(7, 'Rahul', 90000),(8, 'Rakesh', 25000),(9, 'Udit', 35000), (10, 'Jai', 45000), (11, 'Nikhil', 55000), (12, 'Somesh', 65000), (13, 'Rajesh', 75000), (14, 'Ankit', 85000), (15, 'Ratan', 95000);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4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6934E-5C6D-4BCC-A400-4CE72DF5905C}"/>
              </a:ext>
            </a:extLst>
          </p:cNvPr>
          <p:cNvSpPr/>
          <p:nvPr/>
        </p:nvSpPr>
        <p:spPr>
          <a:xfrm>
            <a:off x="173421" y="856357"/>
            <a:ext cx="46823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index.jsp</a:t>
            </a:r>
            <a:endParaRPr lang="en-IN" sz="1600" b="1" dirty="0"/>
          </a:p>
          <a:p>
            <a:br>
              <a:rPr lang="en-IN" sz="1200" dirty="0"/>
            </a:br>
            <a:r>
              <a:rPr lang="en-IN" sz="1200" b="1" dirty="0"/>
              <a:t>&lt;a</a:t>
            </a:r>
            <a:r>
              <a:rPr lang="en-IN" sz="1200" dirty="0"/>
              <a:t>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=1"</a:t>
            </a:r>
            <a:r>
              <a:rPr lang="en-IN" sz="1200" b="1" dirty="0"/>
              <a:t>&gt;</a:t>
            </a:r>
            <a:r>
              <a:rPr lang="en-IN" sz="1200" dirty="0"/>
              <a:t>View Employees</a:t>
            </a:r>
            <a:r>
              <a:rPr lang="en-IN" sz="1200" b="1" dirty="0"/>
              <a:t>&lt;/a&gt;</a:t>
            </a:r>
            <a:r>
              <a:rPr lang="en-IN" sz="1200" dirty="0"/>
              <a:t>  </a:t>
            </a:r>
          </a:p>
          <a:p>
            <a:br>
              <a:rPr lang="en-IN" sz="1600" b="1" dirty="0"/>
            </a:br>
            <a:r>
              <a:rPr lang="en-IN" sz="1600" b="1" dirty="0" err="1"/>
              <a:t>view.jsp</a:t>
            </a:r>
            <a:endParaRPr lang="en-IN" sz="1600" b="1" dirty="0"/>
          </a:p>
          <a:p>
            <a:br>
              <a:rPr lang="en-IN" sz="1200" dirty="0"/>
            </a:br>
            <a:r>
              <a:rPr lang="en-IN" sz="1200" dirty="0"/>
              <a:t>&lt;%@ page </a:t>
            </a:r>
            <a:r>
              <a:rPr lang="en-IN" sz="1200" b="1" dirty="0"/>
              <a:t>import</a:t>
            </a:r>
            <a:r>
              <a:rPr lang="en-IN" sz="1200" dirty="0"/>
              <a:t>="</a:t>
            </a:r>
            <a:r>
              <a:rPr lang="en-IN" sz="1200" dirty="0" err="1"/>
              <a:t>java.util</a:t>
            </a:r>
            <a:r>
              <a:rPr lang="en-IN" sz="1200" dirty="0"/>
              <a:t>.*,</a:t>
            </a:r>
            <a:r>
              <a:rPr lang="en-IN" sz="1200" dirty="0" err="1"/>
              <a:t>com.test.dao</a:t>
            </a:r>
            <a:r>
              <a:rPr lang="en-IN" sz="1200" dirty="0"/>
              <a:t>.*,</a:t>
            </a:r>
            <a:r>
              <a:rPr lang="en-IN" sz="1200" dirty="0" err="1"/>
              <a:t>com.test.beans</a:t>
            </a:r>
            <a:r>
              <a:rPr lang="en-IN" sz="1200" dirty="0"/>
              <a:t>.*" %&gt;  </a:t>
            </a:r>
          </a:p>
          <a:p>
            <a:r>
              <a:rPr lang="en-IN" sz="1200" dirty="0"/>
              <a:t>&lt;%  </a:t>
            </a:r>
          </a:p>
          <a:p>
            <a:r>
              <a:rPr lang="en-IN" sz="1200" dirty="0"/>
              <a:t>String </a:t>
            </a:r>
            <a:r>
              <a:rPr lang="en-IN" sz="1200" dirty="0" err="1"/>
              <a:t>spageid</a:t>
            </a:r>
            <a:r>
              <a:rPr lang="en-IN" sz="1200" dirty="0"/>
              <a:t>=</a:t>
            </a:r>
            <a:r>
              <a:rPr lang="en-IN" sz="1200" dirty="0" err="1"/>
              <a:t>request.getParameter</a:t>
            </a:r>
            <a:r>
              <a:rPr lang="en-IN" sz="1200" dirty="0"/>
              <a:t>("page");  </a:t>
            </a:r>
          </a:p>
          <a:p>
            <a:r>
              <a:rPr lang="en-IN" sz="1200" b="1" dirty="0"/>
              <a:t>int</a:t>
            </a:r>
            <a:r>
              <a:rPr lang="en-IN" sz="1200" dirty="0"/>
              <a:t> </a:t>
            </a:r>
            <a:r>
              <a:rPr lang="en-IN" sz="1200" dirty="0" err="1"/>
              <a:t>pageid</a:t>
            </a:r>
            <a:r>
              <a:rPr lang="en-IN" sz="1200" dirty="0"/>
              <a:t>=</a:t>
            </a:r>
            <a:r>
              <a:rPr lang="en-IN" sz="1200" dirty="0" err="1"/>
              <a:t>Integer.parseInt</a:t>
            </a:r>
            <a:r>
              <a:rPr lang="en-IN" sz="1200" dirty="0"/>
              <a:t>(</a:t>
            </a:r>
            <a:r>
              <a:rPr lang="en-IN" sz="1200" dirty="0" err="1"/>
              <a:t>spageid</a:t>
            </a:r>
            <a:r>
              <a:rPr lang="en-IN" sz="1200" dirty="0"/>
              <a:t>);  </a:t>
            </a:r>
          </a:p>
          <a:p>
            <a:r>
              <a:rPr lang="en-IN" sz="1200" b="1" dirty="0"/>
              <a:t>int</a:t>
            </a:r>
            <a:r>
              <a:rPr lang="en-IN" sz="1200" dirty="0"/>
              <a:t> total=5;  </a:t>
            </a:r>
          </a:p>
          <a:p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pageid</a:t>
            </a:r>
            <a:r>
              <a:rPr lang="en-IN" sz="1200" dirty="0"/>
              <a:t>==1){}  </a:t>
            </a:r>
          </a:p>
          <a:p>
            <a:r>
              <a:rPr lang="en-IN" sz="1200" b="1" dirty="0"/>
              <a:t>else</a:t>
            </a:r>
            <a:r>
              <a:rPr lang="en-IN" sz="1200" dirty="0"/>
              <a:t>{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pageid</a:t>
            </a:r>
            <a:r>
              <a:rPr lang="en-IN" sz="1200" dirty="0"/>
              <a:t>=pageid-1;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pageid</a:t>
            </a:r>
            <a:r>
              <a:rPr lang="en-IN" sz="1200" dirty="0"/>
              <a:t>=</a:t>
            </a:r>
            <a:r>
              <a:rPr lang="en-IN" sz="1200" dirty="0" err="1"/>
              <a:t>pageid</a:t>
            </a:r>
            <a:r>
              <a:rPr lang="en-IN" sz="1200" dirty="0"/>
              <a:t>*total+1;  </a:t>
            </a:r>
          </a:p>
          <a:p>
            <a:r>
              <a:rPr lang="en-IN" sz="1200" dirty="0"/>
              <a:t>}  </a:t>
            </a:r>
          </a:p>
          <a:p>
            <a:r>
              <a:rPr lang="en-IN" sz="1200" dirty="0"/>
              <a:t>List&lt;Emp&gt; list=</a:t>
            </a:r>
            <a:r>
              <a:rPr lang="en-IN" sz="1200" dirty="0" err="1"/>
              <a:t>EmpDao.getRecords</a:t>
            </a:r>
            <a:r>
              <a:rPr lang="en-IN" sz="1200" dirty="0"/>
              <a:t>(</a:t>
            </a:r>
            <a:r>
              <a:rPr lang="en-IN" sz="1200" dirty="0" err="1"/>
              <a:t>pageid,total</a:t>
            </a:r>
            <a:r>
              <a:rPr lang="en-IN" sz="1200" dirty="0"/>
              <a:t>);  </a:t>
            </a:r>
          </a:p>
          <a:p>
            <a:r>
              <a:rPr lang="en-IN" sz="1200" dirty="0"/>
              <a:t>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("&lt;h1&gt;Page No: "+</a:t>
            </a:r>
            <a:r>
              <a:rPr lang="en-IN" sz="1200" dirty="0" err="1"/>
              <a:t>spageid</a:t>
            </a:r>
            <a:r>
              <a:rPr lang="en-IN" sz="1200" dirty="0"/>
              <a:t>+"&lt;/h1&gt;");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("&lt;table border='1' cellpadding='4' width='60%'&gt;");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("&lt;tr&gt;&lt;</a:t>
            </a:r>
            <a:r>
              <a:rPr lang="en-IN" sz="1200" dirty="0" err="1"/>
              <a:t>th</a:t>
            </a:r>
            <a:r>
              <a:rPr lang="en-IN" sz="1200" dirty="0"/>
              <a:t>&gt;Id&lt;/</a:t>
            </a:r>
            <a:r>
              <a:rPr lang="en-IN" sz="1200" dirty="0" err="1"/>
              <a:t>th</a:t>
            </a:r>
            <a:r>
              <a:rPr lang="en-IN" sz="1200" dirty="0"/>
              <a:t>&gt;&lt;</a:t>
            </a:r>
            <a:r>
              <a:rPr lang="en-IN" sz="1200" dirty="0" err="1"/>
              <a:t>th</a:t>
            </a:r>
            <a:r>
              <a:rPr lang="en-IN" sz="1200" dirty="0"/>
              <a:t>&gt;Name&lt;/</a:t>
            </a:r>
            <a:r>
              <a:rPr lang="en-IN" sz="1200" dirty="0" err="1"/>
              <a:t>th</a:t>
            </a:r>
            <a:r>
              <a:rPr lang="en-IN" sz="1200" dirty="0"/>
              <a:t>&gt;&lt;</a:t>
            </a:r>
            <a:r>
              <a:rPr lang="en-IN" sz="1200" dirty="0" err="1"/>
              <a:t>th</a:t>
            </a:r>
            <a:r>
              <a:rPr lang="en-IN" sz="1200" dirty="0"/>
              <a:t>&gt;Salary&lt;/</a:t>
            </a:r>
            <a:r>
              <a:rPr lang="en-IN" sz="1200" dirty="0" err="1"/>
              <a:t>th</a:t>
            </a:r>
            <a:r>
              <a:rPr lang="en-IN" sz="1200" dirty="0"/>
              <a:t>&gt;");  </a:t>
            </a:r>
          </a:p>
          <a:p>
            <a:r>
              <a:rPr lang="en-IN" sz="1200" b="1" dirty="0"/>
              <a:t>for</a:t>
            </a:r>
            <a:r>
              <a:rPr lang="en-IN" sz="1200" dirty="0"/>
              <a:t>(Emp e:list){  </a:t>
            </a:r>
          </a:p>
          <a:p>
            <a:r>
              <a:rPr lang="en-IN" sz="1200" dirty="0"/>
              <a:t>    </a:t>
            </a:r>
            <a:r>
              <a:rPr lang="en-IN" sz="1200" dirty="0" err="1"/>
              <a:t>out.print</a:t>
            </a:r>
            <a:r>
              <a:rPr lang="en-IN" sz="1200" dirty="0"/>
              <a:t>("&lt;tr&gt;&lt;td&gt;"+</a:t>
            </a:r>
            <a:r>
              <a:rPr lang="en-IN" sz="1200" dirty="0" err="1"/>
              <a:t>e.getId</a:t>
            </a:r>
            <a:r>
              <a:rPr lang="en-IN" sz="1200" dirty="0"/>
              <a:t>()+"&lt;/td&gt;&lt;td&gt;"+</a:t>
            </a:r>
            <a:r>
              <a:rPr lang="en-IN" sz="1200" dirty="0" err="1"/>
              <a:t>e.getName</a:t>
            </a:r>
            <a:r>
              <a:rPr lang="en-IN" sz="1200" dirty="0"/>
              <a:t>()+"&lt;/td&gt;  </a:t>
            </a:r>
          </a:p>
          <a:p>
            <a:r>
              <a:rPr lang="en-IN" sz="1200" dirty="0"/>
              <a:t>&lt;td&gt;"+</a:t>
            </a:r>
            <a:r>
              <a:rPr lang="en-IN" sz="1200" dirty="0" err="1"/>
              <a:t>e.getSalary</a:t>
            </a:r>
            <a:r>
              <a:rPr lang="en-IN" sz="1200" dirty="0"/>
              <a:t>()+"&lt;/td&gt;&lt;/tr&gt;");  </a:t>
            </a:r>
          </a:p>
          <a:p>
            <a:r>
              <a:rPr lang="en-IN" sz="1200" dirty="0"/>
              <a:t>}  </a:t>
            </a:r>
          </a:p>
          <a:p>
            <a:r>
              <a:rPr lang="en-IN" sz="1200" dirty="0" err="1"/>
              <a:t>out.print</a:t>
            </a:r>
            <a:r>
              <a:rPr lang="en-IN" sz="1200" dirty="0"/>
              <a:t>("&lt;/table&gt;");  %&gt;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=1"&gt;1&lt;/a&gt;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=2"&gt;2&lt;/a&gt;  </a:t>
            </a:r>
          </a:p>
          <a:p>
            <a:r>
              <a:rPr lang="en-IN" sz="1200" dirty="0"/>
              <a:t>&lt;a </a:t>
            </a:r>
            <a:r>
              <a:rPr lang="en-IN" sz="1200" dirty="0" err="1"/>
              <a:t>href</a:t>
            </a:r>
            <a:r>
              <a:rPr lang="en-IN" sz="1200" dirty="0"/>
              <a:t>="</a:t>
            </a:r>
            <a:r>
              <a:rPr lang="en-IN" sz="1200" dirty="0" err="1"/>
              <a:t>view.jsp?page</a:t>
            </a:r>
            <a:r>
              <a:rPr lang="en-IN" sz="1200" dirty="0"/>
              <a:t>=3"&gt;3&lt;/a&gt;</a:t>
            </a:r>
          </a:p>
          <a:p>
            <a:endParaRPr lang="en-IN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B348A-2A25-4703-B43E-0051709BC11C}"/>
              </a:ext>
            </a:extLst>
          </p:cNvPr>
          <p:cNvSpPr/>
          <p:nvPr/>
        </p:nvSpPr>
        <p:spPr>
          <a:xfrm>
            <a:off x="4855779" y="1187216"/>
            <a:ext cx="3547243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610B4B"/>
                </a:solidFill>
                <a:latin typeface="erdana"/>
              </a:rPr>
              <a:t>Emp.java</a:t>
            </a:r>
          </a:p>
          <a:p>
            <a:r>
              <a:rPr lang="en-IN" sz="1100" b="1" dirty="0"/>
              <a:t>package</a:t>
            </a:r>
            <a:r>
              <a:rPr lang="en-IN" sz="1100" dirty="0"/>
              <a:t> </a:t>
            </a:r>
            <a:r>
              <a:rPr lang="en-IN" sz="1100" dirty="0" err="1"/>
              <a:t>com.test.beans</a:t>
            </a:r>
            <a:r>
              <a:rPr lang="en-IN" sz="1100" dirty="0"/>
              <a:t>;  </a:t>
            </a:r>
          </a:p>
          <a:p>
            <a:r>
              <a:rPr lang="en-IN" sz="1100" dirty="0"/>
              <a:t>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class</a:t>
            </a:r>
            <a:r>
              <a:rPr lang="en-IN" sz="1100" dirty="0"/>
              <a:t> Emp {  </a:t>
            </a:r>
          </a:p>
          <a:p>
            <a:r>
              <a:rPr lang="en-IN" sz="1100" b="1" dirty="0"/>
              <a:t>private</a:t>
            </a:r>
            <a:r>
              <a:rPr lang="en-IN" sz="1100" dirty="0"/>
              <a:t> </a:t>
            </a:r>
            <a:r>
              <a:rPr lang="en-IN" sz="1100" b="1" dirty="0"/>
              <a:t>int</a:t>
            </a:r>
            <a:r>
              <a:rPr lang="en-IN" sz="1100" dirty="0"/>
              <a:t> id;  </a:t>
            </a:r>
          </a:p>
          <a:p>
            <a:r>
              <a:rPr lang="en-IN" sz="1100" b="1" dirty="0"/>
              <a:t>private</a:t>
            </a:r>
            <a:r>
              <a:rPr lang="en-IN" sz="1100" dirty="0"/>
              <a:t> String name;  </a:t>
            </a:r>
          </a:p>
          <a:p>
            <a:r>
              <a:rPr lang="en-IN" sz="1100" b="1" dirty="0"/>
              <a:t>private</a:t>
            </a:r>
            <a:r>
              <a:rPr lang="en-IN" sz="1100" dirty="0"/>
              <a:t> </a:t>
            </a:r>
            <a:r>
              <a:rPr lang="en-IN" sz="1100" b="1" dirty="0"/>
              <a:t>float</a:t>
            </a:r>
            <a:r>
              <a:rPr lang="en-IN" sz="1100" dirty="0"/>
              <a:t> salary;  </a:t>
            </a:r>
          </a:p>
          <a:p>
            <a:r>
              <a:rPr lang="en-IN" sz="1100" dirty="0"/>
              <a:t>//getters and setters  </a:t>
            </a:r>
          </a:p>
          <a:p>
            <a:r>
              <a:rPr lang="en-IN" sz="1100" dirty="0"/>
              <a:t>} </a:t>
            </a:r>
          </a:p>
          <a:p>
            <a:endParaRPr lang="en-IN" sz="1100" dirty="0"/>
          </a:p>
          <a:p>
            <a:r>
              <a:rPr lang="en-IN" sz="1100" dirty="0"/>
              <a:t>EmpDao.java</a:t>
            </a:r>
          </a:p>
          <a:p>
            <a:r>
              <a:rPr lang="en-IN" sz="1100" b="1" dirty="0"/>
              <a:t>package</a:t>
            </a:r>
            <a:r>
              <a:rPr lang="en-IN" sz="1100" dirty="0"/>
              <a:t> </a:t>
            </a:r>
            <a:r>
              <a:rPr lang="en-IN" sz="1100" dirty="0" err="1"/>
              <a:t>com.test.dao</a:t>
            </a:r>
            <a:r>
              <a:rPr lang="en-IN" sz="1100" dirty="0"/>
              <a:t>;  </a:t>
            </a:r>
          </a:p>
          <a:p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com.test.beans</a:t>
            </a:r>
            <a:r>
              <a:rPr lang="en-IN" sz="1100" dirty="0"/>
              <a:t>.*;  </a:t>
            </a:r>
          </a:p>
          <a:p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java.sql</a:t>
            </a:r>
            <a:r>
              <a:rPr lang="en-IN" sz="1100" dirty="0"/>
              <a:t>.*;  </a:t>
            </a:r>
          </a:p>
          <a:p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java.util.ArrayList</a:t>
            </a:r>
            <a:r>
              <a:rPr lang="en-IN" sz="1100" dirty="0"/>
              <a:t>;  </a:t>
            </a:r>
          </a:p>
          <a:p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java.util.List</a:t>
            </a:r>
            <a:r>
              <a:rPr lang="en-IN" sz="1100" dirty="0"/>
              <a:t>;  </a:t>
            </a:r>
          </a:p>
          <a:p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class</a:t>
            </a:r>
            <a:r>
              <a:rPr lang="en-IN" sz="1100" dirty="0"/>
              <a:t> </a:t>
            </a:r>
            <a:r>
              <a:rPr lang="en-IN" sz="1100" dirty="0" err="1"/>
              <a:t>EmpDao</a:t>
            </a:r>
            <a:r>
              <a:rPr lang="en-IN" sz="1100" dirty="0"/>
              <a:t> {  </a:t>
            </a:r>
          </a:p>
          <a:p>
            <a:r>
              <a:rPr lang="en-IN" sz="1100" dirty="0"/>
              <a:t>  </a:t>
            </a:r>
          </a:p>
          <a:p>
            <a:r>
              <a:rPr lang="en-IN" sz="1100" dirty="0"/>
              <a:t>    </a:t>
            </a: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static</a:t>
            </a:r>
            <a:r>
              <a:rPr lang="en-IN" sz="1100" dirty="0"/>
              <a:t> Connection </a:t>
            </a:r>
            <a:r>
              <a:rPr lang="en-IN" sz="1100" dirty="0" err="1"/>
              <a:t>getConnection</a:t>
            </a:r>
            <a:r>
              <a:rPr lang="en-IN" sz="1100" dirty="0"/>
              <a:t>(){  </a:t>
            </a:r>
          </a:p>
          <a:p>
            <a:r>
              <a:rPr lang="en-IN" sz="1100" dirty="0"/>
              <a:t>        Connection con=</a:t>
            </a:r>
            <a:r>
              <a:rPr lang="en-IN" sz="1100" b="1" dirty="0"/>
              <a:t>null</a:t>
            </a:r>
            <a:r>
              <a:rPr lang="en-IN" sz="1100" dirty="0"/>
              <a:t>;  </a:t>
            </a:r>
          </a:p>
          <a:p>
            <a:r>
              <a:rPr lang="en-IN" sz="1100" dirty="0"/>
              <a:t>        </a:t>
            </a:r>
            <a:r>
              <a:rPr lang="en-IN" sz="1100" b="1" dirty="0"/>
              <a:t>try</a:t>
            </a:r>
            <a:r>
              <a:rPr lang="en-IN" sz="1100" dirty="0"/>
              <a:t>{  </a:t>
            </a:r>
          </a:p>
          <a:p>
            <a:r>
              <a:rPr lang="en-IN" sz="1100" dirty="0"/>
              <a:t>            </a:t>
            </a:r>
            <a:r>
              <a:rPr lang="en-IN" sz="1100" dirty="0" err="1"/>
              <a:t>Class.forName</a:t>
            </a:r>
            <a:r>
              <a:rPr lang="en-IN" sz="1100" dirty="0"/>
              <a:t>("</a:t>
            </a:r>
            <a:r>
              <a:rPr lang="en-IN" sz="1100" dirty="0" err="1"/>
              <a:t>com.mysql.jdbc.Driver</a:t>
            </a:r>
            <a:r>
              <a:rPr lang="en-IN" sz="1100" dirty="0"/>
              <a:t>");  </a:t>
            </a:r>
          </a:p>
          <a:p>
            <a:r>
              <a:rPr lang="en-IN" sz="1100" dirty="0"/>
              <a:t>            con=</a:t>
            </a:r>
            <a:r>
              <a:rPr lang="en-IN" sz="1100" dirty="0" err="1"/>
              <a:t>DriverManager.getConnection</a:t>
            </a:r>
            <a:r>
              <a:rPr lang="en-IN" sz="1100" dirty="0"/>
              <a:t>("</a:t>
            </a:r>
            <a:r>
              <a:rPr lang="en-IN" sz="1100" dirty="0" err="1"/>
              <a:t>jdbc:mysql</a:t>
            </a:r>
            <a:r>
              <a:rPr lang="en-IN" sz="1100" dirty="0"/>
              <a:t>://localhost:3306/test","","");  </a:t>
            </a:r>
          </a:p>
          <a:p>
            <a:r>
              <a:rPr lang="en-IN" sz="1100" dirty="0"/>
              <a:t>        }</a:t>
            </a:r>
            <a:r>
              <a:rPr lang="en-IN" sz="1100" b="1" dirty="0"/>
              <a:t>catch</a:t>
            </a:r>
            <a:r>
              <a:rPr lang="en-IN" sz="1100" dirty="0"/>
              <a:t>(Exception e){</a:t>
            </a:r>
            <a:r>
              <a:rPr lang="en-IN" sz="1100" dirty="0" err="1"/>
              <a:t>System.out.println</a:t>
            </a:r>
            <a:r>
              <a:rPr lang="en-IN" sz="1100" dirty="0"/>
              <a:t>(e);}  </a:t>
            </a:r>
          </a:p>
          <a:p>
            <a:r>
              <a:rPr lang="en-IN" sz="1100" dirty="0"/>
              <a:t>        </a:t>
            </a:r>
            <a:r>
              <a:rPr lang="en-IN" sz="1100" b="1" dirty="0"/>
              <a:t>return</a:t>
            </a:r>
            <a:r>
              <a:rPr lang="en-IN" sz="1100" dirty="0"/>
              <a:t> con;  </a:t>
            </a:r>
          </a:p>
          <a:p>
            <a:r>
              <a:rPr lang="en-IN" sz="1100" dirty="0"/>
              <a:t>    }  </a:t>
            </a:r>
          </a:p>
          <a:p>
            <a:r>
              <a:rPr lang="en-IN" sz="1100" dirty="0"/>
              <a:t>  </a:t>
            </a:r>
          </a:p>
          <a:p>
            <a:r>
              <a:rPr lang="en-IN" sz="1100" dirty="0"/>
              <a:t>    </a:t>
            </a: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static</a:t>
            </a:r>
            <a:r>
              <a:rPr lang="en-IN" sz="1100" dirty="0"/>
              <a:t> List&lt;Emp&gt; </a:t>
            </a:r>
            <a:r>
              <a:rPr lang="en-IN" sz="1100" dirty="0" err="1"/>
              <a:t>getRecords</a:t>
            </a:r>
            <a:r>
              <a:rPr lang="en-IN" sz="1100" dirty="0"/>
              <a:t>(</a:t>
            </a:r>
            <a:r>
              <a:rPr lang="en-IN" sz="1100" b="1" dirty="0"/>
              <a:t>int</a:t>
            </a:r>
            <a:r>
              <a:rPr lang="en-IN" sz="1100" dirty="0"/>
              <a:t> </a:t>
            </a:r>
            <a:r>
              <a:rPr lang="en-IN" sz="1100" dirty="0" err="1"/>
              <a:t>start,</a:t>
            </a:r>
            <a:r>
              <a:rPr lang="en-IN" sz="1100" b="1" dirty="0" err="1"/>
              <a:t>int</a:t>
            </a:r>
            <a:r>
              <a:rPr lang="en-IN" sz="1100" dirty="0"/>
              <a:t> total){  </a:t>
            </a:r>
          </a:p>
          <a:p>
            <a:r>
              <a:rPr lang="en-IN" sz="1100" dirty="0"/>
              <a:t>        List&lt;Emp&gt; list=</a:t>
            </a:r>
            <a:r>
              <a:rPr lang="en-IN" sz="1100" b="1" dirty="0"/>
              <a:t>new</a:t>
            </a:r>
            <a:r>
              <a:rPr lang="en-IN" sz="1100" dirty="0"/>
              <a:t> </a:t>
            </a:r>
            <a:r>
              <a:rPr lang="en-IN" sz="1100" dirty="0" err="1"/>
              <a:t>ArrayList</a:t>
            </a:r>
            <a:r>
              <a:rPr lang="en-IN" sz="1100" dirty="0"/>
              <a:t>&lt;Emp&gt;();  </a:t>
            </a:r>
          </a:p>
          <a:p>
            <a:r>
              <a:rPr lang="en-IN" sz="1100" dirty="0"/>
              <a:t>      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06F98-0FB9-4743-9C9F-B63C7B402059}"/>
              </a:ext>
            </a:extLst>
          </p:cNvPr>
          <p:cNvSpPr/>
          <p:nvPr/>
        </p:nvSpPr>
        <p:spPr>
          <a:xfrm>
            <a:off x="8403022" y="1187216"/>
            <a:ext cx="34841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 </a:t>
            </a:r>
            <a:r>
              <a:rPr lang="en-IN" sz="1200" b="1" dirty="0"/>
              <a:t>try</a:t>
            </a:r>
            <a:r>
              <a:rPr lang="en-IN" sz="1200" dirty="0"/>
              <a:t>{  </a:t>
            </a:r>
          </a:p>
          <a:p>
            <a:r>
              <a:rPr lang="en-IN" sz="1200" dirty="0"/>
              <a:t>            Connection con=</a:t>
            </a:r>
            <a:r>
              <a:rPr lang="en-IN" sz="1200" dirty="0" err="1"/>
              <a:t>getConnection</a:t>
            </a:r>
            <a:r>
              <a:rPr lang="en-IN" sz="1200" dirty="0"/>
              <a:t>();  </a:t>
            </a:r>
          </a:p>
          <a:p>
            <a:r>
              <a:rPr lang="en-IN" sz="1200" dirty="0"/>
              <a:t>            </a:t>
            </a:r>
            <a:r>
              <a:rPr lang="en-IN" sz="1200" dirty="0" err="1"/>
              <a:t>PreparedStatement</a:t>
            </a:r>
            <a:r>
              <a:rPr lang="en-IN" sz="1200" dirty="0"/>
              <a:t> </a:t>
            </a:r>
            <a:r>
              <a:rPr lang="en-IN" sz="1200" dirty="0" err="1"/>
              <a:t>ps</a:t>
            </a:r>
            <a:r>
              <a:rPr lang="en-IN" sz="1200" dirty="0"/>
              <a:t>=</a:t>
            </a:r>
            <a:r>
              <a:rPr lang="en-IN" sz="1200" dirty="0" err="1"/>
              <a:t>con.prepareStatement</a:t>
            </a:r>
            <a:r>
              <a:rPr lang="en-IN" sz="1200" dirty="0"/>
              <a:t>(  </a:t>
            </a:r>
          </a:p>
          <a:p>
            <a:r>
              <a:rPr lang="en-IN" sz="1200" dirty="0"/>
              <a:t>"select * from emp limit "+(start-1)+","+total);  </a:t>
            </a:r>
          </a:p>
          <a:p>
            <a:r>
              <a:rPr lang="en-IN" sz="1200" dirty="0"/>
              <a:t>            </a:t>
            </a:r>
            <a:r>
              <a:rPr lang="en-IN" sz="1200" dirty="0" err="1"/>
              <a:t>ResultSet</a:t>
            </a:r>
            <a:r>
              <a:rPr lang="en-IN" sz="1200" dirty="0"/>
              <a:t> </a:t>
            </a:r>
            <a:r>
              <a:rPr lang="en-IN" sz="1200" dirty="0" err="1"/>
              <a:t>rs</a:t>
            </a:r>
            <a:r>
              <a:rPr lang="en-IN" sz="1200" dirty="0"/>
              <a:t>=</a:t>
            </a:r>
            <a:r>
              <a:rPr lang="en-IN" sz="1200" dirty="0" err="1"/>
              <a:t>ps.executeQuery</a:t>
            </a:r>
            <a:r>
              <a:rPr lang="en-IN" sz="1200" dirty="0"/>
              <a:t>();  </a:t>
            </a:r>
          </a:p>
          <a:p>
            <a:r>
              <a:rPr lang="en-IN" sz="1200" dirty="0"/>
              <a:t>            </a:t>
            </a:r>
            <a:r>
              <a:rPr lang="en-IN" sz="1200" b="1" dirty="0"/>
              <a:t>while</a:t>
            </a:r>
            <a:r>
              <a:rPr lang="en-IN" sz="1200" dirty="0"/>
              <a:t>(</a:t>
            </a:r>
            <a:r>
              <a:rPr lang="en-IN" sz="1200" dirty="0" err="1"/>
              <a:t>rs.next</a:t>
            </a:r>
            <a:r>
              <a:rPr lang="en-IN" sz="1200" dirty="0"/>
              <a:t>()){  </a:t>
            </a:r>
          </a:p>
          <a:p>
            <a:r>
              <a:rPr lang="en-IN" sz="1200" dirty="0"/>
              <a:t>                Emp e=</a:t>
            </a:r>
            <a:r>
              <a:rPr lang="en-IN" sz="1200" b="1" dirty="0"/>
              <a:t>new</a:t>
            </a:r>
            <a:r>
              <a:rPr lang="en-IN" sz="1200" dirty="0"/>
              <a:t> Emp();  </a:t>
            </a:r>
          </a:p>
          <a:p>
            <a:r>
              <a:rPr lang="en-IN" sz="1200" dirty="0"/>
              <a:t>                </a:t>
            </a:r>
            <a:r>
              <a:rPr lang="en-IN" sz="1200" dirty="0" err="1"/>
              <a:t>e.setId</a:t>
            </a:r>
            <a:r>
              <a:rPr lang="en-IN" sz="1200" dirty="0"/>
              <a:t>(</a:t>
            </a:r>
            <a:r>
              <a:rPr lang="en-IN" sz="1200" dirty="0" err="1"/>
              <a:t>rs.getInt</a:t>
            </a:r>
            <a:r>
              <a:rPr lang="en-IN" sz="1200" dirty="0"/>
              <a:t>(1));  </a:t>
            </a:r>
          </a:p>
          <a:p>
            <a:r>
              <a:rPr lang="en-IN" sz="1200" dirty="0"/>
              <a:t>                </a:t>
            </a:r>
            <a:r>
              <a:rPr lang="en-IN" sz="1200" dirty="0" err="1"/>
              <a:t>e.setName</a:t>
            </a:r>
            <a:r>
              <a:rPr lang="en-IN" sz="1200" dirty="0"/>
              <a:t>(</a:t>
            </a:r>
            <a:r>
              <a:rPr lang="en-IN" sz="1200" dirty="0" err="1"/>
              <a:t>rs.getString</a:t>
            </a:r>
            <a:r>
              <a:rPr lang="en-IN" sz="1200" dirty="0"/>
              <a:t>(2));  </a:t>
            </a:r>
          </a:p>
          <a:p>
            <a:r>
              <a:rPr lang="en-IN" sz="1200" dirty="0"/>
              <a:t>                </a:t>
            </a:r>
            <a:r>
              <a:rPr lang="en-IN" sz="1200" dirty="0" err="1"/>
              <a:t>e.setSalary</a:t>
            </a:r>
            <a:r>
              <a:rPr lang="en-IN" sz="1200" dirty="0"/>
              <a:t>(</a:t>
            </a:r>
            <a:r>
              <a:rPr lang="en-IN" sz="1200" dirty="0" err="1"/>
              <a:t>rs.getFloat</a:t>
            </a:r>
            <a:r>
              <a:rPr lang="en-IN" sz="1200" dirty="0"/>
              <a:t>(3));  </a:t>
            </a:r>
          </a:p>
          <a:p>
            <a:r>
              <a:rPr lang="en-IN" sz="1200" dirty="0"/>
              <a:t>                </a:t>
            </a:r>
            <a:r>
              <a:rPr lang="en-IN" sz="1200" dirty="0" err="1"/>
              <a:t>list.add</a:t>
            </a:r>
            <a:r>
              <a:rPr lang="en-IN" sz="1200" dirty="0"/>
              <a:t>(e);  </a:t>
            </a:r>
          </a:p>
          <a:p>
            <a:r>
              <a:rPr lang="en-IN" sz="1200" dirty="0"/>
              <a:t>            }  </a:t>
            </a:r>
          </a:p>
          <a:p>
            <a:r>
              <a:rPr lang="en-IN" sz="1200" dirty="0"/>
              <a:t>            </a:t>
            </a:r>
            <a:r>
              <a:rPr lang="en-IN" sz="1200" dirty="0" err="1"/>
              <a:t>con.close</a:t>
            </a:r>
            <a:r>
              <a:rPr lang="en-IN" sz="1200" dirty="0"/>
              <a:t>();  </a:t>
            </a:r>
          </a:p>
          <a:p>
            <a:r>
              <a:rPr lang="en-IN" sz="1200" dirty="0"/>
              <a:t>        }</a:t>
            </a:r>
            <a:r>
              <a:rPr lang="en-IN" sz="1200" b="1" dirty="0"/>
              <a:t>catch</a:t>
            </a:r>
            <a:r>
              <a:rPr lang="en-IN" sz="1200" dirty="0"/>
              <a:t>(Exception e){</a:t>
            </a:r>
            <a:r>
              <a:rPr lang="en-IN" sz="1200" dirty="0" err="1"/>
              <a:t>System.out.println</a:t>
            </a:r>
            <a:r>
              <a:rPr lang="en-IN" sz="1200" dirty="0"/>
              <a:t>(e);}  </a:t>
            </a:r>
          </a:p>
          <a:p>
            <a:r>
              <a:rPr lang="en-IN" sz="1200" dirty="0"/>
              <a:t>        </a:t>
            </a:r>
            <a:r>
              <a:rPr lang="en-IN" sz="1200" b="1" dirty="0"/>
              <a:t>return</a:t>
            </a:r>
            <a:r>
              <a:rPr lang="en-IN" sz="1200" dirty="0"/>
              <a:t> list;  </a:t>
            </a:r>
          </a:p>
          <a:p>
            <a:r>
              <a:rPr lang="en-IN" sz="1200" dirty="0"/>
              <a:t>    }  </a:t>
            </a:r>
          </a:p>
          <a:p>
            <a:r>
              <a:rPr lang="en-IN" sz="1200" dirty="0"/>
              <a:t>}  </a:t>
            </a:r>
          </a:p>
          <a:p>
            <a:br>
              <a:rPr lang="en-IN" sz="1200" dirty="0"/>
            </a:br>
            <a:endParaRPr lang="en-IN" sz="1200" dirty="0"/>
          </a:p>
          <a:p>
            <a:b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922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JSP Pagination Example</a:t>
            </a:r>
            <a:r>
              <a:rPr lang="en-IN" sz="2800" dirty="0"/>
              <a:t> Duration :40 min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F8B90-52B6-44F2-B33F-47773D79D285}"/>
              </a:ext>
            </a:extLst>
          </p:cNvPr>
          <p:cNvSpPr/>
          <p:nvPr/>
        </p:nvSpPr>
        <p:spPr>
          <a:xfrm>
            <a:off x="430924" y="1059708"/>
            <a:ext cx="3494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10B4B"/>
                </a:solidFill>
                <a:latin typeface="erdana"/>
              </a:rPr>
              <a:t>Output</a:t>
            </a:r>
            <a:endParaRPr lang="en-IN" dirty="0"/>
          </a:p>
        </p:txBody>
      </p:sp>
      <p:pic>
        <p:nvPicPr>
          <p:cNvPr id="2050" name="Picture 2" descr="JSP Pagination Example 1">
            <a:extLst>
              <a:ext uri="{FF2B5EF4-FFF2-40B4-BE49-F238E27FC236}">
                <a16:creationId xmlns:a16="http://schemas.microsoft.com/office/drawing/2014/main" id="{1D288815-A2DD-4E9A-9278-8BB829812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16961" r="27903" b="12470"/>
          <a:stretch/>
        </p:blipFill>
        <p:spPr bwMode="auto">
          <a:xfrm>
            <a:off x="257503" y="1772786"/>
            <a:ext cx="4324350" cy="17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P Pagination Example 2">
            <a:extLst>
              <a:ext uri="{FF2B5EF4-FFF2-40B4-BE49-F238E27FC236}">
                <a16:creationId xmlns:a16="http://schemas.microsoft.com/office/drawing/2014/main" id="{63490DED-8402-417B-8397-DCDDF2D12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1" r="25318" b="5391"/>
          <a:stretch/>
        </p:blipFill>
        <p:spPr bwMode="auto">
          <a:xfrm>
            <a:off x="6230706" y="1336023"/>
            <a:ext cx="4324350" cy="217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SP Pagination Example 3">
            <a:extLst>
              <a:ext uri="{FF2B5EF4-FFF2-40B4-BE49-F238E27FC236}">
                <a16:creationId xmlns:a16="http://schemas.microsoft.com/office/drawing/2014/main" id="{990F3F2D-E8B1-4A9C-BE72-6A83EF7C4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 r="29721" b="6116"/>
          <a:stretch/>
        </p:blipFill>
        <p:spPr bwMode="auto">
          <a:xfrm>
            <a:off x="257503" y="3429000"/>
            <a:ext cx="4324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SP Pagination Example 4">
            <a:extLst>
              <a:ext uri="{FF2B5EF4-FFF2-40B4-BE49-F238E27FC236}">
                <a16:creationId xmlns:a16="http://schemas.microsoft.com/office/drawing/2014/main" id="{0408C57F-1F20-410E-81FE-8CF830CF8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0" r="25392" b="5700"/>
          <a:stretch/>
        </p:blipFill>
        <p:spPr bwMode="auto">
          <a:xfrm>
            <a:off x="6298438" y="4127055"/>
            <a:ext cx="4256617" cy="217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rrow -1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1295401"/>
            <a:ext cx="55697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438400" y="2590800"/>
            <a:ext cx="388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89F3-678C-4040-AABE-2F30FB318DF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4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481</Words>
  <Application>Microsoft Office PowerPoint</Application>
  <PresentationFormat>Widescreen</PresentationFormat>
  <Paragraphs>127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erdana</vt:lpstr>
      <vt:lpstr>verdana</vt:lpstr>
      <vt:lpstr>Wingdings</vt:lpstr>
      <vt:lpstr>Theme1 new</vt:lpstr>
      <vt:lpstr>JSP Pagination</vt:lpstr>
      <vt:lpstr>JSP Pagination</vt:lpstr>
      <vt:lpstr>JSP Pagination</vt:lpstr>
      <vt:lpstr>JSP Pagination Example Duration :40 min</vt:lpstr>
      <vt:lpstr>JSP Pagination Example Duration :40 min</vt:lpstr>
      <vt:lpstr>JSP Pagination Example Duration :40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</dc:title>
  <dc:creator>manisha shah</dc:creator>
  <cp:lastModifiedBy>manisha shah</cp:lastModifiedBy>
  <cp:revision>910</cp:revision>
  <dcterms:created xsi:type="dcterms:W3CDTF">2019-04-14T13:04:31Z</dcterms:created>
  <dcterms:modified xsi:type="dcterms:W3CDTF">2019-05-29T11:25:08Z</dcterms:modified>
</cp:coreProperties>
</file>