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23"/>
  </p:notesMasterIdLst>
  <p:sldIdLst>
    <p:sldId id="291" r:id="rId2"/>
    <p:sldId id="286" r:id="rId3"/>
    <p:sldId id="299" r:id="rId4"/>
    <p:sldId id="33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8399" autoAdjust="0"/>
  </p:normalViewPr>
  <p:slideViewPr>
    <p:cSldViewPr snapToGrid="0">
      <p:cViewPr>
        <p:scale>
          <a:sx n="76" d="100"/>
          <a:sy n="76" d="100"/>
        </p:scale>
        <p:origin x="-504"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671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132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7883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675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239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6602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013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446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2418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example of Crud </a:t>
            </a:r>
            <a:r>
              <a:rPr lang="en-US" dirty="0" err="1"/>
              <a:t>alongwith</a:t>
            </a:r>
            <a:r>
              <a:rPr lang="en-US" dirty="0"/>
              <a:t> pagination.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0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Note:</a:t>
            </a:r>
            <a:r>
              <a:rPr lang="en-IN" dirty="0"/>
              <a:t> If you want only the detail which is saved at that point then you have to make sure that you change the SELECT QUERY to the current processing USERID.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794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544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394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427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981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547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496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12/12/2021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US" b="1" dirty="0"/>
              <a:t>JSP CRUD</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318022"/>
            <a:ext cx="5839327" cy="5539978"/>
          </a:xfrm>
          <a:prstGeom prst="rect">
            <a:avLst/>
          </a:prstGeom>
        </p:spPr>
        <p:txBody>
          <a:bodyPr wrap="square">
            <a:spAutoFit/>
          </a:bodyPr>
          <a:lstStyle/>
          <a:p>
            <a:r>
              <a:rPr lang="en-IN" sz="1600" b="1" dirty="0"/>
              <a:t>userForm.html  this form will register the employee and redirect to </a:t>
            </a:r>
            <a:r>
              <a:rPr lang="en-IN" sz="1600" b="1" dirty="0" err="1"/>
              <a:t>addUser.jsp</a:t>
            </a:r>
            <a:endParaRPr lang="en-IN" sz="1600" b="1" dirty="0"/>
          </a:p>
          <a:p>
            <a:endParaRPr lang="en-IN" sz="1400" dirty="0"/>
          </a:p>
          <a:p>
            <a:r>
              <a:rPr lang="en-IN" sz="1400" dirty="0"/>
              <a:t>&lt;h1&gt;Add New Employee&lt;/h1&gt;</a:t>
            </a:r>
          </a:p>
          <a:p>
            <a:r>
              <a:rPr lang="en-IN" sz="1400" dirty="0"/>
              <a:t>&lt;form action="</a:t>
            </a:r>
            <a:r>
              <a:rPr lang="en-IN" sz="1400" dirty="0" err="1"/>
              <a:t>addUser.jsp</a:t>
            </a:r>
            <a:r>
              <a:rPr lang="en-IN" sz="1400" dirty="0"/>
              <a:t>" method="post"&gt;</a:t>
            </a:r>
          </a:p>
          <a:p>
            <a:r>
              <a:rPr lang="en-IN" sz="1400" dirty="0"/>
              <a:t>&lt;table&gt;</a:t>
            </a:r>
          </a:p>
          <a:p>
            <a:r>
              <a:rPr lang="en-IN" sz="1400" dirty="0"/>
              <a:t>&lt;tr&gt;&lt;td&gt;Name:&lt;/td&gt;&lt;td&gt;&lt;input type="text" name="name"/&gt;&lt;/td&gt;&lt;/tr&gt;</a:t>
            </a:r>
          </a:p>
          <a:p>
            <a:r>
              <a:rPr lang="en-IN" sz="1400" dirty="0"/>
              <a:t>&lt;tr&gt;&lt;td&gt;Password:&lt;/td&gt;&lt;td&gt;&lt;input type="password" name="password"/&gt;&lt;/td&gt;&lt;/tr&gt;</a:t>
            </a:r>
          </a:p>
          <a:p>
            <a:r>
              <a:rPr lang="en-IN" sz="1400" dirty="0"/>
              <a:t>&lt;tr&gt;&lt;td&gt;Email:&lt;/td&gt;&lt;td&gt;&lt;input type="email" name="email"/&gt;&lt;/td&gt;&lt;/tr&gt;</a:t>
            </a:r>
          </a:p>
          <a:p>
            <a:r>
              <a:rPr lang="en-IN" sz="1400" dirty="0"/>
              <a:t>&lt;tr&gt;&lt;td&gt;Salary:&lt;/td&gt;&lt;td&gt;&lt;input type="number" step="0.01" name="salary"/&gt;&lt;/td&gt;&lt;/tr&gt;</a:t>
            </a:r>
          </a:p>
          <a:p>
            <a:r>
              <a:rPr lang="en-IN" sz="1400" dirty="0"/>
              <a:t>&lt;tr&gt;&lt;td&gt;Sex:&lt;/td&gt;&lt;td&gt;&lt;input type="radio" name="sex" value="male"/&gt;Male &lt;input type="radio" name="sex" value="female"/&gt;Female &lt;/td&gt;&lt;/tr&gt;</a:t>
            </a:r>
          </a:p>
          <a:p>
            <a:r>
              <a:rPr lang="en-IN" sz="1400" dirty="0"/>
              <a:t>&lt;tr&gt;&lt;td&gt;Country:&lt;/td&gt;&lt;td&gt;</a:t>
            </a:r>
          </a:p>
          <a:p>
            <a:r>
              <a:rPr lang="en-IN" sz="1400" dirty="0"/>
              <a:t>&lt;select name="country" style="width:155px"&gt;</a:t>
            </a:r>
          </a:p>
          <a:p>
            <a:r>
              <a:rPr lang="en-IN" sz="1400" dirty="0"/>
              <a:t>&lt;option&gt;India&lt;/option&gt;</a:t>
            </a:r>
          </a:p>
          <a:p>
            <a:r>
              <a:rPr lang="en-IN" sz="1400" dirty="0"/>
              <a:t>&lt;option&gt;New Zealand&lt;/option&gt;</a:t>
            </a:r>
          </a:p>
          <a:p>
            <a:r>
              <a:rPr lang="en-IN" sz="1400" dirty="0"/>
              <a:t>&lt;option&gt;</a:t>
            </a:r>
            <a:r>
              <a:rPr lang="en-IN" sz="1400" dirty="0" err="1"/>
              <a:t>Srilanka</a:t>
            </a:r>
            <a:r>
              <a:rPr lang="en-IN" sz="1400" dirty="0"/>
              <a:t>&lt;/option&gt;</a:t>
            </a:r>
          </a:p>
          <a:p>
            <a:r>
              <a:rPr lang="en-IN" sz="1400" dirty="0"/>
              <a:t>&lt;option&gt;Other&lt;/option&gt;</a:t>
            </a:r>
          </a:p>
          <a:p>
            <a:r>
              <a:rPr lang="en-IN" sz="1400" dirty="0"/>
              <a:t>&lt;/select&gt;</a:t>
            </a:r>
          </a:p>
          <a:p>
            <a:r>
              <a:rPr lang="en-IN" sz="1400" dirty="0"/>
              <a:t>&lt;/td&gt;&lt;/tr&gt;</a:t>
            </a:r>
          </a:p>
          <a:p>
            <a:r>
              <a:rPr lang="en-IN" sz="1400" dirty="0"/>
              <a:t>&lt;tr&gt;&lt;td </a:t>
            </a:r>
            <a:r>
              <a:rPr lang="en-IN" sz="1400" dirty="0" err="1"/>
              <a:t>colspan</a:t>
            </a:r>
            <a:r>
              <a:rPr lang="en-IN" sz="1400" dirty="0"/>
              <a:t>="2"&gt;&lt;input type="submit" value="Add User"/&gt;&lt;/td&gt;&lt;/tr&gt;</a:t>
            </a:r>
          </a:p>
          <a:p>
            <a:r>
              <a:rPr lang="en-IN" sz="1400" dirty="0"/>
              <a:t>&lt;/table&gt;</a:t>
            </a:r>
          </a:p>
          <a:p>
            <a:r>
              <a:rPr lang="en-IN" sz="1400" dirty="0"/>
              <a:t>&lt;/form&gt;</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318023"/>
            <a:ext cx="5678906" cy="4001095"/>
          </a:xfrm>
          <a:prstGeom prst="rect">
            <a:avLst/>
          </a:prstGeom>
        </p:spPr>
        <p:txBody>
          <a:bodyPr wrap="square">
            <a:spAutoFit/>
          </a:bodyPr>
          <a:lstStyle/>
          <a:p>
            <a:r>
              <a:rPr lang="en-IN" b="1" dirty="0"/>
              <a:t> (This will add user and in this we have called save method of </a:t>
            </a:r>
            <a:r>
              <a:rPr lang="en-IN" b="1" dirty="0" err="1"/>
              <a:t>UserDAO</a:t>
            </a:r>
            <a:r>
              <a:rPr lang="en-IN" b="1" dirty="0"/>
              <a:t>)</a:t>
            </a:r>
          </a:p>
          <a:p>
            <a:endParaRPr lang="en-IN" b="1" dirty="0"/>
          </a:p>
          <a:p>
            <a:r>
              <a:rPr lang="en-IN" b="1" dirty="0" err="1"/>
              <a:t>addUser.jsp</a:t>
            </a:r>
            <a:endParaRPr lang="en-IN" b="1" dirty="0"/>
          </a:p>
          <a:p>
            <a:endParaRPr lang="en-IN" sz="1400" dirty="0"/>
          </a:p>
          <a:p>
            <a:r>
              <a:rPr lang="en-IN" sz="1400" dirty="0"/>
              <a:t>&lt;%@page import=“</a:t>
            </a:r>
            <a:r>
              <a:rPr lang="en-IN" sz="1400" dirty="0" err="1"/>
              <a:t>com.test.dao.UserDAO</a:t>
            </a:r>
            <a:r>
              <a:rPr lang="en-IN" sz="1400" dirty="0"/>
              <a:t>"%&gt;</a:t>
            </a:r>
          </a:p>
          <a:p>
            <a:r>
              <a:rPr lang="en-IN" sz="1400" dirty="0"/>
              <a:t>&lt;</a:t>
            </a:r>
            <a:r>
              <a:rPr lang="en-IN" sz="1400" dirty="0" err="1"/>
              <a:t>jsp:useBean</a:t>
            </a:r>
            <a:r>
              <a:rPr lang="en-IN" sz="1400" dirty="0"/>
              <a:t> id="u" class=“</a:t>
            </a:r>
            <a:r>
              <a:rPr lang="en-IN" sz="1400" dirty="0" err="1"/>
              <a:t>com.test.bean.UserBean</a:t>
            </a:r>
            <a:r>
              <a:rPr lang="en-IN" sz="1400" dirty="0"/>
              <a:t>"&gt;&lt;/</a:t>
            </a:r>
            <a:r>
              <a:rPr lang="en-IN" sz="1400" dirty="0" err="1"/>
              <a:t>jsp:useBean</a:t>
            </a:r>
            <a:r>
              <a:rPr lang="en-IN" sz="1400" dirty="0"/>
              <a:t>&gt;</a:t>
            </a:r>
          </a:p>
          <a:p>
            <a:r>
              <a:rPr lang="en-IN" sz="1400" dirty="0"/>
              <a:t>&lt;</a:t>
            </a:r>
            <a:r>
              <a:rPr lang="en-IN" sz="1400" dirty="0" err="1"/>
              <a:t>jsp:setProperty</a:t>
            </a:r>
            <a:r>
              <a:rPr lang="en-IN" sz="1400" dirty="0"/>
              <a:t> property="*" name="u"/&gt;</a:t>
            </a:r>
          </a:p>
          <a:p>
            <a:endParaRPr lang="en-IN" sz="1400" dirty="0"/>
          </a:p>
          <a:p>
            <a:r>
              <a:rPr lang="en-IN" sz="1400" dirty="0"/>
              <a:t>&lt;%</a:t>
            </a:r>
          </a:p>
          <a:p>
            <a:r>
              <a:rPr lang="en-IN" sz="1400" dirty="0"/>
              <a:t>int </a:t>
            </a:r>
            <a:r>
              <a:rPr lang="en-IN" sz="1400" dirty="0" err="1"/>
              <a:t>i</a:t>
            </a:r>
            <a:r>
              <a:rPr lang="en-IN" sz="1400" dirty="0"/>
              <a:t>=</a:t>
            </a:r>
            <a:r>
              <a:rPr lang="en-IN" sz="1400" dirty="0" err="1"/>
              <a:t>UserDAO.save</a:t>
            </a:r>
            <a:r>
              <a:rPr lang="en-IN" sz="1400" dirty="0"/>
              <a:t>(u);</a:t>
            </a:r>
          </a:p>
          <a:p>
            <a:r>
              <a:rPr lang="en-IN" sz="1400" dirty="0"/>
              <a:t>if(</a:t>
            </a:r>
            <a:r>
              <a:rPr lang="en-IN" sz="1400" dirty="0" err="1"/>
              <a:t>i</a:t>
            </a:r>
            <a:r>
              <a:rPr lang="en-IN" sz="1400" dirty="0"/>
              <a:t>&gt;0){</a:t>
            </a:r>
          </a:p>
          <a:p>
            <a:r>
              <a:rPr lang="en-IN" sz="1400" dirty="0" err="1"/>
              <a:t>response.sendRedirect</a:t>
            </a:r>
            <a:r>
              <a:rPr lang="en-IN" sz="1400" dirty="0"/>
              <a:t>("</a:t>
            </a:r>
            <a:r>
              <a:rPr lang="en-IN" sz="1400" dirty="0" err="1"/>
              <a:t>AddUserSuccess.jsp</a:t>
            </a:r>
            <a:r>
              <a:rPr lang="en-IN" sz="1400" dirty="0"/>
              <a:t>");</a:t>
            </a:r>
          </a:p>
          <a:p>
            <a:r>
              <a:rPr lang="en-IN" sz="1400" dirty="0"/>
              <a:t>}else{</a:t>
            </a:r>
          </a:p>
          <a:p>
            <a:r>
              <a:rPr lang="en-IN" sz="1400" dirty="0" err="1"/>
              <a:t>response.sendRedirect</a:t>
            </a:r>
            <a:r>
              <a:rPr lang="en-IN" sz="1400" dirty="0"/>
              <a:t>("</a:t>
            </a:r>
            <a:r>
              <a:rPr lang="en-IN" sz="1400" dirty="0" err="1"/>
              <a:t>errorPage.jsp</a:t>
            </a:r>
            <a:r>
              <a:rPr lang="en-IN" sz="1400" dirty="0"/>
              <a:t>");</a:t>
            </a:r>
          </a:p>
          <a:p>
            <a:r>
              <a:rPr lang="en-IN" sz="1400" dirty="0"/>
              <a:t>}</a:t>
            </a:r>
          </a:p>
          <a:p>
            <a:r>
              <a:rPr lang="en-IN" sz="1400" dirty="0"/>
              <a:t>%&gt;</a:t>
            </a:r>
          </a:p>
        </p:txBody>
      </p:sp>
    </p:spTree>
    <p:extLst>
      <p:ext uri="{BB962C8B-B14F-4D97-AF65-F5344CB8AC3E}">
        <p14:creationId xmlns:p14="http://schemas.microsoft.com/office/powerpoint/2010/main" val="41279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318022"/>
            <a:ext cx="5839327" cy="3816429"/>
          </a:xfrm>
          <a:prstGeom prst="rect">
            <a:avLst/>
          </a:prstGeom>
        </p:spPr>
        <p:txBody>
          <a:bodyPr wrap="square">
            <a:spAutoFit/>
          </a:bodyPr>
          <a:lstStyle/>
          <a:p>
            <a:r>
              <a:rPr lang="en-IN" sz="1600" b="1" dirty="0" err="1"/>
              <a:t>AddUserSuccess.jsp</a:t>
            </a:r>
            <a:r>
              <a:rPr lang="en-IN" sz="1600" b="1" dirty="0"/>
              <a:t> , this page will display after successful registration</a:t>
            </a:r>
          </a:p>
          <a:p>
            <a:endParaRPr lang="en-IN" sz="1400" dirty="0"/>
          </a:p>
          <a:p>
            <a:r>
              <a:rPr lang="en-IN" sz="1400" dirty="0"/>
              <a:t>&lt;!DOCTYPE html&gt;</a:t>
            </a:r>
          </a:p>
          <a:p>
            <a:r>
              <a:rPr lang="en-IN" sz="1400" dirty="0"/>
              <a:t>&lt;html&gt;</a:t>
            </a:r>
          </a:p>
          <a:p>
            <a:r>
              <a:rPr lang="en-IN" sz="1400" dirty="0"/>
              <a:t>&lt;head&gt;</a:t>
            </a:r>
          </a:p>
          <a:p>
            <a:r>
              <a:rPr lang="en-IN" sz="1400" dirty="0"/>
              <a:t>&lt;meta http-</a:t>
            </a:r>
            <a:r>
              <a:rPr lang="en-IN" sz="1400" dirty="0" err="1"/>
              <a:t>equiv</a:t>
            </a:r>
            <a:r>
              <a:rPr lang="en-IN" sz="1400" dirty="0"/>
              <a:t>="Content-Type" content="text/html; charset=ISO-8859-1"&gt;</a:t>
            </a:r>
          </a:p>
          <a:p>
            <a:r>
              <a:rPr lang="en-IN" sz="1400" dirty="0"/>
              <a:t>&lt;title&gt;Add User Success&lt;/title&gt;</a:t>
            </a:r>
          </a:p>
          <a:p>
            <a:r>
              <a:rPr lang="en-IN" sz="1400" dirty="0"/>
              <a:t>&lt;/head&gt;</a:t>
            </a:r>
          </a:p>
          <a:p>
            <a:r>
              <a:rPr lang="en-IN" sz="1400" dirty="0"/>
              <a:t>&lt;body&gt;</a:t>
            </a:r>
          </a:p>
          <a:p>
            <a:r>
              <a:rPr lang="en-IN" sz="1400" dirty="0"/>
              <a:t>&lt;%@ include file="header.html" %&gt;</a:t>
            </a:r>
          </a:p>
          <a:p>
            <a:endParaRPr lang="en-IN" sz="1400" dirty="0"/>
          </a:p>
          <a:p>
            <a:r>
              <a:rPr lang="en-IN" sz="1400" dirty="0"/>
              <a:t>&lt;p&gt;Record successfully saved!&lt;/p&gt;</a:t>
            </a:r>
          </a:p>
          <a:p>
            <a:r>
              <a:rPr lang="en-IN" sz="1400" dirty="0"/>
              <a:t>&lt;</a:t>
            </a:r>
            <a:r>
              <a:rPr lang="en-IN" sz="1400" dirty="0" err="1"/>
              <a:t>jsp:include</a:t>
            </a:r>
            <a:r>
              <a:rPr lang="en-IN" sz="1400" dirty="0"/>
              <a:t> page="userForm.html"&gt;&lt;/</a:t>
            </a:r>
            <a:r>
              <a:rPr lang="en-IN" sz="1400" dirty="0" err="1"/>
              <a:t>jsp:include</a:t>
            </a:r>
            <a:r>
              <a:rPr lang="en-IN" sz="1400" dirty="0"/>
              <a:t>&gt;</a:t>
            </a:r>
          </a:p>
          <a:p>
            <a:endParaRPr lang="en-IN" sz="1400" dirty="0"/>
          </a:p>
          <a:p>
            <a:r>
              <a:rPr lang="en-IN" sz="1400" dirty="0"/>
              <a:t>&lt;/body&gt;</a:t>
            </a:r>
          </a:p>
          <a:p>
            <a:r>
              <a:rPr lang="en-IN" sz="1400" dirty="0"/>
              <a:t>&lt;/html&gt;</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318023"/>
            <a:ext cx="5678906" cy="4154984"/>
          </a:xfrm>
          <a:prstGeom prst="rect">
            <a:avLst/>
          </a:prstGeom>
        </p:spPr>
        <p:txBody>
          <a:bodyPr wrap="square">
            <a:spAutoFit/>
          </a:bodyPr>
          <a:lstStyle/>
          <a:p>
            <a:r>
              <a:rPr lang="en-IN" sz="1600" b="1" dirty="0" err="1"/>
              <a:t>errorPage.jsp</a:t>
            </a:r>
            <a:r>
              <a:rPr lang="en-IN" sz="1600" b="1" dirty="0"/>
              <a:t> if any exception or error will happen during registration this page will be displayed</a:t>
            </a:r>
            <a:endParaRPr lang="en-IN" b="1" dirty="0"/>
          </a:p>
          <a:p>
            <a:endParaRPr lang="en-IN" b="1" dirty="0"/>
          </a:p>
          <a:p>
            <a:r>
              <a:rPr lang="en-IN" sz="1400" dirty="0"/>
              <a:t>&lt;!DOCTYPE html&gt;</a:t>
            </a:r>
          </a:p>
          <a:p>
            <a:r>
              <a:rPr lang="en-IN" sz="1400" dirty="0"/>
              <a:t>&lt;html&gt;</a:t>
            </a:r>
          </a:p>
          <a:p>
            <a:r>
              <a:rPr lang="en-IN" sz="1400" dirty="0"/>
              <a:t>&lt;head&gt;</a:t>
            </a:r>
          </a:p>
          <a:p>
            <a:r>
              <a:rPr lang="en-IN" sz="1400" dirty="0"/>
              <a:t>&lt;meta http-</a:t>
            </a:r>
            <a:r>
              <a:rPr lang="en-IN" sz="1400" dirty="0" err="1"/>
              <a:t>equiv</a:t>
            </a:r>
            <a:r>
              <a:rPr lang="en-IN" sz="1400" dirty="0"/>
              <a:t>="Content-Type" content="text/html; charset=ISO-8859-1"&gt;</a:t>
            </a:r>
          </a:p>
          <a:p>
            <a:r>
              <a:rPr lang="en-IN" sz="1400" dirty="0"/>
              <a:t>&lt;title&gt;Add User Success&lt;/title&gt;</a:t>
            </a:r>
          </a:p>
          <a:p>
            <a:r>
              <a:rPr lang="en-IN" sz="1400" dirty="0"/>
              <a:t>&lt;/head&gt;</a:t>
            </a:r>
          </a:p>
          <a:p>
            <a:r>
              <a:rPr lang="en-IN" sz="1400" dirty="0"/>
              <a:t>&lt;body </a:t>
            </a:r>
            <a:r>
              <a:rPr lang="en-IN" sz="1400" dirty="0" err="1"/>
              <a:t>bgcolor</a:t>
            </a:r>
            <a:r>
              <a:rPr lang="en-IN" sz="1400" dirty="0"/>
              <a:t>&gt;</a:t>
            </a:r>
          </a:p>
          <a:p>
            <a:r>
              <a:rPr lang="en-IN" sz="1400" dirty="0"/>
              <a:t>&lt;%@ include file="header.html" %&gt;</a:t>
            </a:r>
          </a:p>
          <a:p>
            <a:endParaRPr lang="en-IN" sz="1400" dirty="0"/>
          </a:p>
          <a:p>
            <a:r>
              <a:rPr lang="en-IN" sz="1400" dirty="0"/>
              <a:t>&lt;p&gt;Sorry, an error occurred!&lt;/p&gt;</a:t>
            </a:r>
          </a:p>
          <a:p>
            <a:r>
              <a:rPr lang="en-IN" sz="1400" dirty="0"/>
              <a:t>&lt;</a:t>
            </a:r>
            <a:r>
              <a:rPr lang="en-IN" sz="1400" dirty="0" err="1"/>
              <a:t>jsp:include</a:t>
            </a:r>
            <a:r>
              <a:rPr lang="en-IN" sz="1400" dirty="0"/>
              <a:t> page="userForm.html"&gt;&lt;/</a:t>
            </a:r>
            <a:r>
              <a:rPr lang="en-IN" sz="1400" dirty="0" err="1"/>
              <a:t>jsp:include</a:t>
            </a:r>
            <a:r>
              <a:rPr lang="en-IN" sz="1400" dirty="0"/>
              <a:t>&gt;</a:t>
            </a:r>
          </a:p>
          <a:p>
            <a:endParaRPr lang="en-IN" sz="1400" dirty="0"/>
          </a:p>
          <a:p>
            <a:r>
              <a:rPr lang="en-IN" sz="1400" dirty="0"/>
              <a:t>&lt;/body&gt;</a:t>
            </a:r>
          </a:p>
          <a:p>
            <a:r>
              <a:rPr lang="en-IN" sz="1400" dirty="0"/>
              <a:t>&lt;/html&gt;</a:t>
            </a:r>
            <a:endParaRPr lang="en-IN" sz="1600" dirty="0"/>
          </a:p>
        </p:txBody>
      </p:sp>
    </p:spTree>
    <p:extLst>
      <p:ext uri="{BB962C8B-B14F-4D97-AF65-F5344CB8AC3E}">
        <p14:creationId xmlns:p14="http://schemas.microsoft.com/office/powerpoint/2010/main" val="420404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087934"/>
            <a:ext cx="5839327" cy="5693866"/>
          </a:xfrm>
          <a:prstGeom prst="rect">
            <a:avLst/>
          </a:prstGeom>
        </p:spPr>
        <p:txBody>
          <a:bodyPr wrap="square">
            <a:spAutoFit/>
          </a:bodyPr>
          <a:lstStyle/>
          <a:p>
            <a:r>
              <a:rPr lang="en-IN" sz="1400" b="1" dirty="0" err="1"/>
              <a:t>viewUsers.jsp</a:t>
            </a:r>
            <a:r>
              <a:rPr lang="en-IN" sz="1400" b="1" dirty="0"/>
              <a:t> To display the data of all Employees</a:t>
            </a:r>
          </a:p>
          <a:p>
            <a:endParaRPr lang="en-IN" sz="1400" b="1" dirty="0"/>
          </a:p>
          <a:p>
            <a:r>
              <a:rPr lang="en-IN" sz="1400" dirty="0"/>
              <a:t>&lt;%@page import="</a:t>
            </a:r>
            <a:r>
              <a:rPr lang="en-IN" sz="1400" dirty="0" err="1"/>
              <a:t>com.test.bean.UserBean</a:t>
            </a:r>
            <a:r>
              <a:rPr lang="en-IN" sz="1400" dirty="0"/>
              <a:t>"%&gt;</a:t>
            </a:r>
          </a:p>
          <a:p>
            <a:r>
              <a:rPr lang="en-IN" sz="1400" dirty="0"/>
              <a:t>&lt;!DOCTYPE html&gt;</a:t>
            </a:r>
          </a:p>
          <a:p>
            <a:endParaRPr lang="en-IN" sz="1400" dirty="0"/>
          </a:p>
          <a:p>
            <a:r>
              <a:rPr lang="en-IN" sz="1400" dirty="0"/>
              <a:t>&lt;html&gt;</a:t>
            </a:r>
          </a:p>
          <a:p>
            <a:r>
              <a:rPr lang="en-IN" sz="1400" dirty="0"/>
              <a:t>    &lt;head&gt;</a:t>
            </a:r>
          </a:p>
          <a:p>
            <a:r>
              <a:rPr lang="en-IN" sz="1400" dirty="0"/>
              <a:t>        &lt;meta http-</a:t>
            </a:r>
            <a:r>
              <a:rPr lang="en-IN" sz="1400" dirty="0" err="1"/>
              <a:t>equiv</a:t>
            </a:r>
            <a:r>
              <a:rPr lang="en-IN" sz="1400" dirty="0"/>
              <a:t>="Content-Type" content="text/html; charset=ISO-8859-1"&gt;</a:t>
            </a:r>
          </a:p>
          <a:p>
            <a:r>
              <a:rPr lang="en-IN" sz="1400" dirty="0"/>
              <a:t>        &lt;title&gt;View Users&lt;/title&gt;</a:t>
            </a:r>
          </a:p>
          <a:p>
            <a:r>
              <a:rPr lang="en-IN" sz="1400" dirty="0"/>
              <a:t>    &lt;/head&gt;</a:t>
            </a:r>
          </a:p>
          <a:p>
            <a:r>
              <a:rPr lang="en-IN" sz="1400" dirty="0"/>
              <a:t>    &lt;body </a:t>
            </a:r>
            <a:r>
              <a:rPr lang="en-IN" sz="1400" dirty="0" err="1"/>
              <a:t>bgcolor</a:t>
            </a:r>
            <a:r>
              <a:rPr lang="en-IN" sz="1400" dirty="0"/>
              <a:t>="grey"&gt;</a:t>
            </a:r>
          </a:p>
          <a:p>
            <a:r>
              <a:rPr lang="en-IN" sz="1400" dirty="0"/>
              <a:t>         &lt;%@ include file="header.html" %&gt;  &lt;</a:t>
            </a:r>
            <a:r>
              <a:rPr lang="en-IN" sz="1400" dirty="0" err="1"/>
              <a:t>br</a:t>
            </a:r>
            <a:r>
              <a:rPr lang="en-IN" sz="1400" dirty="0"/>
              <a:t>&gt;</a:t>
            </a:r>
          </a:p>
          <a:p>
            <a:endParaRPr lang="en-IN" sz="1400" dirty="0"/>
          </a:p>
          <a:p>
            <a:r>
              <a:rPr lang="en-IN" sz="1400" dirty="0"/>
              <a:t>        &lt;%@page import=“</a:t>
            </a:r>
            <a:r>
              <a:rPr lang="en-IN" sz="1400" dirty="0" err="1"/>
              <a:t>com.test.dao.UserDAO</a:t>
            </a:r>
            <a:r>
              <a:rPr lang="en-IN" sz="1400" dirty="0"/>
              <a:t>, </a:t>
            </a:r>
            <a:r>
              <a:rPr lang="en-IN" sz="1400" dirty="0" err="1"/>
              <a:t>com.test.bean.UserBean,java.util</a:t>
            </a:r>
            <a:r>
              <a:rPr lang="en-IN" sz="1400" dirty="0"/>
              <a:t>.*"%&gt;</a:t>
            </a:r>
          </a:p>
          <a:p>
            <a:r>
              <a:rPr lang="en-IN" sz="1400" dirty="0"/>
              <a:t>        &lt;%@ </a:t>
            </a:r>
            <a:r>
              <a:rPr lang="en-IN" sz="1400" dirty="0" err="1"/>
              <a:t>taglib</a:t>
            </a:r>
            <a:r>
              <a:rPr lang="en-IN" sz="1400" dirty="0"/>
              <a:t> </a:t>
            </a:r>
            <a:r>
              <a:rPr lang="en-IN" sz="1400" dirty="0" err="1"/>
              <a:t>uri</a:t>
            </a:r>
            <a:r>
              <a:rPr lang="en-IN" sz="1400" dirty="0"/>
              <a:t>="http://java.sun.com/</a:t>
            </a:r>
            <a:r>
              <a:rPr lang="en-IN" sz="1400" dirty="0" err="1"/>
              <a:t>jsp</a:t>
            </a:r>
            <a:r>
              <a:rPr lang="en-IN" sz="1400" dirty="0"/>
              <a:t>/</a:t>
            </a:r>
            <a:r>
              <a:rPr lang="en-IN" sz="1400" dirty="0" err="1"/>
              <a:t>jstl</a:t>
            </a:r>
            <a:r>
              <a:rPr lang="en-IN" sz="1400" dirty="0"/>
              <a:t>/core" prefix="c"%&gt;</a:t>
            </a:r>
          </a:p>
          <a:p>
            <a:endParaRPr lang="en-IN" sz="1400" dirty="0"/>
          </a:p>
          <a:p>
            <a:r>
              <a:rPr lang="en-IN" sz="1400" dirty="0"/>
              <a:t>        &lt;h1&gt;Users List&lt;/h1&gt;</a:t>
            </a:r>
          </a:p>
          <a:p>
            <a:endParaRPr lang="en-IN" sz="1400" dirty="0"/>
          </a:p>
          <a:p>
            <a:r>
              <a:rPr lang="en-IN" sz="1400" dirty="0"/>
              <a:t>        &lt;%</a:t>
            </a:r>
          </a:p>
          <a:p>
            <a:r>
              <a:rPr lang="en-IN" sz="1400" dirty="0"/>
              <a:t>            List&lt;</a:t>
            </a:r>
            <a:r>
              <a:rPr lang="en-IN" sz="1400" dirty="0" err="1"/>
              <a:t>UserBean</a:t>
            </a:r>
            <a:r>
              <a:rPr lang="en-IN" sz="1400" dirty="0"/>
              <a:t>&gt; list = </a:t>
            </a:r>
            <a:r>
              <a:rPr lang="en-IN" sz="1400" dirty="0" err="1"/>
              <a:t>UserDAO.getAllRecords</a:t>
            </a:r>
            <a:r>
              <a:rPr lang="en-IN" sz="1400" dirty="0"/>
              <a:t>();</a:t>
            </a:r>
          </a:p>
          <a:p>
            <a:r>
              <a:rPr lang="en-IN" sz="1400" dirty="0"/>
              <a:t>            </a:t>
            </a:r>
            <a:r>
              <a:rPr lang="en-IN" sz="1400" dirty="0" err="1"/>
              <a:t>request.setAttribute</a:t>
            </a:r>
            <a:r>
              <a:rPr lang="en-IN" sz="1400" dirty="0"/>
              <a:t>("list", list);</a:t>
            </a:r>
          </a:p>
          <a:p>
            <a:r>
              <a:rPr lang="en-IN" sz="1400" dirty="0"/>
              <a:t>        %&gt;</a:t>
            </a:r>
          </a:p>
          <a:p>
            <a:endParaRPr lang="en-IN" sz="1400" dirty="0"/>
          </a:p>
          <a:p>
            <a:r>
              <a:rPr lang="en-IN" sz="1400" dirty="0"/>
              <a:t>        </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318023"/>
            <a:ext cx="5678906" cy="3970318"/>
          </a:xfrm>
          <a:prstGeom prst="rect">
            <a:avLst/>
          </a:prstGeom>
        </p:spPr>
        <p:txBody>
          <a:bodyPr wrap="square">
            <a:spAutoFit/>
          </a:bodyPr>
          <a:lstStyle/>
          <a:p>
            <a:r>
              <a:rPr lang="en-IN" sz="1400" dirty="0"/>
              <a:t>&lt;table border="1" width="90%"&gt;</a:t>
            </a:r>
          </a:p>
          <a:p>
            <a:r>
              <a:rPr lang="en-IN" sz="1400" dirty="0"/>
              <a:t>            &lt;tr&gt;&lt;</a:t>
            </a:r>
            <a:r>
              <a:rPr lang="en-IN" sz="1400" dirty="0" err="1"/>
              <a:t>th</a:t>
            </a:r>
            <a:r>
              <a:rPr lang="en-IN" sz="1400" dirty="0"/>
              <a:t>&gt;Id&lt;/</a:t>
            </a:r>
            <a:r>
              <a:rPr lang="en-IN" sz="1400" dirty="0" err="1"/>
              <a:t>th</a:t>
            </a:r>
            <a:r>
              <a:rPr lang="en-IN" sz="1400" dirty="0"/>
              <a:t>&gt;&lt;</a:t>
            </a:r>
            <a:r>
              <a:rPr lang="en-IN" sz="1400" dirty="0" err="1"/>
              <a:t>th</a:t>
            </a:r>
            <a:r>
              <a:rPr lang="en-IN" sz="1400" dirty="0"/>
              <a:t>&gt;Name&lt;/</a:t>
            </a:r>
            <a:r>
              <a:rPr lang="en-IN" sz="1400" dirty="0" err="1"/>
              <a:t>th</a:t>
            </a:r>
            <a:r>
              <a:rPr lang="en-IN" sz="1400" dirty="0"/>
              <a:t>&gt;&lt;</a:t>
            </a:r>
            <a:r>
              <a:rPr lang="en-IN" sz="1400" dirty="0" err="1"/>
              <a:t>th</a:t>
            </a:r>
            <a:r>
              <a:rPr lang="en-IN" sz="1400" dirty="0"/>
              <a:t>&gt;Password&lt;/</a:t>
            </a:r>
            <a:r>
              <a:rPr lang="en-IN" sz="1400" dirty="0" err="1"/>
              <a:t>th</a:t>
            </a:r>
            <a:r>
              <a:rPr lang="en-IN" sz="1400" dirty="0"/>
              <a:t>&gt;&lt;</a:t>
            </a:r>
            <a:r>
              <a:rPr lang="en-IN" sz="1400" dirty="0" err="1"/>
              <a:t>th</a:t>
            </a:r>
            <a:r>
              <a:rPr lang="en-IN" sz="1400" dirty="0"/>
              <a:t>&gt;Email&lt;/</a:t>
            </a:r>
            <a:r>
              <a:rPr lang="en-IN" sz="1400" dirty="0" err="1"/>
              <a:t>th</a:t>
            </a:r>
            <a:r>
              <a:rPr lang="en-IN" sz="1400" dirty="0"/>
              <a:t>&gt;&lt;</a:t>
            </a:r>
            <a:r>
              <a:rPr lang="en-IN" sz="1400" dirty="0" err="1"/>
              <a:t>th</a:t>
            </a:r>
            <a:r>
              <a:rPr lang="en-IN" sz="1400" dirty="0"/>
              <a:t>&gt;Sex&lt;/</a:t>
            </a:r>
            <a:r>
              <a:rPr lang="en-IN" sz="1400" dirty="0" err="1"/>
              <a:t>th</a:t>
            </a:r>
            <a:r>
              <a:rPr lang="en-IN" sz="1400" dirty="0"/>
              <a:t>&gt;&lt;</a:t>
            </a:r>
            <a:r>
              <a:rPr lang="en-IN" sz="1400" dirty="0" err="1"/>
              <a:t>th</a:t>
            </a:r>
            <a:r>
              <a:rPr lang="en-IN" sz="1400" dirty="0"/>
              <a:t>&gt;Country&lt;/</a:t>
            </a:r>
            <a:r>
              <a:rPr lang="en-IN" sz="1400" dirty="0" err="1"/>
              <a:t>th</a:t>
            </a:r>
            <a:r>
              <a:rPr lang="en-IN" sz="1400" dirty="0"/>
              <a:t>&gt;&lt;</a:t>
            </a:r>
            <a:r>
              <a:rPr lang="en-IN" sz="1400" dirty="0" err="1"/>
              <a:t>th</a:t>
            </a:r>
            <a:r>
              <a:rPr lang="en-IN" sz="1400" dirty="0"/>
              <a:t>&gt;Salary&lt;/</a:t>
            </a:r>
            <a:r>
              <a:rPr lang="en-IN" sz="1400" dirty="0" err="1"/>
              <a:t>th</a:t>
            </a:r>
            <a:r>
              <a:rPr lang="en-IN" sz="1400" dirty="0"/>
              <a:t>&gt;&lt;</a:t>
            </a:r>
            <a:r>
              <a:rPr lang="en-IN" sz="1400" dirty="0" err="1"/>
              <a:t>th</a:t>
            </a:r>
            <a:r>
              <a:rPr lang="en-IN" sz="1400" dirty="0"/>
              <a:t>&gt;Edit&lt;/</a:t>
            </a:r>
            <a:r>
              <a:rPr lang="en-IN" sz="1400" dirty="0" err="1"/>
              <a:t>th</a:t>
            </a:r>
            <a:r>
              <a:rPr lang="en-IN" sz="1400" dirty="0"/>
              <a:t>&gt;&lt;</a:t>
            </a:r>
            <a:r>
              <a:rPr lang="en-IN" sz="1400" dirty="0" err="1"/>
              <a:t>th</a:t>
            </a:r>
            <a:r>
              <a:rPr lang="en-IN" sz="1400" dirty="0"/>
              <a:t>&gt;Delete&lt;/</a:t>
            </a:r>
            <a:r>
              <a:rPr lang="en-IN" sz="1400" dirty="0" err="1"/>
              <a:t>th</a:t>
            </a:r>
            <a:r>
              <a:rPr lang="en-IN" sz="1400" dirty="0"/>
              <a:t>&gt;&lt;/tr&gt;</a:t>
            </a:r>
          </a:p>
          <a:p>
            <a:r>
              <a:rPr lang="en-IN" sz="1400" dirty="0"/>
              <a:t>                    &lt;</a:t>
            </a:r>
            <a:r>
              <a:rPr lang="en-IN" sz="1400" dirty="0" err="1"/>
              <a:t>c:forEach</a:t>
            </a:r>
            <a:r>
              <a:rPr lang="en-IN" sz="1400" dirty="0"/>
              <a:t> items="${list}" var="u"&gt;</a:t>
            </a:r>
          </a:p>
          <a:p>
            <a:r>
              <a:rPr lang="en-IN" sz="1400" dirty="0"/>
              <a:t>                &lt;tr&gt;&lt;td&gt;${</a:t>
            </a:r>
            <a:r>
              <a:rPr lang="en-IN" sz="1400" dirty="0" err="1"/>
              <a:t>u.getId</a:t>
            </a:r>
            <a:r>
              <a:rPr lang="en-IN" sz="1400" dirty="0"/>
              <a:t>()}&lt;/td&gt;&lt;td&gt;${</a:t>
            </a:r>
            <a:r>
              <a:rPr lang="en-IN" sz="1400" dirty="0" err="1"/>
              <a:t>u.getName</a:t>
            </a:r>
            <a:r>
              <a:rPr lang="en-IN" sz="1400" dirty="0"/>
              <a:t>()}&lt;/td&gt;&lt;td&gt;${</a:t>
            </a:r>
            <a:r>
              <a:rPr lang="en-IN" sz="1400" dirty="0" err="1"/>
              <a:t>u.getPassword</a:t>
            </a:r>
            <a:r>
              <a:rPr lang="en-IN" sz="1400" dirty="0"/>
              <a:t>()}&lt;/td&gt;&lt;td&gt;${</a:t>
            </a:r>
            <a:r>
              <a:rPr lang="en-IN" sz="1400" dirty="0" err="1"/>
              <a:t>u.getEmail</a:t>
            </a:r>
            <a:r>
              <a:rPr lang="en-IN" sz="1400" dirty="0"/>
              <a:t>()}&lt;/td&gt;&lt;td&gt;${</a:t>
            </a:r>
            <a:r>
              <a:rPr lang="en-IN" sz="1400" dirty="0" err="1"/>
              <a:t>u.getSex</a:t>
            </a:r>
            <a:r>
              <a:rPr lang="en-IN" sz="1400" dirty="0"/>
              <a:t>()}&lt;/td&gt;&lt;td&gt;${</a:t>
            </a:r>
            <a:r>
              <a:rPr lang="en-IN" sz="1400" dirty="0" err="1"/>
              <a:t>u.getCountry</a:t>
            </a:r>
            <a:r>
              <a:rPr lang="en-IN" sz="1400" dirty="0"/>
              <a:t>()}&lt;/td&gt;&lt;td&gt;${</a:t>
            </a:r>
            <a:r>
              <a:rPr lang="en-IN" sz="1400" dirty="0" err="1"/>
              <a:t>u.getSalary</a:t>
            </a:r>
            <a:r>
              <a:rPr lang="en-IN" sz="1400" dirty="0"/>
              <a:t>()}&lt;/td&gt;&lt;td&gt;&lt;a </a:t>
            </a:r>
            <a:r>
              <a:rPr lang="en-IN" sz="1400" dirty="0" err="1"/>
              <a:t>href</a:t>
            </a:r>
            <a:r>
              <a:rPr lang="en-IN" sz="1400" dirty="0"/>
              <a:t>="</a:t>
            </a:r>
            <a:r>
              <a:rPr lang="en-IN" sz="1400" dirty="0" err="1"/>
              <a:t>updateForm.jsp?id</a:t>
            </a:r>
            <a:r>
              <a:rPr lang="en-IN" sz="1400" dirty="0"/>
              <a:t>=${</a:t>
            </a:r>
            <a:r>
              <a:rPr lang="en-IN" sz="1400" dirty="0" err="1"/>
              <a:t>u.getId</a:t>
            </a:r>
            <a:r>
              <a:rPr lang="en-IN" sz="1400" dirty="0"/>
              <a:t>()}"&gt;Edit&lt;/a&gt;&lt;/td&gt;&lt;td&gt;&lt;a </a:t>
            </a:r>
            <a:r>
              <a:rPr lang="en-IN" sz="1400" dirty="0" err="1"/>
              <a:t>href</a:t>
            </a:r>
            <a:r>
              <a:rPr lang="en-IN" sz="1400" dirty="0"/>
              <a:t>="</a:t>
            </a:r>
            <a:r>
              <a:rPr lang="en-IN" sz="1400" dirty="0" err="1"/>
              <a:t>DeleteUser.jsp?id</a:t>
            </a:r>
            <a:r>
              <a:rPr lang="en-IN" sz="1400" dirty="0"/>
              <a:t>=${</a:t>
            </a:r>
            <a:r>
              <a:rPr lang="en-IN" sz="1400" dirty="0" err="1"/>
              <a:t>u.getId</a:t>
            </a:r>
            <a:r>
              <a:rPr lang="en-IN" sz="1400" dirty="0"/>
              <a:t>()}"&gt;Delete&lt;/a&gt;&lt;/td&gt;&lt;/tr&gt;</a:t>
            </a:r>
          </a:p>
          <a:p>
            <a:r>
              <a:rPr lang="en-IN" sz="1400" dirty="0"/>
              <a:t>            &lt;/</a:t>
            </a:r>
            <a:r>
              <a:rPr lang="en-IN" sz="1400" dirty="0" err="1"/>
              <a:t>c:forEach</a:t>
            </a:r>
            <a:r>
              <a:rPr lang="en-IN" sz="1400" dirty="0"/>
              <a:t>&gt;</a:t>
            </a:r>
          </a:p>
          <a:p>
            <a:r>
              <a:rPr lang="en-IN" sz="1400" dirty="0"/>
              <a:t>        &lt;/table&gt;</a:t>
            </a:r>
          </a:p>
          <a:p>
            <a:r>
              <a:rPr lang="en-IN" sz="1400" dirty="0"/>
              <a:t>        &lt;</a:t>
            </a:r>
            <a:r>
              <a:rPr lang="en-IN" sz="1400" dirty="0" err="1"/>
              <a:t>br</a:t>
            </a:r>
            <a:r>
              <a:rPr lang="en-IN" sz="1400" dirty="0"/>
              <a:t>/&gt;&lt;a </a:t>
            </a:r>
            <a:r>
              <a:rPr lang="en-IN" sz="1400" dirty="0" err="1"/>
              <a:t>href</a:t>
            </a:r>
            <a:r>
              <a:rPr lang="en-IN" sz="1400" dirty="0"/>
              <a:t>="</a:t>
            </a:r>
            <a:r>
              <a:rPr lang="en-IN" sz="1400" dirty="0" err="1"/>
              <a:t>addUserForm.jsp</a:t>
            </a:r>
            <a:r>
              <a:rPr lang="en-IN" sz="1400" dirty="0"/>
              <a:t>"&gt;Add New User&lt;/a&gt;</a:t>
            </a:r>
          </a:p>
          <a:p>
            <a:endParaRPr lang="en-IN" sz="1400" dirty="0"/>
          </a:p>
          <a:p>
            <a:r>
              <a:rPr lang="en-IN" sz="1400" dirty="0"/>
              <a:t>    &lt;/body&gt;</a:t>
            </a:r>
          </a:p>
          <a:p>
            <a:r>
              <a:rPr lang="en-IN" sz="1400" dirty="0"/>
              <a:t>&lt;/html&gt;</a:t>
            </a:r>
          </a:p>
          <a:p>
            <a:endParaRPr lang="en-IN" sz="1400" dirty="0"/>
          </a:p>
        </p:txBody>
      </p:sp>
    </p:spTree>
    <p:extLst>
      <p:ext uri="{BB962C8B-B14F-4D97-AF65-F5344CB8AC3E}">
        <p14:creationId xmlns:p14="http://schemas.microsoft.com/office/powerpoint/2010/main" val="299120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087934"/>
            <a:ext cx="5839327" cy="4955203"/>
          </a:xfrm>
          <a:prstGeom prst="rect">
            <a:avLst/>
          </a:prstGeom>
        </p:spPr>
        <p:txBody>
          <a:bodyPr wrap="square">
            <a:spAutoFit/>
          </a:bodyPr>
          <a:lstStyle/>
          <a:p>
            <a:r>
              <a:rPr lang="en-IN" sz="1600" b="1" dirty="0" err="1"/>
              <a:t>updateForm.jsp</a:t>
            </a:r>
            <a:r>
              <a:rPr lang="en-IN" sz="1600" b="1" dirty="0"/>
              <a:t> for updating the details of Employee</a:t>
            </a:r>
          </a:p>
          <a:p>
            <a:endParaRPr lang="en-IN" sz="1200" b="1" dirty="0"/>
          </a:p>
          <a:p>
            <a:r>
              <a:rPr lang="en-IN" sz="1200" b="1" dirty="0"/>
              <a:t>&lt;!DOCTYPE html&gt;</a:t>
            </a:r>
          </a:p>
          <a:p>
            <a:r>
              <a:rPr lang="en-IN" sz="1200" b="1" dirty="0"/>
              <a:t>&lt;html&gt;</a:t>
            </a:r>
          </a:p>
          <a:p>
            <a:r>
              <a:rPr lang="en-IN" sz="1200" b="1" dirty="0"/>
              <a:t>    &lt;head&gt;</a:t>
            </a:r>
          </a:p>
          <a:p>
            <a:r>
              <a:rPr lang="en-IN" sz="1200" b="1" dirty="0"/>
              <a:t>        &lt;meta http-</a:t>
            </a:r>
            <a:r>
              <a:rPr lang="en-IN" sz="1200" b="1" dirty="0" err="1"/>
              <a:t>equiv</a:t>
            </a:r>
            <a:r>
              <a:rPr lang="en-IN" sz="1200" b="1" dirty="0"/>
              <a:t>="Content-Type" content="text/html; charset=ISO-8859-1"&gt;</a:t>
            </a:r>
          </a:p>
          <a:p>
            <a:r>
              <a:rPr lang="en-IN" sz="1200" b="1" dirty="0"/>
              <a:t>        &lt;title&gt;Edit Form&lt;/title&gt;</a:t>
            </a:r>
          </a:p>
          <a:p>
            <a:r>
              <a:rPr lang="en-IN" sz="1200" b="1" dirty="0"/>
              <a:t>    &lt;/head&gt;</a:t>
            </a:r>
          </a:p>
          <a:p>
            <a:r>
              <a:rPr lang="en-IN" sz="1200" b="1" dirty="0"/>
              <a:t>    &lt;body&gt;</a:t>
            </a:r>
          </a:p>
          <a:p>
            <a:r>
              <a:rPr lang="en-IN" sz="1200" b="1" dirty="0"/>
              <a:t>        &lt;%@ include file="header.html" %&gt;  &lt;</a:t>
            </a:r>
            <a:r>
              <a:rPr lang="en-IN" sz="1200" b="1" dirty="0" err="1"/>
              <a:t>br</a:t>
            </a:r>
            <a:r>
              <a:rPr lang="en-IN" sz="1200" b="1" dirty="0"/>
              <a:t>&gt;</a:t>
            </a:r>
          </a:p>
          <a:p>
            <a:r>
              <a:rPr lang="en-IN" sz="1200" b="1" dirty="0"/>
              <a:t>        &lt;%@page import="w3adda.*"%&gt;</a:t>
            </a:r>
          </a:p>
          <a:p>
            <a:endParaRPr lang="en-IN" sz="1200" b="1" dirty="0"/>
          </a:p>
          <a:p>
            <a:r>
              <a:rPr lang="en-IN" sz="1200" b="1" dirty="0"/>
              <a:t>        &lt;%</a:t>
            </a:r>
          </a:p>
          <a:p>
            <a:r>
              <a:rPr lang="en-IN" sz="1200" b="1" dirty="0"/>
              <a:t>            String id = </a:t>
            </a:r>
            <a:r>
              <a:rPr lang="en-IN" sz="1200" b="1" dirty="0" err="1"/>
              <a:t>request.getParameter</a:t>
            </a:r>
            <a:r>
              <a:rPr lang="en-IN" sz="1200" b="1" dirty="0"/>
              <a:t>("id");</a:t>
            </a:r>
          </a:p>
          <a:p>
            <a:r>
              <a:rPr lang="en-IN" sz="1200" b="1" dirty="0"/>
              <a:t>            </a:t>
            </a:r>
            <a:r>
              <a:rPr lang="en-IN" sz="1200" b="1" dirty="0" err="1"/>
              <a:t>UserBean</a:t>
            </a:r>
            <a:r>
              <a:rPr lang="en-IN" sz="1200" b="1" dirty="0"/>
              <a:t> u = </a:t>
            </a:r>
            <a:r>
              <a:rPr lang="en-IN" sz="1200" b="1" dirty="0" err="1"/>
              <a:t>UserDAO.getRecordById</a:t>
            </a:r>
            <a:r>
              <a:rPr lang="en-IN" sz="1200" b="1" dirty="0"/>
              <a:t>(</a:t>
            </a:r>
            <a:r>
              <a:rPr lang="en-IN" sz="1200" b="1" dirty="0" err="1"/>
              <a:t>Integer.parseInt</a:t>
            </a:r>
            <a:r>
              <a:rPr lang="en-IN" sz="1200" b="1" dirty="0"/>
              <a:t>(id));</a:t>
            </a:r>
          </a:p>
          <a:p>
            <a:r>
              <a:rPr lang="en-IN" sz="1200" b="1" dirty="0"/>
              <a:t>        %&gt;</a:t>
            </a:r>
          </a:p>
          <a:p>
            <a:endParaRPr lang="en-IN" sz="1200" b="1" dirty="0"/>
          </a:p>
          <a:p>
            <a:r>
              <a:rPr lang="en-IN" sz="1200" b="1" dirty="0"/>
              <a:t>        &lt;h1&gt;Edit Form&lt;/h1&gt;</a:t>
            </a:r>
          </a:p>
          <a:p>
            <a:r>
              <a:rPr lang="en-IN" sz="1200" b="1" dirty="0"/>
              <a:t>        &lt;form action="</a:t>
            </a:r>
            <a:r>
              <a:rPr lang="en-IN" sz="1200" b="1" dirty="0" err="1"/>
              <a:t>UpdateUser.jsp</a:t>
            </a:r>
            <a:r>
              <a:rPr lang="en-IN" sz="1200" b="1" dirty="0"/>
              <a:t>" method="post"&gt;</a:t>
            </a:r>
          </a:p>
          <a:p>
            <a:r>
              <a:rPr lang="en-IN" sz="1200" b="1" dirty="0"/>
              <a:t>            &lt;input type="hidden" name="id" value="&lt;%=</a:t>
            </a:r>
            <a:r>
              <a:rPr lang="en-IN" sz="1200" b="1" dirty="0" err="1"/>
              <a:t>u.getId</a:t>
            </a:r>
            <a:r>
              <a:rPr lang="en-IN" sz="1200" b="1" dirty="0"/>
              <a:t>()%&gt;"/&gt;</a:t>
            </a:r>
          </a:p>
          <a:p>
            <a:r>
              <a:rPr lang="en-IN" sz="1200" b="1" dirty="0"/>
              <a:t>            &lt;table&gt;</a:t>
            </a:r>
          </a:p>
          <a:p>
            <a:r>
              <a:rPr lang="en-IN" sz="1200" b="1" dirty="0"/>
              <a:t>                &lt;tr&gt;&lt;td&gt;Name:&lt;/td&gt;&lt;td&gt;&lt;input type="text" name="name" value="&lt;%= </a:t>
            </a:r>
            <a:r>
              <a:rPr lang="en-IN" sz="1200" b="1" dirty="0" err="1"/>
              <a:t>u.getName</a:t>
            </a:r>
            <a:r>
              <a:rPr lang="en-IN" sz="1200" b="1" dirty="0"/>
              <a:t>()%&gt;"/&gt;&lt;/td&gt;&lt;/tr&gt;</a:t>
            </a:r>
          </a:p>
          <a:p>
            <a:r>
              <a:rPr lang="en-IN" sz="1200" b="1" dirty="0"/>
              <a:t>                &lt;tr&gt;&lt;td&gt;Password:&lt;/td&gt;&lt;td&gt;&lt;input type="password" name="password" value="&lt;%= </a:t>
            </a:r>
            <a:r>
              <a:rPr lang="en-IN" sz="1200" b="1" dirty="0" err="1"/>
              <a:t>u.getPassword</a:t>
            </a:r>
            <a:r>
              <a:rPr lang="en-IN" sz="1200" b="1" dirty="0"/>
              <a:t>()%&gt;"/&gt;&lt;/td&gt;&lt;/tr&gt;</a:t>
            </a:r>
          </a:p>
          <a:p>
            <a:r>
              <a:rPr lang="en-IN" sz="1200" b="1" dirty="0"/>
              <a:t>             </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149489"/>
            <a:ext cx="5678906" cy="3970318"/>
          </a:xfrm>
          <a:prstGeom prst="rect">
            <a:avLst/>
          </a:prstGeom>
        </p:spPr>
        <p:txBody>
          <a:bodyPr wrap="square">
            <a:spAutoFit/>
          </a:bodyPr>
          <a:lstStyle/>
          <a:p>
            <a:r>
              <a:rPr lang="en-IN" sz="1200" b="1" dirty="0"/>
              <a:t> &lt;tr&gt;&lt;td&gt;Email:&lt;/td&gt;&lt;td&gt;&lt;input type="email" name="email" value="&lt;%= </a:t>
            </a:r>
            <a:r>
              <a:rPr lang="en-IN" sz="1200" b="1" dirty="0" err="1"/>
              <a:t>u.getEmail</a:t>
            </a:r>
            <a:r>
              <a:rPr lang="en-IN" sz="1200" b="1" dirty="0"/>
              <a:t>()%&gt;"/&gt;&lt;/td&gt;&lt;/tr&gt;</a:t>
            </a:r>
          </a:p>
          <a:p>
            <a:r>
              <a:rPr lang="en-IN" sz="1200" b="1" dirty="0"/>
              <a:t>                &lt;tr&gt;&lt;td&gt;Salary:&lt;/td&gt;&lt;td&gt;&lt;input type="number" step="0.01" name="salary" value="&lt;%= </a:t>
            </a:r>
            <a:r>
              <a:rPr lang="en-IN" sz="1200" b="1" dirty="0" err="1"/>
              <a:t>u.getSalary</a:t>
            </a:r>
            <a:r>
              <a:rPr lang="en-IN" sz="1200" b="1" dirty="0"/>
              <a:t>()%&gt;"/&gt;&lt;/td&gt;&lt;/tr&gt;</a:t>
            </a:r>
          </a:p>
          <a:p>
            <a:r>
              <a:rPr lang="en-IN" sz="1200" b="1" dirty="0"/>
              <a:t>                &lt;tr&gt;&lt;td&gt;Gender&lt;/td&gt;&lt;td&gt;&lt;input type="radio" name="sex" value="male"/&gt;Male &lt;input type="radio" name="sex" value="female"/&gt;Female &lt;/td&gt;&lt;/tr&gt;</a:t>
            </a:r>
          </a:p>
          <a:p>
            <a:r>
              <a:rPr lang="en-IN" sz="1200" b="1" dirty="0"/>
              <a:t>                &lt;tr&gt;&lt;td&gt;Country:&lt;/td&gt;&lt;td&gt;</a:t>
            </a:r>
          </a:p>
          <a:p>
            <a:r>
              <a:rPr lang="en-IN" sz="1200" b="1" dirty="0"/>
              <a:t>                        &lt;select name="country"&gt;</a:t>
            </a:r>
          </a:p>
          <a:p>
            <a:r>
              <a:rPr lang="en-IN" sz="1200" b="1" dirty="0"/>
              <a:t>                            &lt;option&gt;India&lt;/option&gt;</a:t>
            </a:r>
          </a:p>
          <a:p>
            <a:r>
              <a:rPr lang="en-IN" sz="1200" b="1" dirty="0"/>
              <a:t>                            &lt;option&gt;New Zealand&lt;/option&gt;</a:t>
            </a:r>
          </a:p>
          <a:p>
            <a:r>
              <a:rPr lang="en-IN" sz="1200" b="1" dirty="0"/>
              <a:t>                            &lt;option&gt;</a:t>
            </a:r>
            <a:r>
              <a:rPr lang="en-IN" sz="1200" b="1" dirty="0" err="1"/>
              <a:t>Srilanka</a:t>
            </a:r>
            <a:r>
              <a:rPr lang="en-IN" sz="1200" b="1" dirty="0"/>
              <a:t>&lt;/option&gt;</a:t>
            </a:r>
          </a:p>
          <a:p>
            <a:r>
              <a:rPr lang="en-IN" sz="1200" b="1" dirty="0"/>
              <a:t>                            &lt;option&gt;Other&lt;/option&gt;</a:t>
            </a:r>
          </a:p>
          <a:p>
            <a:r>
              <a:rPr lang="en-IN" sz="1200" b="1" dirty="0"/>
              <a:t>                        &lt;/select&gt;</a:t>
            </a:r>
          </a:p>
          <a:p>
            <a:r>
              <a:rPr lang="en-IN" sz="1200" b="1" dirty="0"/>
              <a:t>                    &lt;/td&gt;&lt;/tr&gt;</a:t>
            </a:r>
          </a:p>
          <a:p>
            <a:r>
              <a:rPr lang="en-IN" sz="1200" b="1" dirty="0"/>
              <a:t>                &lt;tr&gt;&lt;td </a:t>
            </a:r>
            <a:r>
              <a:rPr lang="en-IN" sz="1200" b="1" dirty="0" err="1"/>
              <a:t>colspan</a:t>
            </a:r>
            <a:r>
              <a:rPr lang="en-IN" sz="1200" b="1" dirty="0"/>
              <a:t>="2"&gt;&lt;input type="submit" value="Edit User"/&gt;&lt;/td&gt;&lt;/tr&gt;</a:t>
            </a:r>
          </a:p>
          <a:p>
            <a:r>
              <a:rPr lang="en-IN" sz="1200" b="1" dirty="0"/>
              <a:t>            &lt;/table&gt;</a:t>
            </a:r>
          </a:p>
          <a:p>
            <a:r>
              <a:rPr lang="en-IN" sz="1200" b="1" dirty="0"/>
              <a:t>        &lt;/form&gt;</a:t>
            </a:r>
          </a:p>
          <a:p>
            <a:endParaRPr lang="en-IN" sz="1200" b="1" dirty="0"/>
          </a:p>
          <a:p>
            <a:r>
              <a:rPr lang="en-IN" sz="1200" b="1" dirty="0"/>
              <a:t>    &lt;/body&gt;</a:t>
            </a:r>
          </a:p>
          <a:p>
            <a:r>
              <a:rPr lang="en-IN" sz="1200" b="1" dirty="0"/>
              <a:t>&lt;/html&gt;</a:t>
            </a:r>
            <a:endParaRPr lang="en-IN" sz="1200" dirty="0"/>
          </a:p>
        </p:txBody>
      </p:sp>
    </p:spTree>
    <p:extLst>
      <p:ext uri="{BB962C8B-B14F-4D97-AF65-F5344CB8AC3E}">
        <p14:creationId xmlns:p14="http://schemas.microsoft.com/office/powerpoint/2010/main" val="245870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087934"/>
            <a:ext cx="5839327" cy="1938992"/>
          </a:xfrm>
          <a:prstGeom prst="rect">
            <a:avLst/>
          </a:prstGeom>
        </p:spPr>
        <p:txBody>
          <a:bodyPr wrap="square">
            <a:spAutoFit/>
          </a:bodyPr>
          <a:lstStyle/>
          <a:p>
            <a:r>
              <a:rPr lang="en-IN" sz="1200" b="1" dirty="0" err="1"/>
              <a:t>updateUser.jsp</a:t>
            </a:r>
            <a:r>
              <a:rPr lang="en-IN" sz="1200" b="1" dirty="0"/>
              <a:t> updating specific user.</a:t>
            </a:r>
            <a:endParaRPr lang="en-IN" sz="1200" dirty="0"/>
          </a:p>
          <a:p>
            <a:endParaRPr lang="en-IN" sz="1200" dirty="0"/>
          </a:p>
          <a:p>
            <a:r>
              <a:rPr lang="en-IN" sz="1200" dirty="0"/>
              <a:t>&lt;%@page import=“</a:t>
            </a:r>
            <a:r>
              <a:rPr lang="en-IN" sz="1200" dirty="0" err="1"/>
              <a:t>com.test.dao.UserDAO</a:t>
            </a:r>
            <a:r>
              <a:rPr lang="en-IN" sz="1200" dirty="0"/>
              <a:t>"%&gt;</a:t>
            </a:r>
          </a:p>
          <a:p>
            <a:r>
              <a:rPr lang="en-IN" sz="1200" dirty="0"/>
              <a:t>&lt;</a:t>
            </a:r>
            <a:r>
              <a:rPr lang="en-IN" sz="1200" dirty="0" err="1"/>
              <a:t>jsp:useBean</a:t>
            </a:r>
            <a:r>
              <a:rPr lang="en-IN" sz="1200" dirty="0"/>
              <a:t> id="u" class=“</a:t>
            </a:r>
            <a:r>
              <a:rPr lang="en-IN" sz="1200" dirty="0" err="1"/>
              <a:t>com.test.bean.UserBean</a:t>
            </a:r>
            <a:r>
              <a:rPr lang="en-IN" sz="1200" dirty="0"/>
              <a:t>"&gt;&lt;/</a:t>
            </a:r>
            <a:r>
              <a:rPr lang="en-IN" sz="1200" dirty="0" err="1"/>
              <a:t>jsp:useBean</a:t>
            </a:r>
            <a:r>
              <a:rPr lang="en-IN" sz="1200" dirty="0"/>
              <a:t>&gt;</a:t>
            </a:r>
          </a:p>
          <a:p>
            <a:r>
              <a:rPr lang="en-IN" sz="1200" dirty="0"/>
              <a:t>&lt;</a:t>
            </a:r>
            <a:r>
              <a:rPr lang="en-IN" sz="1200" dirty="0" err="1"/>
              <a:t>jsp:setProperty</a:t>
            </a:r>
            <a:r>
              <a:rPr lang="en-IN" sz="1200" dirty="0"/>
              <a:t> property="*" name="u"/&gt;</a:t>
            </a:r>
          </a:p>
          <a:p>
            <a:endParaRPr lang="en-IN" sz="1200" dirty="0"/>
          </a:p>
          <a:p>
            <a:r>
              <a:rPr lang="en-IN" sz="1200" dirty="0"/>
              <a:t>&lt;%</a:t>
            </a:r>
          </a:p>
          <a:p>
            <a:r>
              <a:rPr lang="en-IN" sz="1200" dirty="0"/>
              <a:t>int </a:t>
            </a:r>
            <a:r>
              <a:rPr lang="en-IN" sz="1200" dirty="0" err="1"/>
              <a:t>i</a:t>
            </a:r>
            <a:r>
              <a:rPr lang="en-IN" sz="1200" dirty="0"/>
              <a:t>=</a:t>
            </a:r>
            <a:r>
              <a:rPr lang="en-IN" sz="1200" dirty="0" err="1"/>
              <a:t>UserDAO.update</a:t>
            </a:r>
            <a:r>
              <a:rPr lang="en-IN" sz="1200" dirty="0"/>
              <a:t>(u);</a:t>
            </a:r>
          </a:p>
          <a:p>
            <a:r>
              <a:rPr lang="en-IN" sz="1200" dirty="0" err="1"/>
              <a:t>response.sendRedirect</a:t>
            </a:r>
            <a:r>
              <a:rPr lang="en-IN" sz="1200" dirty="0"/>
              <a:t>("</a:t>
            </a:r>
            <a:r>
              <a:rPr lang="en-IN" sz="1200" dirty="0" err="1"/>
              <a:t>viewUsers.jsp</a:t>
            </a:r>
            <a:r>
              <a:rPr lang="en-IN" sz="1200" dirty="0"/>
              <a:t>");</a:t>
            </a:r>
          </a:p>
          <a:p>
            <a:r>
              <a:rPr lang="en-IN" sz="1200" b="1" dirty="0"/>
              <a:t>%&gt;</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149489"/>
            <a:ext cx="5678906" cy="2431435"/>
          </a:xfrm>
          <a:prstGeom prst="rect">
            <a:avLst/>
          </a:prstGeom>
        </p:spPr>
        <p:txBody>
          <a:bodyPr wrap="square">
            <a:spAutoFit/>
          </a:bodyPr>
          <a:lstStyle/>
          <a:p>
            <a:r>
              <a:rPr lang="en-IN" sz="1600" b="1" dirty="0" err="1"/>
              <a:t>deleteUser,jsp</a:t>
            </a:r>
            <a:endParaRPr lang="en-IN" sz="1600" b="1" dirty="0"/>
          </a:p>
          <a:p>
            <a:endParaRPr lang="en-IN" sz="1200" dirty="0"/>
          </a:p>
          <a:p>
            <a:r>
              <a:rPr lang="en-IN" sz="1400" dirty="0"/>
              <a:t>Deleting specific user</a:t>
            </a:r>
          </a:p>
          <a:p>
            <a:endParaRPr lang="en-IN" sz="1400" dirty="0"/>
          </a:p>
          <a:p>
            <a:r>
              <a:rPr lang="en-IN" sz="1200" dirty="0"/>
              <a:t>&lt;%@page import=“</a:t>
            </a:r>
            <a:r>
              <a:rPr lang="en-IN" sz="1200" dirty="0" err="1"/>
              <a:t>com.test.dao.UserDAO</a:t>
            </a:r>
            <a:r>
              <a:rPr lang="en-IN" sz="1200" dirty="0"/>
              <a:t>"%&gt;</a:t>
            </a:r>
          </a:p>
          <a:p>
            <a:r>
              <a:rPr lang="en-IN" sz="1200" dirty="0"/>
              <a:t>&lt;</a:t>
            </a:r>
            <a:r>
              <a:rPr lang="en-IN" sz="1200" dirty="0" err="1"/>
              <a:t>jsp:useBean</a:t>
            </a:r>
            <a:r>
              <a:rPr lang="en-IN" sz="1200" dirty="0"/>
              <a:t> id="u" class=“</a:t>
            </a:r>
            <a:r>
              <a:rPr lang="en-IN" sz="1200" dirty="0" err="1"/>
              <a:t>com.test.bean.UserBean</a:t>
            </a:r>
            <a:r>
              <a:rPr lang="en-IN" sz="1200" dirty="0"/>
              <a:t>"&gt;&lt;/</a:t>
            </a:r>
            <a:r>
              <a:rPr lang="en-IN" sz="1200" dirty="0" err="1"/>
              <a:t>jsp:useBean</a:t>
            </a:r>
            <a:r>
              <a:rPr lang="en-IN" sz="1200" dirty="0"/>
              <a:t>&gt;</a:t>
            </a:r>
          </a:p>
          <a:p>
            <a:r>
              <a:rPr lang="en-IN" sz="1200" dirty="0"/>
              <a:t>&lt;</a:t>
            </a:r>
            <a:r>
              <a:rPr lang="en-IN" sz="1200" dirty="0" err="1"/>
              <a:t>jsp:setProperty</a:t>
            </a:r>
            <a:r>
              <a:rPr lang="en-IN" sz="1200" dirty="0"/>
              <a:t> property="*" name="u"/&gt;</a:t>
            </a:r>
          </a:p>
          <a:p>
            <a:endParaRPr lang="en-IN" sz="1200" dirty="0"/>
          </a:p>
          <a:p>
            <a:r>
              <a:rPr lang="en-IN" sz="1200" dirty="0"/>
              <a:t>&lt;%</a:t>
            </a:r>
          </a:p>
          <a:p>
            <a:r>
              <a:rPr lang="en-IN" sz="1200" dirty="0" err="1"/>
              <a:t>UserDAO.delete</a:t>
            </a:r>
            <a:r>
              <a:rPr lang="en-IN" sz="1200" dirty="0"/>
              <a:t>(u);</a:t>
            </a:r>
          </a:p>
          <a:p>
            <a:r>
              <a:rPr lang="en-IN" sz="1200" dirty="0" err="1"/>
              <a:t>response.sendRedirect</a:t>
            </a:r>
            <a:r>
              <a:rPr lang="en-IN" sz="1200" dirty="0"/>
              <a:t>("</a:t>
            </a:r>
            <a:r>
              <a:rPr lang="en-IN" sz="1200" dirty="0" err="1"/>
              <a:t>viewUsers.jsp</a:t>
            </a:r>
            <a:r>
              <a:rPr lang="en-IN" sz="1200" dirty="0"/>
              <a:t>");</a:t>
            </a:r>
          </a:p>
          <a:p>
            <a:r>
              <a:rPr lang="en-IN" sz="1200" dirty="0"/>
              <a:t>%&gt;</a:t>
            </a:r>
          </a:p>
        </p:txBody>
      </p:sp>
    </p:spTree>
    <p:extLst>
      <p:ext uri="{BB962C8B-B14F-4D97-AF65-F5344CB8AC3E}">
        <p14:creationId xmlns:p14="http://schemas.microsoft.com/office/powerpoint/2010/main" val="299500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087934"/>
            <a:ext cx="5839327" cy="5139869"/>
          </a:xfrm>
          <a:prstGeom prst="rect">
            <a:avLst/>
          </a:prstGeom>
        </p:spPr>
        <p:txBody>
          <a:bodyPr wrap="square">
            <a:spAutoFit/>
          </a:bodyPr>
          <a:lstStyle/>
          <a:p>
            <a:r>
              <a:rPr lang="en-IN" sz="1600" b="1" dirty="0" err="1"/>
              <a:t>paginationPage.jsp</a:t>
            </a:r>
            <a:endParaRPr lang="en-IN" sz="1600" b="1" dirty="0"/>
          </a:p>
          <a:p>
            <a:r>
              <a:rPr lang="en-IN" sz="1200" dirty="0"/>
              <a:t>&lt;%@ page import="</a:t>
            </a:r>
            <a:r>
              <a:rPr lang="en-IN" sz="1200" dirty="0" err="1"/>
              <a:t>java.util</a:t>
            </a:r>
            <a:r>
              <a:rPr lang="en-IN" sz="1200" dirty="0"/>
              <a:t>.*,</a:t>
            </a:r>
            <a:r>
              <a:rPr lang="en-IN" sz="1200" dirty="0" err="1"/>
              <a:t>com.test.bean.UserBean</a:t>
            </a:r>
            <a:r>
              <a:rPr lang="en-IN" sz="1200" dirty="0"/>
              <a:t>, </a:t>
            </a:r>
            <a:r>
              <a:rPr lang="en-IN" sz="1200" dirty="0" err="1"/>
              <a:t>com.test.dao.UserDAO</a:t>
            </a:r>
            <a:r>
              <a:rPr lang="en-IN" sz="1200" dirty="0"/>
              <a:t>"%&gt;  </a:t>
            </a:r>
          </a:p>
          <a:p>
            <a:r>
              <a:rPr lang="en-IN" sz="1200" dirty="0"/>
              <a:t> &lt;%@ include file="header.html" %&gt;  &lt;</a:t>
            </a:r>
            <a:r>
              <a:rPr lang="en-IN" sz="1200" dirty="0" err="1"/>
              <a:t>br</a:t>
            </a:r>
            <a:r>
              <a:rPr lang="en-IN" sz="1200" dirty="0"/>
              <a:t>&gt;</a:t>
            </a:r>
          </a:p>
          <a:p>
            <a:r>
              <a:rPr lang="en-IN" sz="1200" dirty="0"/>
              <a:t>&lt;%</a:t>
            </a:r>
          </a:p>
          <a:p>
            <a:r>
              <a:rPr lang="en-IN" sz="1200" dirty="0"/>
              <a:t>    String </a:t>
            </a:r>
            <a:r>
              <a:rPr lang="en-IN" sz="1200" dirty="0" err="1"/>
              <a:t>spageid</a:t>
            </a:r>
            <a:r>
              <a:rPr lang="en-IN" sz="1200" dirty="0"/>
              <a:t> = </a:t>
            </a:r>
            <a:r>
              <a:rPr lang="en-IN" sz="1200" dirty="0" err="1"/>
              <a:t>request.getParameter</a:t>
            </a:r>
            <a:r>
              <a:rPr lang="en-IN" sz="1200" dirty="0"/>
              <a:t>("page");</a:t>
            </a:r>
          </a:p>
          <a:p>
            <a:r>
              <a:rPr lang="en-IN" sz="1200" dirty="0"/>
              <a:t>    int </a:t>
            </a:r>
            <a:r>
              <a:rPr lang="en-IN" sz="1200" dirty="0" err="1"/>
              <a:t>pageid</a:t>
            </a:r>
            <a:r>
              <a:rPr lang="en-IN" sz="1200" dirty="0"/>
              <a:t> = </a:t>
            </a:r>
            <a:r>
              <a:rPr lang="en-IN" sz="1200" dirty="0" err="1"/>
              <a:t>Integer.parseInt</a:t>
            </a:r>
            <a:r>
              <a:rPr lang="en-IN" sz="1200" dirty="0"/>
              <a:t>(</a:t>
            </a:r>
            <a:r>
              <a:rPr lang="en-IN" sz="1200" dirty="0" err="1"/>
              <a:t>spageid</a:t>
            </a:r>
            <a:r>
              <a:rPr lang="en-IN" sz="1200" dirty="0"/>
              <a:t>);</a:t>
            </a:r>
          </a:p>
          <a:p>
            <a:r>
              <a:rPr lang="en-IN" sz="1200" dirty="0"/>
              <a:t>    int total = 2;</a:t>
            </a:r>
          </a:p>
          <a:p>
            <a:r>
              <a:rPr lang="en-IN" sz="1200" dirty="0"/>
              <a:t>    if (</a:t>
            </a:r>
            <a:r>
              <a:rPr lang="en-IN" sz="1200" dirty="0" err="1"/>
              <a:t>pageid</a:t>
            </a:r>
            <a:r>
              <a:rPr lang="en-IN" sz="1200" dirty="0"/>
              <a:t> == 1) {</a:t>
            </a:r>
          </a:p>
          <a:p>
            <a:r>
              <a:rPr lang="en-IN" sz="1200" dirty="0"/>
              <a:t>    } else {</a:t>
            </a:r>
          </a:p>
          <a:p>
            <a:r>
              <a:rPr lang="en-IN" sz="1200" dirty="0"/>
              <a:t>        </a:t>
            </a:r>
            <a:r>
              <a:rPr lang="en-IN" sz="1200" dirty="0" err="1"/>
              <a:t>pageid</a:t>
            </a:r>
            <a:r>
              <a:rPr lang="en-IN" sz="1200" dirty="0"/>
              <a:t> = </a:t>
            </a:r>
            <a:r>
              <a:rPr lang="en-IN" sz="1200" dirty="0" err="1"/>
              <a:t>pageid</a:t>
            </a:r>
            <a:r>
              <a:rPr lang="en-IN" sz="1200" dirty="0"/>
              <a:t> - 1;</a:t>
            </a:r>
          </a:p>
          <a:p>
            <a:r>
              <a:rPr lang="en-IN" sz="1200" dirty="0"/>
              <a:t>        </a:t>
            </a:r>
            <a:r>
              <a:rPr lang="en-IN" sz="1200" dirty="0" err="1"/>
              <a:t>pageid</a:t>
            </a:r>
            <a:r>
              <a:rPr lang="en-IN" sz="1200" dirty="0"/>
              <a:t> = </a:t>
            </a:r>
            <a:r>
              <a:rPr lang="en-IN" sz="1200" dirty="0" err="1"/>
              <a:t>pageid</a:t>
            </a:r>
            <a:r>
              <a:rPr lang="en-IN" sz="1200" dirty="0"/>
              <a:t> * total + 1;</a:t>
            </a:r>
          </a:p>
          <a:p>
            <a:r>
              <a:rPr lang="en-IN" sz="1200" dirty="0"/>
              <a:t>    }</a:t>
            </a:r>
          </a:p>
          <a:p>
            <a:r>
              <a:rPr lang="en-IN" sz="1200" dirty="0"/>
              <a:t>    List&lt;</a:t>
            </a:r>
            <a:r>
              <a:rPr lang="en-IN" sz="1200" dirty="0" err="1"/>
              <a:t>UserBean</a:t>
            </a:r>
            <a:r>
              <a:rPr lang="en-IN" sz="1200" dirty="0"/>
              <a:t>&gt; list = </a:t>
            </a:r>
            <a:r>
              <a:rPr lang="en-IN" sz="1200" dirty="0" err="1"/>
              <a:t>UserDAO.getRecords</a:t>
            </a:r>
            <a:r>
              <a:rPr lang="en-IN" sz="1200" dirty="0"/>
              <a:t>(</a:t>
            </a:r>
            <a:r>
              <a:rPr lang="en-IN" sz="1200" dirty="0" err="1"/>
              <a:t>pageid</a:t>
            </a:r>
            <a:r>
              <a:rPr lang="en-IN" sz="1200" dirty="0"/>
              <a:t>, total);</a:t>
            </a:r>
          </a:p>
          <a:p>
            <a:endParaRPr lang="en-IN" sz="1200" dirty="0"/>
          </a:p>
          <a:p>
            <a:r>
              <a:rPr lang="en-IN" sz="1200" dirty="0"/>
              <a:t>    </a:t>
            </a:r>
            <a:r>
              <a:rPr lang="en-IN" sz="1200" dirty="0" err="1"/>
              <a:t>out.print</a:t>
            </a:r>
            <a:r>
              <a:rPr lang="en-IN" sz="1200" dirty="0"/>
              <a:t>("&lt;h1&gt;Page No: " + </a:t>
            </a:r>
            <a:r>
              <a:rPr lang="en-IN" sz="1200" dirty="0" err="1"/>
              <a:t>spageid</a:t>
            </a:r>
            <a:r>
              <a:rPr lang="en-IN" sz="1200" dirty="0"/>
              <a:t> + "&lt;/h1&gt;");</a:t>
            </a:r>
          </a:p>
          <a:p>
            <a:r>
              <a:rPr lang="en-IN" sz="1200" dirty="0"/>
              <a:t>    </a:t>
            </a:r>
            <a:r>
              <a:rPr lang="en-IN" sz="1200" dirty="0" err="1"/>
              <a:t>out.print</a:t>
            </a:r>
            <a:r>
              <a:rPr lang="en-IN" sz="1200" dirty="0"/>
              <a:t>("&lt;table border='1' cellpadding='4' width='60%'&gt;");</a:t>
            </a:r>
          </a:p>
          <a:p>
            <a:r>
              <a:rPr lang="en-IN" sz="1200" dirty="0"/>
              <a:t>    </a:t>
            </a:r>
            <a:r>
              <a:rPr lang="en-IN" sz="1200" dirty="0" err="1"/>
              <a:t>out.print</a:t>
            </a:r>
            <a:r>
              <a:rPr lang="en-IN" sz="1200" dirty="0"/>
              <a:t>("&lt;tr&gt;&lt;</a:t>
            </a:r>
            <a:r>
              <a:rPr lang="en-IN" sz="1200" dirty="0" err="1"/>
              <a:t>th</a:t>
            </a:r>
            <a:r>
              <a:rPr lang="en-IN" sz="1200" dirty="0"/>
              <a:t>&gt;Id&lt;/</a:t>
            </a:r>
            <a:r>
              <a:rPr lang="en-IN" sz="1200" dirty="0" err="1"/>
              <a:t>th</a:t>
            </a:r>
            <a:r>
              <a:rPr lang="en-IN" sz="1200" dirty="0"/>
              <a:t>&gt;&lt;</a:t>
            </a:r>
            <a:r>
              <a:rPr lang="en-IN" sz="1200" dirty="0" err="1"/>
              <a:t>th</a:t>
            </a:r>
            <a:r>
              <a:rPr lang="en-IN" sz="1200" dirty="0"/>
              <a:t>&gt;Name&lt;/</a:t>
            </a:r>
            <a:r>
              <a:rPr lang="en-IN" sz="1200" dirty="0" err="1"/>
              <a:t>th</a:t>
            </a:r>
            <a:r>
              <a:rPr lang="en-IN" sz="1200" dirty="0"/>
              <a:t>&gt;&lt;</a:t>
            </a:r>
            <a:r>
              <a:rPr lang="en-IN" sz="1200" dirty="0" err="1"/>
              <a:t>th</a:t>
            </a:r>
            <a:r>
              <a:rPr lang="en-IN" sz="1200" dirty="0"/>
              <a:t>&gt;Salary&lt;/</a:t>
            </a:r>
            <a:r>
              <a:rPr lang="en-IN" sz="1200" dirty="0" err="1"/>
              <a:t>th</a:t>
            </a:r>
            <a:r>
              <a:rPr lang="en-IN" sz="1200" dirty="0"/>
              <a:t>&gt;");</a:t>
            </a:r>
          </a:p>
          <a:p>
            <a:r>
              <a:rPr lang="en-IN" sz="1200" dirty="0"/>
              <a:t>    for (</a:t>
            </a:r>
            <a:r>
              <a:rPr lang="en-IN" sz="1200" dirty="0" err="1"/>
              <a:t>UserBean</a:t>
            </a:r>
            <a:r>
              <a:rPr lang="en-IN" sz="1200" dirty="0"/>
              <a:t> e : list) {</a:t>
            </a:r>
          </a:p>
          <a:p>
            <a:r>
              <a:rPr lang="en-IN" sz="1200" dirty="0"/>
              <a:t>        </a:t>
            </a:r>
            <a:r>
              <a:rPr lang="en-IN" sz="1200" dirty="0" err="1"/>
              <a:t>out.print</a:t>
            </a:r>
            <a:r>
              <a:rPr lang="en-IN" sz="1200" dirty="0"/>
              <a:t>("&lt;tr&gt;&lt;td&gt;"+</a:t>
            </a:r>
            <a:r>
              <a:rPr lang="en-IN" sz="1200" dirty="0" err="1"/>
              <a:t>e.getId</a:t>
            </a:r>
            <a:r>
              <a:rPr lang="en-IN" sz="1200" dirty="0"/>
              <a:t>()+"&lt;/td&gt;&lt;td&gt;"+</a:t>
            </a:r>
            <a:r>
              <a:rPr lang="en-IN" sz="1200" dirty="0" err="1"/>
              <a:t>e.getName</a:t>
            </a:r>
            <a:r>
              <a:rPr lang="en-IN" sz="1200" dirty="0"/>
              <a:t>() +"&lt;/td&gt;&lt;td&gt;"+</a:t>
            </a:r>
            <a:r>
              <a:rPr lang="en-IN" sz="1200" dirty="0" err="1"/>
              <a:t>e.getSalary</a:t>
            </a:r>
            <a:r>
              <a:rPr lang="en-IN" sz="1200" dirty="0"/>
              <a:t>                                 ()+"&lt;/td&gt;&lt;/tr&gt; ");</a:t>
            </a:r>
          </a:p>
          <a:p>
            <a:r>
              <a:rPr lang="en-IN" sz="1200" dirty="0"/>
              <a:t>        </a:t>
            </a:r>
          </a:p>
          <a:p>
            <a:r>
              <a:rPr lang="en-IN" sz="1200" dirty="0"/>
              <a:t>}  </a:t>
            </a:r>
          </a:p>
          <a:p>
            <a:r>
              <a:rPr lang="en-IN" sz="1200" dirty="0" err="1"/>
              <a:t>out.print</a:t>
            </a:r>
            <a:r>
              <a:rPr lang="en-IN" sz="1200" dirty="0"/>
              <a:t>("&lt;/table&gt;");</a:t>
            </a:r>
          </a:p>
          <a:p>
            <a:r>
              <a:rPr lang="en-IN" sz="1200" dirty="0"/>
              <a:t>%&gt;  </a:t>
            </a:r>
          </a:p>
          <a:p>
            <a:r>
              <a:rPr lang="en-IN" sz="1200" dirty="0"/>
              <a:t>&lt;a </a:t>
            </a:r>
            <a:r>
              <a:rPr lang="en-IN" sz="1200" dirty="0" err="1"/>
              <a:t>href</a:t>
            </a:r>
            <a:r>
              <a:rPr lang="en-IN" sz="1200" dirty="0"/>
              <a:t>="</a:t>
            </a:r>
            <a:r>
              <a:rPr lang="en-IN" sz="1200" dirty="0" err="1"/>
              <a:t>paginationPage.jsp?page</a:t>
            </a:r>
            <a:r>
              <a:rPr lang="en-IN" sz="1200" dirty="0"/>
              <a:t>=1"&gt;1&lt;/a&gt;  </a:t>
            </a:r>
          </a:p>
          <a:p>
            <a:r>
              <a:rPr lang="en-IN" sz="1200" dirty="0"/>
              <a:t>&lt;a </a:t>
            </a:r>
            <a:r>
              <a:rPr lang="en-IN" sz="1200" dirty="0" err="1"/>
              <a:t>href</a:t>
            </a:r>
            <a:r>
              <a:rPr lang="en-IN" sz="1200" dirty="0"/>
              <a:t>="</a:t>
            </a:r>
            <a:r>
              <a:rPr lang="en-IN" sz="1200" dirty="0" err="1"/>
              <a:t>paginationPage.jsp?page</a:t>
            </a:r>
            <a:r>
              <a:rPr lang="en-IN" sz="1200" dirty="0"/>
              <a:t>=2"&gt;2&lt;/a&gt;  </a:t>
            </a:r>
          </a:p>
          <a:p>
            <a:r>
              <a:rPr lang="en-IN" sz="1200" dirty="0"/>
              <a:t>&lt;a </a:t>
            </a:r>
            <a:r>
              <a:rPr lang="en-IN" sz="1200" dirty="0" err="1"/>
              <a:t>href</a:t>
            </a:r>
            <a:r>
              <a:rPr lang="en-IN" sz="1200" dirty="0"/>
              <a:t>="</a:t>
            </a:r>
            <a:r>
              <a:rPr lang="en-IN" sz="1200" dirty="0" err="1"/>
              <a:t>paginationPage.jsp?page</a:t>
            </a:r>
            <a:r>
              <a:rPr lang="en-IN" sz="1200" dirty="0"/>
              <a:t>=3"&gt;3&lt;/a&gt;</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56421" y="1149489"/>
            <a:ext cx="5678906" cy="2431435"/>
          </a:xfrm>
          <a:prstGeom prst="rect">
            <a:avLst/>
          </a:prstGeom>
        </p:spPr>
        <p:txBody>
          <a:bodyPr wrap="square">
            <a:spAutoFit/>
          </a:bodyPr>
          <a:lstStyle/>
          <a:p>
            <a:r>
              <a:rPr lang="en-IN" sz="1600" b="1" dirty="0" err="1"/>
              <a:t>deleteUser,jsp</a:t>
            </a:r>
            <a:endParaRPr lang="en-IN" sz="1600" b="1" dirty="0"/>
          </a:p>
          <a:p>
            <a:endParaRPr lang="en-IN" sz="1200" dirty="0"/>
          </a:p>
          <a:p>
            <a:r>
              <a:rPr lang="en-IN" sz="1400" dirty="0"/>
              <a:t>Deleting specific user</a:t>
            </a:r>
          </a:p>
          <a:p>
            <a:endParaRPr lang="en-IN" sz="1400" dirty="0"/>
          </a:p>
          <a:p>
            <a:r>
              <a:rPr lang="en-IN" sz="1200" dirty="0"/>
              <a:t>&lt;%@page import=“</a:t>
            </a:r>
            <a:r>
              <a:rPr lang="en-IN" sz="1200" dirty="0" err="1"/>
              <a:t>com.test.dao.UserDAO</a:t>
            </a:r>
            <a:r>
              <a:rPr lang="en-IN" sz="1200" dirty="0"/>
              <a:t>"%&gt;</a:t>
            </a:r>
          </a:p>
          <a:p>
            <a:r>
              <a:rPr lang="en-IN" sz="1200" dirty="0"/>
              <a:t>&lt;</a:t>
            </a:r>
            <a:r>
              <a:rPr lang="en-IN" sz="1200" dirty="0" err="1"/>
              <a:t>jsp:useBean</a:t>
            </a:r>
            <a:r>
              <a:rPr lang="en-IN" sz="1200" dirty="0"/>
              <a:t> id="u" class=“</a:t>
            </a:r>
            <a:r>
              <a:rPr lang="en-IN" sz="1200" dirty="0" err="1"/>
              <a:t>com.test.bean.UserBean</a:t>
            </a:r>
            <a:r>
              <a:rPr lang="en-IN" sz="1200" dirty="0"/>
              <a:t>"&gt;&lt;/</a:t>
            </a:r>
            <a:r>
              <a:rPr lang="en-IN" sz="1200" dirty="0" err="1"/>
              <a:t>jsp:useBean</a:t>
            </a:r>
            <a:r>
              <a:rPr lang="en-IN" sz="1200" dirty="0"/>
              <a:t>&gt;</a:t>
            </a:r>
          </a:p>
          <a:p>
            <a:r>
              <a:rPr lang="en-IN" sz="1200" dirty="0"/>
              <a:t>&lt;</a:t>
            </a:r>
            <a:r>
              <a:rPr lang="en-IN" sz="1200" dirty="0" err="1"/>
              <a:t>jsp:setProperty</a:t>
            </a:r>
            <a:r>
              <a:rPr lang="en-IN" sz="1200" dirty="0"/>
              <a:t> property="*" name="u"/&gt;</a:t>
            </a:r>
          </a:p>
          <a:p>
            <a:endParaRPr lang="en-IN" sz="1200" dirty="0"/>
          </a:p>
          <a:p>
            <a:r>
              <a:rPr lang="en-IN" sz="1200" dirty="0"/>
              <a:t>&lt;%</a:t>
            </a:r>
          </a:p>
          <a:p>
            <a:r>
              <a:rPr lang="en-IN" sz="1200" dirty="0" err="1"/>
              <a:t>UserDAO.delete</a:t>
            </a:r>
            <a:r>
              <a:rPr lang="en-IN" sz="1200" dirty="0"/>
              <a:t>(u);</a:t>
            </a:r>
          </a:p>
          <a:p>
            <a:r>
              <a:rPr lang="en-IN" sz="1200" dirty="0" err="1"/>
              <a:t>response.sendRedirect</a:t>
            </a:r>
            <a:r>
              <a:rPr lang="en-IN" sz="1200" dirty="0"/>
              <a:t>("</a:t>
            </a:r>
            <a:r>
              <a:rPr lang="en-IN" sz="1200" dirty="0" err="1"/>
              <a:t>viewUsers.jsp</a:t>
            </a:r>
            <a:r>
              <a:rPr lang="en-IN" sz="1200" dirty="0"/>
              <a:t>");</a:t>
            </a:r>
          </a:p>
          <a:p>
            <a:r>
              <a:rPr lang="en-IN" sz="1200" dirty="0"/>
              <a:t>%&gt;</a:t>
            </a:r>
          </a:p>
        </p:txBody>
      </p:sp>
    </p:spTree>
    <p:extLst>
      <p:ext uri="{BB962C8B-B14F-4D97-AF65-F5344CB8AC3E}">
        <p14:creationId xmlns:p14="http://schemas.microsoft.com/office/powerpoint/2010/main" val="316504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4" name="TextBox 3">
            <a:extLst>
              <a:ext uri="{FF2B5EF4-FFF2-40B4-BE49-F238E27FC236}">
                <a16:creationId xmlns:a16="http://schemas.microsoft.com/office/drawing/2014/main" xmlns="" id="{79E9CD43-428B-45BC-9B4D-7A4BC7B2A721}"/>
              </a:ext>
            </a:extLst>
          </p:cNvPr>
          <p:cNvSpPr txBox="1"/>
          <p:nvPr/>
        </p:nvSpPr>
        <p:spPr>
          <a:xfrm>
            <a:off x="240632" y="1010653"/>
            <a:ext cx="5855368" cy="646331"/>
          </a:xfrm>
          <a:prstGeom prst="rect">
            <a:avLst/>
          </a:prstGeom>
          <a:noFill/>
        </p:spPr>
        <p:txBody>
          <a:bodyPr wrap="square" rtlCol="0">
            <a:spAutoFit/>
          </a:bodyPr>
          <a:lstStyle/>
          <a:p>
            <a:r>
              <a:rPr lang="en-IN" dirty="0"/>
              <a:t>After running this project we get following screen/Home page on browser.	</a:t>
            </a:r>
          </a:p>
        </p:txBody>
      </p:sp>
      <p:sp>
        <p:nvSpPr>
          <p:cNvPr id="8" name="TextBox 7">
            <a:extLst>
              <a:ext uri="{FF2B5EF4-FFF2-40B4-BE49-F238E27FC236}">
                <a16:creationId xmlns:a16="http://schemas.microsoft.com/office/drawing/2014/main" xmlns="" id="{78ED2A2F-51A5-44FC-97EA-CEF0165268BD}"/>
              </a:ext>
            </a:extLst>
          </p:cNvPr>
          <p:cNvSpPr txBox="1"/>
          <p:nvPr/>
        </p:nvSpPr>
        <p:spPr>
          <a:xfrm>
            <a:off x="6349998" y="1133291"/>
            <a:ext cx="5165560" cy="646331"/>
          </a:xfrm>
          <a:prstGeom prst="rect">
            <a:avLst/>
          </a:prstGeom>
          <a:noFill/>
        </p:spPr>
        <p:txBody>
          <a:bodyPr wrap="square" rtlCol="0">
            <a:spAutoFit/>
          </a:bodyPr>
          <a:lstStyle/>
          <a:p>
            <a:r>
              <a:rPr lang="en-IN" dirty="0"/>
              <a:t>When we click on add Employee or </a:t>
            </a:r>
            <a:r>
              <a:rPr lang="en-IN" dirty="0" err="1"/>
              <a:t>addUser</a:t>
            </a:r>
            <a:r>
              <a:rPr lang="en-IN" dirty="0"/>
              <a:t> button we get following form</a:t>
            </a:r>
          </a:p>
        </p:txBody>
      </p:sp>
      <p:pic>
        <p:nvPicPr>
          <p:cNvPr id="9" name="Picture 8">
            <a:extLst>
              <a:ext uri="{FF2B5EF4-FFF2-40B4-BE49-F238E27FC236}">
                <a16:creationId xmlns:a16="http://schemas.microsoft.com/office/drawing/2014/main" xmlns="" id="{3F4305BD-54B2-480E-A037-34938BE8C611}"/>
              </a:ext>
            </a:extLst>
          </p:cNvPr>
          <p:cNvPicPr>
            <a:picLocks noChangeAspect="1"/>
          </p:cNvPicPr>
          <p:nvPr/>
        </p:nvPicPr>
        <p:blipFill rotWithShape="1">
          <a:blip r:embed="rId3"/>
          <a:srcRect l="1536" t="25938" r="47500" b="25938"/>
          <a:stretch/>
        </p:blipFill>
        <p:spPr>
          <a:xfrm>
            <a:off x="136358" y="2074313"/>
            <a:ext cx="6213640" cy="3298757"/>
          </a:xfrm>
          <a:prstGeom prst="rect">
            <a:avLst/>
          </a:prstGeom>
        </p:spPr>
      </p:pic>
      <p:pic>
        <p:nvPicPr>
          <p:cNvPr id="10" name="Picture 9">
            <a:extLst>
              <a:ext uri="{FF2B5EF4-FFF2-40B4-BE49-F238E27FC236}">
                <a16:creationId xmlns:a16="http://schemas.microsoft.com/office/drawing/2014/main" xmlns="" id="{A5C14DEB-3B59-4B31-8E14-33DEC78BACC5}"/>
              </a:ext>
            </a:extLst>
          </p:cNvPr>
          <p:cNvPicPr>
            <a:picLocks noChangeAspect="1"/>
          </p:cNvPicPr>
          <p:nvPr/>
        </p:nvPicPr>
        <p:blipFill rotWithShape="1">
          <a:blip r:embed="rId4"/>
          <a:srcRect l="1118" t="16509" r="60307" b="29814"/>
          <a:stretch/>
        </p:blipFill>
        <p:spPr>
          <a:xfrm>
            <a:off x="6812545" y="1884020"/>
            <a:ext cx="4703013" cy="3679341"/>
          </a:xfrm>
          <a:prstGeom prst="rect">
            <a:avLst/>
          </a:prstGeom>
        </p:spPr>
      </p:pic>
    </p:spTree>
    <p:extLst>
      <p:ext uri="{BB962C8B-B14F-4D97-AF65-F5344CB8AC3E}">
        <p14:creationId xmlns:p14="http://schemas.microsoft.com/office/powerpoint/2010/main" val="334397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4" name="TextBox 3">
            <a:extLst>
              <a:ext uri="{FF2B5EF4-FFF2-40B4-BE49-F238E27FC236}">
                <a16:creationId xmlns:a16="http://schemas.microsoft.com/office/drawing/2014/main" xmlns="" id="{79E9CD43-428B-45BC-9B4D-7A4BC7B2A721}"/>
              </a:ext>
            </a:extLst>
          </p:cNvPr>
          <p:cNvSpPr txBox="1"/>
          <p:nvPr/>
        </p:nvSpPr>
        <p:spPr>
          <a:xfrm>
            <a:off x="240632" y="1010653"/>
            <a:ext cx="5855368" cy="369332"/>
          </a:xfrm>
          <a:prstGeom prst="rect">
            <a:avLst/>
          </a:prstGeom>
          <a:noFill/>
        </p:spPr>
        <p:txBody>
          <a:bodyPr wrap="square" rtlCol="0">
            <a:spAutoFit/>
          </a:bodyPr>
          <a:lstStyle/>
          <a:p>
            <a:r>
              <a:rPr lang="en-IN" dirty="0"/>
              <a:t>After registering successfully </a:t>
            </a:r>
            <a:r>
              <a:rPr lang="en-IN" dirty="0" err="1"/>
              <a:t>AddUserSuccess</a:t>
            </a:r>
            <a:r>
              <a:rPr lang="en-IN" dirty="0"/>
              <a:t> page.	</a:t>
            </a:r>
          </a:p>
        </p:txBody>
      </p:sp>
      <p:sp>
        <p:nvSpPr>
          <p:cNvPr id="8" name="TextBox 7">
            <a:extLst>
              <a:ext uri="{FF2B5EF4-FFF2-40B4-BE49-F238E27FC236}">
                <a16:creationId xmlns:a16="http://schemas.microsoft.com/office/drawing/2014/main" xmlns="" id="{78ED2A2F-51A5-44FC-97EA-CEF0165268BD}"/>
              </a:ext>
            </a:extLst>
          </p:cNvPr>
          <p:cNvSpPr txBox="1"/>
          <p:nvPr/>
        </p:nvSpPr>
        <p:spPr>
          <a:xfrm>
            <a:off x="6542503" y="1832811"/>
            <a:ext cx="5165560" cy="369332"/>
          </a:xfrm>
          <a:prstGeom prst="rect">
            <a:avLst/>
          </a:prstGeom>
          <a:noFill/>
        </p:spPr>
        <p:txBody>
          <a:bodyPr wrap="square" rtlCol="0">
            <a:spAutoFit/>
          </a:bodyPr>
          <a:lstStyle/>
          <a:p>
            <a:r>
              <a:rPr lang="en-IN" dirty="0"/>
              <a:t>View or list all employees </a:t>
            </a:r>
            <a:r>
              <a:rPr lang="en-IN" dirty="0" err="1"/>
              <a:t>viewUser</a:t>
            </a:r>
            <a:r>
              <a:rPr lang="en-IN" dirty="0"/>
              <a:t> </a:t>
            </a:r>
          </a:p>
        </p:txBody>
      </p:sp>
      <p:pic>
        <p:nvPicPr>
          <p:cNvPr id="3" name="Picture 2">
            <a:extLst>
              <a:ext uri="{FF2B5EF4-FFF2-40B4-BE49-F238E27FC236}">
                <a16:creationId xmlns:a16="http://schemas.microsoft.com/office/drawing/2014/main" xmlns="" id="{7C9087D8-029C-458F-AA78-65463654A979}"/>
              </a:ext>
            </a:extLst>
          </p:cNvPr>
          <p:cNvPicPr>
            <a:picLocks noChangeAspect="1"/>
          </p:cNvPicPr>
          <p:nvPr/>
        </p:nvPicPr>
        <p:blipFill rotWithShape="1">
          <a:blip r:embed="rId3"/>
          <a:srcRect l="1974" t="24407" r="62632" b="33325"/>
          <a:stretch/>
        </p:blipFill>
        <p:spPr>
          <a:xfrm>
            <a:off x="483937" y="1514255"/>
            <a:ext cx="4315326" cy="2897324"/>
          </a:xfrm>
          <a:prstGeom prst="rect">
            <a:avLst/>
          </a:prstGeom>
        </p:spPr>
      </p:pic>
      <p:pic>
        <p:nvPicPr>
          <p:cNvPr id="5" name="Picture 4">
            <a:extLst>
              <a:ext uri="{FF2B5EF4-FFF2-40B4-BE49-F238E27FC236}">
                <a16:creationId xmlns:a16="http://schemas.microsoft.com/office/drawing/2014/main" xmlns="" id="{6FFE65B5-FD7A-43BB-8896-46BDCA061BB9}"/>
              </a:ext>
            </a:extLst>
          </p:cNvPr>
          <p:cNvPicPr>
            <a:picLocks noChangeAspect="1"/>
          </p:cNvPicPr>
          <p:nvPr/>
        </p:nvPicPr>
        <p:blipFill rotWithShape="1">
          <a:blip r:embed="rId4"/>
          <a:srcRect l="1271" t="35314" r="22895" b="22418"/>
          <a:stretch/>
        </p:blipFill>
        <p:spPr>
          <a:xfrm>
            <a:off x="4831344" y="2654968"/>
            <a:ext cx="7395411" cy="2897324"/>
          </a:xfrm>
          <a:prstGeom prst="rect">
            <a:avLst/>
          </a:prstGeom>
        </p:spPr>
      </p:pic>
    </p:spTree>
    <p:extLst>
      <p:ext uri="{BB962C8B-B14F-4D97-AF65-F5344CB8AC3E}">
        <p14:creationId xmlns:p14="http://schemas.microsoft.com/office/powerpoint/2010/main" val="361663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4" name="TextBox 3">
            <a:extLst>
              <a:ext uri="{FF2B5EF4-FFF2-40B4-BE49-F238E27FC236}">
                <a16:creationId xmlns:a16="http://schemas.microsoft.com/office/drawing/2014/main" xmlns="" id="{79E9CD43-428B-45BC-9B4D-7A4BC7B2A721}"/>
              </a:ext>
            </a:extLst>
          </p:cNvPr>
          <p:cNvSpPr txBox="1"/>
          <p:nvPr/>
        </p:nvSpPr>
        <p:spPr>
          <a:xfrm>
            <a:off x="240632" y="1010653"/>
            <a:ext cx="5855368" cy="923330"/>
          </a:xfrm>
          <a:prstGeom prst="rect">
            <a:avLst/>
          </a:prstGeom>
          <a:noFill/>
        </p:spPr>
        <p:txBody>
          <a:bodyPr wrap="square" rtlCol="0">
            <a:spAutoFit/>
          </a:bodyPr>
          <a:lstStyle/>
          <a:p>
            <a:endParaRPr lang="en-IN" dirty="0"/>
          </a:p>
          <a:p>
            <a:endParaRPr lang="en-IN" dirty="0"/>
          </a:p>
          <a:p>
            <a:r>
              <a:rPr lang="en-IN" dirty="0"/>
              <a:t>For Editing below form will display</a:t>
            </a:r>
          </a:p>
        </p:txBody>
      </p:sp>
      <p:sp>
        <p:nvSpPr>
          <p:cNvPr id="8" name="TextBox 7">
            <a:extLst>
              <a:ext uri="{FF2B5EF4-FFF2-40B4-BE49-F238E27FC236}">
                <a16:creationId xmlns:a16="http://schemas.microsoft.com/office/drawing/2014/main" xmlns="" id="{78ED2A2F-51A5-44FC-97EA-CEF0165268BD}"/>
              </a:ext>
            </a:extLst>
          </p:cNvPr>
          <p:cNvSpPr txBox="1"/>
          <p:nvPr/>
        </p:nvSpPr>
        <p:spPr>
          <a:xfrm>
            <a:off x="6414167" y="2320868"/>
            <a:ext cx="5165560" cy="369332"/>
          </a:xfrm>
          <a:prstGeom prst="rect">
            <a:avLst/>
          </a:prstGeom>
          <a:noFill/>
        </p:spPr>
        <p:txBody>
          <a:bodyPr wrap="square" rtlCol="0">
            <a:spAutoFit/>
          </a:bodyPr>
          <a:lstStyle/>
          <a:p>
            <a:r>
              <a:rPr lang="en-IN" dirty="0"/>
              <a:t>After Updating below form will display</a:t>
            </a:r>
          </a:p>
        </p:txBody>
      </p:sp>
      <p:pic>
        <p:nvPicPr>
          <p:cNvPr id="6" name="Picture 5">
            <a:extLst>
              <a:ext uri="{FF2B5EF4-FFF2-40B4-BE49-F238E27FC236}">
                <a16:creationId xmlns:a16="http://schemas.microsoft.com/office/drawing/2014/main" xmlns="" id="{D1FC6066-AB78-4E37-9659-2B18561AF45B}"/>
              </a:ext>
            </a:extLst>
          </p:cNvPr>
          <p:cNvPicPr>
            <a:picLocks noChangeAspect="1"/>
          </p:cNvPicPr>
          <p:nvPr/>
        </p:nvPicPr>
        <p:blipFill rotWithShape="1">
          <a:blip r:embed="rId3"/>
          <a:srcRect l="1974" t="34378" r="62762" b="19024"/>
          <a:stretch/>
        </p:blipFill>
        <p:spPr>
          <a:xfrm>
            <a:off x="267369" y="1831948"/>
            <a:ext cx="4299284" cy="3194103"/>
          </a:xfrm>
          <a:prstGeom prst="rect">
            <a:avLst/>
          </a:prstGeom>
        </p:spPr>
      </p:pic>
      <p:pic>
        <p:nvPicPr>
          <p:cNvPr id="7" name="Picture 6">
            <a:extLst>
              <a:ext uri="{FF2B5EF4-FFF2-40B4-BE49-F238E27FC236}">
                <a16:creationId xmlns:a16="http://schemas.microsoft.com/office/drawing/2014/main" xmlns="" id="{D170BCA8-008B-46C0-9E55-872F9343F5E9}"/>
              </a:ext>
            </a:extLst>
          </p:cNvPr>
          <p:cNvPicPr>
            <a:picLocks noChangeAspect="1"/>
          </p:cNvPicPr>
          <p:nvPr/>
        </p:nvPicPr>
        <p:blipFill rotWithShape="1">
          <a:blip r:embed="rId4"/>
          <a:srcRect l="1974" t="32102" r="25526" b="21389"/>
          <a:stretch/>
        </p:blipFill>
        <p:spPr>
          <a:xfrm>
            <a:off x="4606758" y="2638926"/>
            <a:ext cx="7486317" cy="3777916"/>
          </a:xfrm>
          <a:prstGeom prst="rect">
            <a:avLst/>
          </a:prstGeom>
        </p:spPr>
      </p:pic>
    </p:spTree>
    <p:extLst>
      <p:ext uri="{BB962C8B-B14F-4D97-AF65-F5344CB8AC3E}">
        <p14:creationId xmlns:p14="http://schemas.microsoft.com/office/powerpoint/2010/main" val="178954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4" name="TextBox 3">
            <a:extLst>
              <a:ext uri="{FF2B5EF4-FFF2-40B4-BE49-F238E27FC236}">
                <a16:creationId xmlns:a16="http://schemas.microsoft.com/office/drawing/2014/main" xmlns="" id="{79E9CD43-428B-45BC-9B4D-7A4BC7B2A721}"/>
              </a:ext>
            </a:extLst>
          </p:cNvPr>
          <p:cNvSpPr txBox="1"/>
          <p:nvPr/>
        </p:nvSpPr>
        <p:spPr>
          <a:xfrm>
            <a:off x="240632" y="1010653"/>
            <a:ext cx="5855368" cy="923330"/>
          </a:xfrm>
          <a:prstGeom prst="rect">
            <a:avLst/>
          </a:prstGeom>
          <a:noFill/>
        </p:spPr>
        <p:txBody>
          <a:bodyPr wrap="square" rtlCol="0">
            <a:spAutoFit/>
          </a:bodyPr>
          <a:lstStyle/>
          <a:p>
            <a:endParaRPr lang="en-IN" dirty="0"/>
          </a:p>
          <a:p>
            <a:endParaRPr lang="en-IN" dirty="0"/>
          </a:p>
          <a:p>
            <a:r>
              <a:rPr lang="en-IN" dirty="0"/>
              <a:t>After Deleting the user/employee</a:t>
            </a:r>
          </a:p>
        </p:txBody>
      </p:sp>
      <p:pic>
        <p:nvPicPr>
          <p:cNvPr id="3" name="Picture 2">
            <a:extLst>
              <a:ext uri="{FF2B5EF4-FFF2-40B4-BE49-F238E27FC236}">
                <a16:creationId xmlns:a16="http://schemas.microsoft.com/office/drawing/2014/main" xmlns="" id="{E08A7BF6-AD6D-4B38-9192-04E3F76DA667}"/>
              </a:ext>
            </a:extLst>
          </p:cNvPr>
          <p:cNvPicPr>
            <a:picLocks noChangeAspect="1"/>
          </p:cNvPicPr>
          <p:nvPr/>
        </p:nvPicPr>
        <p:blipFill rotWithShape="1">
          <a:blip r:embed="rId3"/>
          <a:srcRect l="1973" t="30633" r="24211" b="16696"/>
          <a:stretch/>
        </p:blipFill>
        <p:spPr>
          <a:xfrm>
            <a:off x="1165727" y="2228674"/>
            <a:ext cx="8090568" cy="3610384"/>
          </a:xfrm>
          <a:prstGeom prst="rect">
            <a:avLst/>
          </a:prstGeom>
        </p:spPr>
      </p:pic>
    </p:spTree>
    <p:extLst>
      <p:ext uri="{BB962C8B-B14F-4D97-AF65-F5344CB8AC3E}">
        <p14:creationId xmlns:p14="http://schemas.microsoft.com/office/powerpoint/2010/main" val="216162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CRUD</a:t>
            </a:r>
          </a:p>
        </p:txBody>
      </p:sp>
      <p:sp>
        <p:nvSpPr>
          <p:cNvPr id="3" name="Content Placeholder 2"/>
          <p:cNvSpPr>
            <a:spLocks noGrp="1"/>
          </p:cNvSpPr>
          <p:nvPr>
            <p:ph idx="1"/>
          </p:nvPr>
        </p:nvSpPr>
        <p:spPr>
          <a:xfrm>
            <a:off x="315310" y="1150883"/>
            <a:ext cx="11267090" cy="4975282"/>
          </a:xfrm>
        </p:spPr>
        <p:txBody>
          <a:bodyPr>
            <a:normAutofit/>
          </a:bodyPr>
          <a:lstStyle/>
          <a:p>
            <a:pPr marL="0" indent="0">
              <a:buNone/>
            </a:pPr>
            <a:r>
              <a:rPr lang="en-IN" sz="2000" dirty="0"/>
              <a:t>In this module we will see below  topics</a:t>
            </a:r>
          </a:p>
          <a:p>
            <a:r>
              <a:rPr lang="en-IN" sz="1800" dirty="0"/>
              <a:t>JSP CRUD</a:t>
            </a:r>
          </a:p>
          <a:p>
            <a:r>
              <a:rPr lang="en-IN" sz="1800" dirty="0"/>
              <a:t>JSP CRUD Example</a:t>
            </a:r>
          </a:p>
          <a:p>
            <a:endParaRPr lang="sv-SE" sz="3200" dirty="0"/>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4" name="TextBox 3">
            <a:extLst>
              <a:ext uri="{FF2B5EF4-FFF2-40B4-BE49-F238E27FC236}">
                <a16:creationId xmlns:a16="http://schemas.microsoft.com/office/drawing/2014/main" xmlns="" id="{79E9CD43-428B-45BC-9B4D-7A4BC7B2A721}"/>
              </a:ext>
            </a:extLst>
          </p:cNvPr>
          <p:cNvSpPr txBox="1"/>
          <p:nvPr/>
        </p:nvSpPr>
        <p:spPr>
          <a:xfrm>
            <a:off x="240632" y="1010653"/>
            <a:ext cx="5855368" cy="369332"/>
          </a:xfrm>
          <a:prstGeom prst="rect">
            <a:avLst/>
          </a:prstGeom>
          <a:noFill/>
        </p:spPr>
        <p:txBody>
          <a:bodyPr wrap="square" rtlCol="0">
            <a:spAutoFit/>
          </a:bodyPr>
          <a:lstStyle/>
          <a:p>
            <a:r>
              <a:rPr lang="en-IN" dirty="0"/>
              <a:t>For Pagination below screens will display on browser</a:t>
            </a:r>
          </a:p>
        </p:txBody>
      </p:sp>
      <p:pic>
        <p:nvPicPr>
          <p:cNvPr id="5" name="Picture 4">
            <a:extLst>
              <a:ext uri="{FF2B5EF4-FFF2-40B4-BE49-F238E27FC236}">
                <a16:creationId xmlns:a16="http://schemas.microsoft.com/office/drawing/2014/main" xmlns="" id="{4902E51C-321A-417A-92FF-634A82BD67F6}"/>
              </a:ext>
            </a:extLst>
          </p:cNvPr>
          <p:cNvPicPr>
            <a:picLocks noChangeAspect="1"/>
          </p:cNvPicPr>
          <p:nvPr/>
        </p:nvPicPr>
        <p:blipFill rotWithShape="1">
          <a:blip r:embed="rId3"/>
          <a:srcRect l="1974" t="43271" r="49079" b="19518"/>
          <a:stretch/>
        </p:blipFill>
        <p:spPr>
          <a:xfrm>
            <a:off x="240632" y="1379985"/>
            <a:ext cx="5967663" cy="2550695"/>
          </a:xfrm>
          <a:prstGeom prst="rect">
            <a:avLst/>
          </a:prstGeom>
        </p:spPr>
      </p:pic>
      <p:pic>
        <p:nvPicPr>
          <p:cNvPr id="6" name="Picture 5">
            <a:extLst>
              <a:ext uri="{FF2B5EF4-FFF2-40B4-BE49-F238E27FC236}">
                <a16:creationId xmlns:a16="http://schemas.microsoft.com/office/drawing/2014/main" xmlns="" id="{D69B0A2F-ECCA-4222-A147-1F0F9FBD9E69}"/>
              </a:ext>
            </a:extLst>
          </p:cNvPr>
          <p:cNvPicPr>
            <a:picLocks noChangeAspect="1"/>
          </p:cNvPicPr>
          <p:nvPr/>
        </p:nvPicPr>
        <p:blipFill rotWithShape="1">
          <a:blip r:embed="rId4"/>
          <a:srcRect l="1973" t="32974" r="45133" b="16709"/>
          <a:stretch/>
        </p:blipFill>
        <p:spPr>
          <a:xfrm>
            <a:off x="6384758" y="1424102"/>
            <a:ext cx="5678905" cy="2550696"/>
          </a:xfrm>
          <a:prstGeom prst="rect">
            <a:avLst/>
          </a:prstGeom>
        </p:spPr>
      </p:pic>
      <p:pic>
        <p:nvPicPr>
          <p:cNvPr id="7" name="Picture 6">
            <a:extLst>
              <a:ext uri="{FF2B5EF4-FFF2-40B4-BE49-F238E27FC236}">
                <a16:creationId xmlns:a16="http://schemas.microsoft.com/office/drawing/2014/main" xmlns="" id="{406E9A14-C3CB-4FB9-B99C-C659C388D26B}"/>
              </a:ext>
            </a:extLst>
          </p:cNvPr>
          <p:cNvPicPr>
            <a:picLocks noChangeAspect="1"/>
          </p:cNvPicPr>
          <p:nvPr/>
        </p:nvPicPr>
        <p:blipFill rotWithShape="1">
          <a:blip r:embed="rId5"/>
          <a:srcRect l="3026" t="31271" r="46579" b="26369"/>
          <a:stretch/>
        </p:blipFill>
        <p:spPr>
          <a:xfrm>
            <a:off x="3168316" y="3974798"/>
            <a:ext cx="5454315" cy="2429653"/>
          </a:xfrm>
          <a:prstGeom prst="rect">
            <a:avLst/>
          </a:prstGeom>
        </p:spPr>
      </p:pic>
    </p:spTree>
    <p:extLst>
      <p:ext uri="{BB962C8B-B14F-4D97-AF65-F5344CB8AC3E}">
        <p14:creationId xmlns:p14="http://schemas.microsoft.com/office/powerpoint/2010/main" val="39417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21</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a:t>JSP CRUD</a:t>
            </a:r>
            <a:endParaRPr lang="en-US" sz="2800" dirty="0"/>
          </a:p>
        </p:txBody>
      </p:sp>
      <p:sp>
        <p:nvSpPr>
          <p:cNvPr id="4" name="Rectangle 3">
            <a:extLst>
              <a:ext uri="{FF2B5EF4-FFF2-40B4-BE49-F238E27FC236}">
                <a16:creationId xmlns:a16="http://schemas.microsoft.com/office/drawing/2014/main" xmlns="" id="{D27E63B5-5081-4CDD-8A45-41376F0DE6FE}"/>
              </a:ext>
            </a:extLst>
          </p:cNvPr>
          <p:cNvSpPr/>
          <p:nvPr/>
        </p:nvSpPr>
        <p:spPr>
          <a:xfrm>
            <a:off x="299545" y="1119352"/>
            <a:ext cx="11587655" cy="400110"/>
          </a:xfrm>
          <a:prstGeom prst="rect">
            <a:avLst/>
          </a:prstGeom>
        </p:spPr>
        <p:txBody>
          <a:bodyPr wrap="square">
            <a:spAutoFit/>
          </a:bodyPr>
          <a:lstStyle/>
          <a:p>
            <a:endParaRPr lang="en-IN" sz="2000" b="0" i="0" dirty="0">
              <a:solidFill>
                <a:srgbClr val="000000"/>
              </a:solidFill>
              <a:effectLst/>
            </a:endParaRPr>
          </a:p>
        </p:txBody>
      </p:sp>
      <p:sp>
        <p:nvSpPr>
          <p:cNvPr id="3" name="Rectangle 2">
            <a:extLst>
              <a:ext uri="{FF2B5EF4-FFF2-40B4-BE49-F238E27FC236}">
                <a16:creationId xmlns:a16="http://schemas.microsoft.com/office/drawing/2014/main" xmlns="" id="{2CE87585-1ACC-497E-80E2-091082B3E760}"/>
              </a:ext>
            </a:extLst>
          </p:cNvPr>
          <p:cNvSpPr/>
          <p:nvPr/>
        </p:nvSpPr>
        <p:spPr>
          <a:xfrm>
            <a:off x="173421" y="1119352"/>
            <a:ext cx="12018579" cy="6186309"/>
          </a:xfrm>
          <a:prstGeom prst="rect">
            <a:avLst/>
          </a:prstGeom>
        </p:spPr>
        <p:txBody>
          <a:bodyPr wrap="square">
            <a:spAutoFit/>
          </a:bodyPr>
          <a:lstStyle/>
          <a:p>
            <a:r>
              <a:rPr lang="en-IN" b="1" dirty="0"/>
              <a:t>CRUD - CREATE, READ, UPDATE and DELETE Operations</a:t>
            </a:r>
          </a:p>
          <a:p>
            <a:endParaRPr lang="en-IN" b="1" dirty="0"/>
          </a:p>
          <a:p>
            <a:r>
              <a:rPr lang="en-IN" dirty="0"/>
              <a:t>The common operations that are done for any web application are CRUD, which is CREATE, READ UPDATE &amp; DELETE. In order to develop, learn web application, one should have a strong knowledge to handle these operations. And it is better if one do this operations using JSP instead of Servlets. </a:t>
            </a:r>
          </a:p>
          <a:p>
            <a:endParaRPr lang="en-IN" dirty="0"/>
          </a:p>
          <a:p>
            <a:r>
              <a:rPr lang="en-IN" b="1" dirty="0"/>
              <a:t>CREATE</a:t>
            </a:r>
            <a:r>
              <a:rPr lang="en-IN" dirty="0"/>
              <a:t> - Here, CREATE is to SAVE, the inputs which we initially want to store in the database from the User.</a:t>
            </a:r>
          </a:p>
          <a:p>
            <a:endParaRPr lang="en-IN" dirty="0"/>
          </a:p>
          <a:p>
            <a:r>
              <a:rPr lang="en-IN" b="1" dirty="0"/>
              <a:t>READ</a:t>
            </a:r>
            <a:r>
              <a:rPr lang="en-IN" dirty="0"/>
              <a:t> - As we CREATE or SAVE the details in the database, we want them to access in our USER INTERFACE. So for that we have to read the saved values (which we done earlier, </a:t>
            </a:r>
            <a:r>
              <a:rPr lang="en-IN" dirty="0" err="1"/>
              <a:t>i.e</a:t>
            </a:r>
            <a:r>
              <a:rPr lang="en-IN" dirty="0"/>
              <a:t> CREATE). This READ can be achieved through a SELECT query.</a:t>
            </a:r>
          </a:p>
          <a:p>
            <a:endParaRPr lang="en-IN" b="1" dirty="0"/>
          </a:p>
          <a:p>
            <a:r>
              <a:rPr lang="en-IN" b="1" dirty="0"/>
              <a:t>UPDATE</a:t>
            </a:r>
            <a:r>
              <a:rPr lang="en-IN" dirty="0"/>
              <a:t> - To UPDATE the detail that is SAVED in the database, you have to CREATE a dummy page of your MAIN page with same details which are mentioned in the registration or a particular page and whenever the user clicks on EDIT button or link we should redirect to that dummy page with the values which are requested by the user to EDIT &amp; UPDATE.</a:t>
            </a:r>
          </a:p>
          <a:p>
            <a:endParaRPr lang="en-IN" b="1" dirty="0"/>
          </a:p>
          <a:p>
            <a:r>
              <a:rPr lang="en-IN" b="1" dirty="0"/>
              <a:t>DELETE</a:t>
            </a:r>
            <a:r>
              <a:rPr lang="en-IN" dirty="0"/>
              <a:t> - DELETE operation delete the particular record which is requested from the database.</a:t>
            </a:r>
          </a:p>
          <a:p>
            <a:r>
              <a:rPr lang="en-IN" dirty="0"/>
              <a:t/>
            </a:r>
            <a:br>
              <a:rPr lang="en-IN" dirty="0"/>
            </a:br>
            <a:endParaRPr lang="en-IN" dirty="0"/>
          </a:p>
          <a:p>
            <a:r>
              <a:rPr lang="en-IN" dirty="0"/>
              <a:t/>
            </a:r>
            <a:br>
              <a:rPr lang="en-IN" dirty="0"/>
            </a:br>
            <a:endParaRPr lang="en-IN" b="1" dirty="0"/>
          </a:p>
          <a:p>
            <a:r>
              <a:rPr lang="en-IN" dirty="0"/>
              <a:t/>
            </a:r>
            <a:br>
              <a:rPr lang="en-IN" dirty="0"/>
            </a:br>
            <a:endParaRPr lang="en-IN" dirty="0">
              <a:solidFill>
                <a:srgbClr val="000000"/>
              </a:solidFill>
            </a:endParaRPr>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JSP CRUD Example</a:t>
            </a:r>
            <a:r>
              <a:rPr lang="en-IN" sz="2800" dirty="0"/>
              <a:t> Duration :40 min</a:t>
            </a:r>
            <a:endParaRPr lang="en-US" sz="2800" dirty="0"/>
          </a:p>
        </p:txBody>
      </p:sp>
      <p:sp>
        <p:nvSpPr>
          <p:cNvPr id="3" name="Rectangle 2">
            <a:extLst>
              <a:ext uri="{FF2B5EF4-FFF2-40B4-BE49-F238E27FC236}">
                <a16:creationId xmlns:a16="http://schemas.microsoft.com/office/drawing/2014/main" xmlns="" id="{4CA6934E-5C6D-4BCC-A400-4CE72DF5905C}"/>
              </a:ext>
            </a:extLst>
          </p:cNvPr>
          <p:cNvSpPr/>
          <p:nvPr/>
        </p:nvSpPr>
        <p:spPr>
          <a:xfrm>
            <a:off x="252248" y="1092424"/>
            <a:ext cx="11824138" cy="646331"/>
          </a:xfrm>
          <a:prstGeom prst="rect">
            <a:avLst/>
          </a:prstGeom>
        </p:spPr>
        <p:txBody>
          <a:bodyPr wrap="square">
            <a:spAutoFit/>
          </a:bodyPr>
          <a:lstStyle/>
          <a:p>
            <a:r>
              <a:rPr lang="en-IN" dirty="0"/>
              <a:t>Let us elaborate CRUD in JSP with example. First We create database in </a:t>
            </a:r>
            <a:r>
              <a:rPr lang="en-IN" dirty="0" err="1"/>
              <a:t>MySql</a:t>
            </a:r>
            <a:r>
              <a:rPr lang="en-IN" dirty="0"/>
              <a:t> </a:t>
            </a:r>
            <a:r>
              <a:rPr lang="en-IN" dirty="0" err="1"/>
              <a:t>ie</a:t>
            </a:r>
            <a:r>
              <a:rPr lang="en-IN" dirty="0"/>
              <a:t>. </a:t>
            </a:r>
            <a:r>
              <a:rPr lang="en-IN" dirty="0" err="1"/>
              <a:t>Empmanagement</a:t>
            </a:r>
            <a:r>
              <a:rPr lang="en-IN" dirty="0"/>
              <a:t>. And create the table employee with below column names.</a:t>
            </a:r>
          </a:p>
        </p:txBody>
      </p:sp>
      <p:pic>
        <p:nvPicPr>
          <p:cNvPr id="4" name="Picture 3">
            <a:extLst>
              <a:ext uri="{FF2B5EF4-FFF2-40B4-BE49-F238E27FC236}">
                <a16:creationId xmlns:a16="http://schemas.microsoft.com/office/drawing/2014/main" xmlns="" id="{A0701427-3A76-450E-8FA8-5F6BF2EAF19A}"/>
              </a:ext>
            </a:extLst>
          </p:cNvPr>
          <p:cNvPicPr>
            <a:picLocks noChangeAspect="1"/>
          </p:cNvPicPr>
          <p:nvPr/>
        </p:nvPicPr>
        <p:blipFill rotWithShape="1">
          <a:blip r:embed="rId3"/>
          <a:srcRect l="14861" t="10420" r="16111" b="60746"/>
          <a:stretch/>
        </p:blipFill>
        <p:spPr>
          <a:xfrm>
            <a:off x="1371600" y="1738755"/>
            <a:ext cx="8415866" cy="1976438"/>
          </a:xfrm>
          <a:prstGeom prst="rect">
            <a:avLst/>
          </a:prstGeom>
        </p:spPr>
      </p:pic>
      <p:pic>
        <p:nvPicPr>
          <p:cNvPr id="5" name="Picture 4">
            <a:extLst>
              <a:ext uri="{FF2B5EF4-FFF2-40B4-BE49-F238E27FC236}">
                <a16:creationId xmlns:a16="http://schemas.microsoft.com/office/drawing/2014/main" xmlns="" id="{499F7316-EEB7-48F8-8B6B-CF9990129997}"/>
              </a:ext>
            </a:extLst>
          </p:cNvPr>
          <p:cNvPicPr>
            <a:picLocks noChangeAspect="1"/>
          </p:cNvPicPr>
          <p:nvPr/>
        </p:nvPicPr>
        <p:blipFill rotWithShape="1">
          <a:blip r:embed="rId4"/>
          <a:srcRect l="14167" t="15912" r="16805" b="63958"/>
          <a:stretch/>
        </p:blipFill>
        <p:spPr>
          <a:xfrm>
            <a:off x="1371600" y="4174291"/>
            <a:ext cx="8415866" cy="1379843"/>
          </a:xfrm>
          <a:prstGeom prst="rect">
            <a:avLst/>
          </a:prstGeom>
        </p:spPr>
      </p:pic>
    </p:spTree>
    <p:extLst>
      <p:ext uri="{BB962C8B-B14F-4D97-AF65-F5344CB8AC3E}">
        <p14:creationId xmlns:p14="http://schemas.microsoft.com/office/powerpoint/2010/main" val="159941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JSP CRUD Example</a:t>
            </a:r>
            <a:r>
              <a:rPr lang="en-IN" sz="2800" dirty="0"/>
              <a:t> Duration : 60 min</a:t>
            </a:r>
            <a:endParaRPr lang="en-US" sz="2800" dirty="0"/>
          </a:p>
        </p:txBody>
      </p:sp>
      <p:sp>
        <p:nvSpPr>
          <p:cNvPr id="3" name="Rectangle 2">
            <a:extLst>
              <a:ext uri="{FF2B5EF4-FFF2-40B4-BE49-F238E27FC236}">
                <a16:creationId xmlns:a16="http://schemas.microsoft.com/office/drawing/2014/main" xmlns="" id="{4CA6934E-5C6D-4BCC-A400-4CE72DF5905C}"/>
              </a:ext>
            </a:extLst>
          </p:cNvPr>
          <p:cNvSpPr/>
          <p:nvPr/>
        </p:nvSpPr>
        <p:spPr>
          <a:xfrm>
            <a:off x="252248" y="1092424"/>
            <a:ext cx="11824138" cy="646331"/>
          </a:xfrm>
          <a:prstGeom prst="rect">
            <a:avLst/>
          </a:prstGeom>
        </p:spPr>
        <p:txBody>
          <a:bodyPr wrap="square">
            <a:spAutoFit/>
          </a:bodyPr>
          <a:lstStyle/>
          <a:p>
            <a:r>
              <a:rPr lang="en-IN" dirty="0"/>
              <a:t>Now we create a dynamic web project in eclipse. After creating web project we will add </a:t>
            </a:r>
            <a:r>
              <a:rPr lang="en-IN" dirty="0" err="1"/>
              <a:t>mysql</a:t>
            </a:r>
            <a:r>
              <a:rPr lang="en-IN" dirty="0"/>
              <a:t> connector.jar file and jstl.jar file to project class path.</a:t>
            </a:r>
          </a:p>
        </p:txBody>
      </p:sp>
      <p:pic>
        <p:nvPicPr>
          <p:cNvPr id="7" name="Picture 6">
            <a:extLst>
              <a:ext uri="{FF2B5EF4-FFF2-40B4-BE49-F238E27FC236}">
                <a16:creationId xmlns:a16="http://schemas.microsoft.com/office/drawing/2014/main" xmlns="" id="{EBE9923E-E461-4DF4-AC7D-3FBC9A1A754C}"/>
              </a:ext>
            </a:extLst>
          </p:cNvPr>
          <p:cNvPicPr>
            <a:picLocks noChangeAspect="1"/>
          </p:cNvPicPr>
          <p:nvPr/>
        </p:nvPicPr>
        <p:blipFill rotWithShape="1">
          <a:blip r:embed="rId3"/>
          <a:srcRect l="38334" t="3187" r="25139" b="53582"/>
          <a:stretch/>
        </p:blipFill>
        <p:spPr>
          <a:xfrm>
            <a:off x="414866" y="1947333"/>
            <a:ext cx="3818467" cy="2353734"/>
          </a:xfrm>
          <a:prstGeom prst="rect">
            <a:avLst/>
          </a:prstGeom>
        </p:spPr>
      </p:pic>
      <p:sp>
        <p:nvSpPr>
          <p:cNvPr id="8" name="Rectangle 7">
            <a:extLst>
              <a:ext uri="{FF2B5EF4-FFF2-40B4-BE49-F238E27FC236}">
                <a16:creationId xmlns:a16="http://schemas.microsoft.com/office/drawing/2014/main" xmlns="" id="{E495D06E-BA46-4745-8ED0-17277053FDA6}"/>
              </a:ext>
            </a:extLst>
          </p:cNvPr>
          <p:cNvSpPr/>
          <p:nvPr/>
        </p:nvSpPr>
        <p:spPr>
          <a:xfrm>
            <a:off x="4453467" y="1703487"/>
            <a:ext cx="3081866" cy="5632311"/>
          </a:xfrm>
          <a:prstGeom prst="rect">
            <a:avLst/>
          </a:prstGeom>
        </p:spPr>
        <p:txBody>
          <a:bodyPr wrap="square">
            <a:spAutoFit/>
          </a:bodyPr>
          <a:lstStyle/>
          <a:p>
            <a:r>
              <a:rPr lang="en-IN" sz="1200" dirty="0"/>
              <a:t>Package </a:t>
            </a:r>
            <a:r>
              <a:rPr lang="en-IN" sz="1200" dirty="0" err="1"/>
              <a:t>com.test.bean</a:t>
            </a:r>
            <a:r>
              <a:rPr lang="en-IN" sz="1200" dirty="0"/>
              <a:t>;</a:t>
            </a:r>
          </a:p>
          <a:p>
            <a:r>
              <a:rPr lang="en-IN" sz="1200" dirty="0"/>
              <a:t>public class </a:t>
            </a:r>
            <a:r>
              <a:rPr lang="en-IN" sz="1200" dirty="0" err="1"/>
              <a:t>UserBean</a:t>
            </a:r>
            <a:r>
              <a:rPr lang="en-IN" sz="1200" dirty="0"/>
              <a:t> {</a:t>
            </a:r>
          </a:p>
          <a:p>
            <a:endParaRPr lang="en-IN" sz="1200" dirty="0"/>
          </a:p>
          <a:p>
            <a:r>
              <a:rPr lang="en-IN" sz="1200" dirty="0"/>
              <a:t>    private int id;</a:t>
            </a:r>
          </a:p>
          <a:p>
            <a:r>
              <a:rPr lang="en-IN" sz="1200" dirty="0"/>
              <a:t>    private String name, password, email, Gender, country;</a:t>
            </a:r>
          </a:p>
          <a:p>
            <a:r>
              <a:rPr lang="en-IN" sz="1200" dirty="0"/>
              <a:t>    private float salary;</a:t>
            </a:r>
          </a:p>
          <a:p>
            <a:r>
              <a:rPr lang="en-IN" sz="1200" dirty="0"/>
              <a:t>    </a:t>
            </a:r>
          </a:p>
          <a:p>
            <a:r>
              <a:rPr lang="en-IN" sz="1200" dirty="0"/>
              <a:t>    public int </a:t>
            </a:r>
            <a:r>
              <a:rPr lang="en-IN" sz="1200" dirty="0" err="1"/>
              <a:t>getId</a:t>
            </a:r>
            <a:r>
              <a:rPr lang="en-IN" sz="1200" dirty="0"/>
              <a:t>() {</a:t>
            </a:r>
          </a:p>
          <a:p>
            <a:r>
              <a:rPr lang="en-IN" sz="1200" dirty="0"/>
              <a:t>        return id;</a:t>
            </a:r>
          </a:p>
          <a:p>
            <a:r>
              <a:rPr lang="en-IN" sz="1200" dirty="0"/>
              <a:t>    }</a:t>
            </a:r>
          </a:p>
          <a:p>
            <a:endParaRPr lang="en-IN" sz="1200" dirty="0"/>
          </a:p>
          <a:p>
            <a:r>
              <a:rPr lang="en-IN" sz="1200" dirty="0"/>
              <a:t>    public void </a:t>
            </a:r>
            <a:r>
              <a:rPr lang="en-IN" sz="1200" dirty="0" err="1"/>
              <a:t>setId</a:t>
            </a:r>
            <a:r>
              <a:rPr lang="en-IN" sz="1200" dirty="0"/>
              <a:t>(int id) {</a:t>
            </a:r>
          </a:p>
          <a:p>
            <a:r>
              <a:rPr lang="en-IN" sz="1200" dirty="0"/>
              <a:t>        this.id = id;</a:t>
            </a:r>
          </a:p>
          <a:p>
            <a:r>
              <a:rPr lang="en-IN" sz="1200" dirty="0"/>
              <a:t>    }</a:t>
            </a:r>
          </a:p>
          <a:p>
            <a:endParaRPr lang="en-IN" sz="1200" dirty="0"/>
          </a:p>
          <a:p>
            <a:r>
              <a:rPr lang="en-IN" sz="1200" dirty="0"/>
              <a:t>    public String </a:t>
            </a:r>
            <a:r>
              <a:rPr lang="en-IN" sz="1200" dirty="0" err="1"/>
              <a:t>getName</a:t>
            </a:r>
            <a:r>
              <a:rPr lang="en-IN" sz="1200" dirty="0"/>
              <a:t>() {</a:t>
            </a:r>
          </a:p>
          <a:p>
            <a:r>
              <a:rPr lang="en-IN" sz="1200" dirty="0"/>
              <a:t>        return name;</a:t>
            </a:r>
          </a:p>
          <a:p>
            <a:r>
              <a:rPr lang="en-IN" sz="1200" dirty="0"/>
              <a:t>    }</a:t>
            </a:r>
          </a:p>
          <a:p>
            <a:endParaRPr lang="en-IN" sz="1200" dirty="0"/>
          </a:p>
          <a:p>
            <a:r>
              <a:rPr lang="en-IN" sz="1200" dirty="0"/>
              <a:t>    public void </a:t>
            </a:r>
            <a:r>
              <a:rPr lang="en-IN" sz="1200" dirty="0" err="1"/>
              <a:t>setName</a:t>
            </a:r>
            <a:r>
              <a:rPr lang="en-IN" sz="1200" dirty="0"/>
              <a:t>(String name) {</a:t>
            </a:r>
          </a:p>
          <a:p>
            <a:r>
              <a:rPr lang="en-IN" sz="1200" dirty="0"/>
              <a:t>        this.name = name;</a:t>
            </a:r>
          </a:p>
          <a:p>
            <a:r>
              <a:rPr lang="en-IN" sz="1200" dirty="0"/>
              <a:t>    }</a:t>
            </a:r>
          </a:p>
          <a:p>
            <a:endParaRPr lang="en-IN" sz="1200" dirty="0"/>
          </a:p>
          <a:p>
            <a:r>
              <a:rPr lang="en-IN" sz="1200" dirty="0"/>
              <a:t>    public String </a:t>
            </a:r>
            <a:r>
              <a:rPr lang="en-IN" sz="1200" dirty="0" err="1"/>
              <a:t>getPassword</a:t>
            </a:r>
            <a:r>
              <a:rPr lang="en-IN" sz="1200" dirty="0"/>
              <a:t>() {</a:t>
            </a:r>
          </a:p>
          <a:p>
            <a:r>
              <a:rPr lang="en-IN" sz="1200" dirty="0"/>
              <a:t>        return password;</a:t>
            </a:r>
          </a:p>
          <a:p>
            <a:r>
              <a:rPr lang="en-IN" sz="1200" dirty="0"/>
              <a:t>    }</a:t>
            </a:r>
          </a:p>
          <a:p>
            <a:endParaRPr lang="en-IN" sz="1200" dirty="0"/>
          </a:p>
          <a:p>
            <a:endParaRPr lang="en-IN" sz="1200" dirty="0"/>
          </a:p>
          <a:p>
            <a:r>
              <a:rPr lang="en-IN" sz="1200" dirty="0"/>
              <a:t>   </a:t>
            </a:r>
          </a:p>
        </p:txBody>
      </p:sp>
      <p:sp>
        <p:nvSpPr>
          <p:cNvPr id="9" name="Rectangle 8">
            <a:extLst>
              <a:ext uri="{FF2B5EF4-FFF2-40B4-BE49-F238E27FC236}">
                <a16:creationId xmlns:a16="http://schemas.microsoft.com/office/drawing/2014/main" xmlns="" id="{3D96F637-DA4E-4663-BB4B-E40F340666C6}"/>
              </a:ext>
            </a:extLst>
          </p:cNvPr>
          <p:cNvSpPr/>
          <p:nvPr/>
        </p:nvSpPr>
        <p:spPr>
          <a:xfrm>
            <a:off x="7535333" y="1686554"/>
            <a:ext cx="3471334" cy="5170646"/>
          </a:xfrm>
          <a:prstGeom prst="rect">
            <a:avLst/>
          </a:prstGeom>
        </p:spPr>
        <p:txBody>
          <a:bodyPr wrap="square">
            <a:spAutoFit/>
          </a:bodyPr>
          <a:lstStyle/>
          <a:p>
            <a:r>
              <a:rPr lang="en-IN" sz="1100" dirty="0"/>
              <a:t> public void </a:t>
            </a:r>
            <a:r>
              <a:rPr lang="en-IN" sz="1100" dirty="0" err="1"/>
              <a:t>setPassword</a:t>
            </a:r>
            <a:r>
              <a:rPr lang="en-IN" sz="1100" dirty="0"/>
              <a:t>(String password) {</a:t>
            </a:r>
          </a:p>
          <a:p>
            <a:r>
              <a:rPr lang="en-IN" sz="1100" dirty="0"/>
              <a:t>        </a:t>
            </a:r>
            <a:r>
              <a:rPr lang="en-IN" sz="1100" dirty="0" err="1"/>
              <a:t>this.password</a:t>
            </a:r>
            <a:r>
              <a:rPr lang="en-IN" sz="1100" dirty="0"/>
              <a:t> = password;</a:t>
            </a:r>
          </a:p>
          <a:p>
            <a:r>
              <a:rPr lang="en-IN" sz="1100" dirty="0"/>
              <a:t>    }</a:t>
            </a:r>
          </a:p>
          <a:p>
            <a:r>
              <a:rPr lang="en-IN" sz="1100" dirty="0"/>
              <a:t>    public String </a:t>
            </a:r>
            <a:r>
              <a:rPr lang="en-IN" sz="1100" dirty="0" err="1"/>
              <a:t>getEmail</a:t>
            </a:r>
            <a:r>
              <a:rPr lang="en-IN" sz="1100" dirty="0"/>
              <a:t>() {</a:t>
            </a:r>
          </a:p>
          <a:p>
            <a:r>
              <a:rPr lang="en-IN" sz="1100" dirty="0"/>
              <a:t>        return email;</a:t>
            </a:r>
          </a:p>
          <a:p>
            <a:r>
              <a:rPr lang="en-IN" sz="1100" dirty="0"/>
              <a:t>    }</a:t>
            </a:r>
          </a:p>
          <a:p>
            <a:r>
              <a:rPr lang="en-IN" sz="1100" dirty="0"/>
              <a:t>    public void </a:t>
            </a:r>
            <a:r>
              <a:rPr lang="en-IN" sz="1100" dirty="0" err="1"/>
              <a:t>setEmail</a:t>
            </a:r>
            <a:r>
              <a:rPr lang="en-IN" sz="1100" dirty="0"/>
              <a:t>(String email) {</a:t>
            </a:r>
          </a:p>
          <a:p>
            <a:r>
              <a:rPr lang="en-IN" sz="1100" dirty="0"/>
              <a:t>        </a:t>
            </a:r>
            <a:r>
              <a:rPr lang="en-IN" sz="1100" dirty="0" err="1"/>
              <a:t>this.email</a:t>
            </a:r>
            <a:r>
              <a:rPr lang="en-IN" sz="1100" dirty="0"/>
              <a:t> = email;</a:t>
            </a:r>
          </a:p>
          <a:p>
            <a:r>
              <a:rPr lang="en-IN" sz="1100" dirty="0"/>
              <a:t>    }</a:t>
            </a:r>
          </a:p>
          <a:p>
            <a:r>
              <a:rPr lang="en-IN" sz="1100" dirty="0"/>
              <a:t>    public String </a:t>
            </a:r>
            <a:r>
              <a:rPr lang="en-IN" sz="1100" dirty="0" err="1"/>
              <a:t>getGender</a:t>
            </a:r>
            <a:r>
              <a:rPr lang="en-IN" sz="1100" dirty="0"/>
              <a:t>() {</a:t>
            </a:r>
          </a:p>
          <a:p>
            <a:r>
              <a:rPr lang="en-IN" sz="1100" dirty="0"/>
              <a:t>        return Gender;</a:t>
            </a:r>
          </a:p>
          <a:p>
            <a:r>
              <a:rPr lang="en-IN" sz="1100" dirty="0"/>
              <a:t>    }</a:t>
            </a:r>
          </a:p>
          <a:p>
            <a:r>
              <a:rPr lang="en-IN" sz="1100" dirty="0"/>
              <a:t>    public void </a:t>
            </a:r>
            <a:r>
              <a:rPr lang="en-IN" sz="1100" dirty="0" err="1"/>
              <a:t>setGender</a:t>
            </a:r>
            <a:r>
              <a:rPr lang="en-IN" sz="1100" dirty="0"/>
              <a:t>(String Gender) {</a:t>
            </a:r>
          </a:p>
          <a:p>
            <a:r>
              <a:rPr lang="en-IN" sz="1100" dirty="0"/>
              <a:t>        </a:t>
            </a:r>
            <a:r>
              <a:rPr lang="en-IN" sz="1100" dirty="0" err="1"/>
              <a:t>this.Gender</a:t>
            </a:r>
            <a:r>
              <a:rPr lang="en-IN" sz="1100" dirty="0"/>
              <a:t> = Gender;</a:t>
            </a:r>
          </a:p>
          <a:p>
            <a:r>
              <a:rPr lang="en-IN" sz="1100" dirty="0"/>
              <a:t>    }</a:t>
            </a:r>
          </a:p>
          <a:p>
            <a:endParaRPr lang="en-IN" sz="1100" dirty="0"/>
          </a:p>
          <a:p>
            <a:r>
              <a:rPr lang="en-IN" sz="1100" dirty="0"/>
              <a:t>    public String </a:t>
            </a:r>
            <a:r>
              <a:rPr lang="en-IN" sz="1100" dirty="0" err="1"/>
              <a:t>getCountry</a:t>
            </a:r>
            <a:r>
              <a:rPr lang="en-IN" sz="1100" dirty="0"/>
              <a:t>() {</a:t>
            </a:r>
          </a:p>
          <a:p>
            <a:r>
              <a:rPr lang="en-IN" sz="1100" dirty="0"/>
              <a:t>        return country;</a:t>
            </a:r>
          </a:p>
          <a:p>
            <a:r>
              <a:rPr lang="en-IN" sz="1100" dirty="0"/>
              <a:t>    }</a:t>
            </a:r>
          </a:p>
          <a:p>
            <a:r>
              <a:rPr lang="en-IN" sz="1100" dirty="0"/>
              <a:t>    public void </a:t>
            </a:r>
            <a:r>
              <a:rPr lang="en-IN" sz="1100" dirty="0" err="1"/>
              <a:t>setCountry</a:t>
            </a:r>
            <a:r>
              <a:rPr lang="en-IN" sz="1100" dirty="0"/>
              <a:t>(String country) {</a:t>
            </a:r>
          </a:p>
          <a:p>
            <a:r>
              <a:rPr lang="en-IN" sz="1100" dirty="0"/>
              <a:t>        </a:t>
            </a:r>
            <a:r>
              <a:rPr lang="en-IN" sz="1100" dirty="0" err="1"/>
              <a:t>this.country</a:t>
            </a:r>
            <a:r>
              <a:rPr lang="en-IN" sz="1100" dirty="0"/>
              <a:t> = country;</a:t>
            </a:r>
          </a:p>
          <a:p>
            <a:r>
              <a:rPr lang="en-IN" sz="1100" dirty="0"/>
              <a:t>    }</a:t>
            </a:r>
          </a:p>
          <a:p>
            <a:r>
              <a:rPr lang="en-IN" sz="1100" dirty="0"/>
              <a:t>    public float </a:t>
            </a:r>
            <a:r>
              <a:rPr lang="en-IN" sz="1100" dirty="0" err="1"/>
              <a:t>getSalary</a:t>
            </a:r>
            <a:r>
              <a:rPr lang="en-IN" sz="1100" dirty="0"/>
              <a:t>() {</a:t>
            </a:r>
          </a:p>
          <a:p>
            <a:r>
              <a:rPr lang="en-IN" sz="1100" dirty="0"/>
              <a:t>        return salary;</a:t>
            </a:r>
          </a:p>
          <a:p>
            <a:r>
              <a:rPr lang="en-IN" sz="1100" dirty="0"/>
              <a:t>    }</a:t>
            </a:r>
          </a:p>
          <a:p>
            <a:endParaRPr lang="en-IN" sz="1100" dirty="0"/>
          </a:p>
          <a:p>
            <a:r>
              <a:rPr lang="en-IN" sz="1100" dirty="0"/>
              <a:t>    public void </a:t>
            </a:r>
            <a:r>
              <a:rPr lang="en-IN" sz="1100" dirty="0" err="1"/>
              <a:t>setSalary</a:t>
            </a:r>
            <a:r>
              <a:rPr lang="en-IN" sz="1100" dirty="0"/>
              <a:t>(float salary) {</a:t>
            </a:r>
          </a:p>
          <a:p>
            <a:r>
              <a:rPr lang="en-IN" sz="1100" dirty="0"/>
              <a:t>        </a:t>
            </a:r>
            <a:r>
              <a:rPr lang="en-IN" sz="1100" dirty="0" err="1"/>
              <a:t>this.salary</a:t>
            </a:r>
            <a:r>
              <a:rPr lang="en-IN" sz="1100" dirty="0"/>
              <a:t> = salary;</a:t>
            </a:r>
          </a:p>
          <a:p>
            <a:r>
              <a:rPr lang="en-IN" sz="1100" dirty="0"/>
              <a:t>    }</a:t>
            </a:r>
          </a:p>
          <a:p>
            <a:r>
              <a:rPr lang="en-IN" sz="1100" dirty="0"/>
              <a:t>}</a:t>
            </a:r>
          </a:p>
        </p:txBody>
      </p:sp>
      <p:sp>
        <p:nvSpPr>
          <p:cNvPr id="10" name="TextBox 9">
            <a:extLst>
              <a:ext uri="{FF2B5EF4-FFF2-40B4-BE49-F238E27FC236}">
                <a16:creationId xmlns:a16="http://schemas.microsoft.com/office/drawing/2014/main" xmlns="" id="{16A2D466-B16C-47B6-A89B-B118BC53B013}"/>
              </a:ext>
            </a:extLst>
          </p:cNvPr>
          <p:cNvSpPr txBox="1"/>
          <p:nvPr/>
        </p:nvSpPr>
        <p:spPr>
          <a:xfrm>
            <a:off x="414866" y="4656667"/>
            <a:ext cx="3818467" cy="1754326"/>
          </a:xfrm>
          <a:prstGeom prst="rect">
            <a:avLst/>
          </a:prstGeom>
          <a:noFill/>
        </p:spPr>
        <p:txBody>
          <a:bodyPr wrap="square" rtlCol="0">
            <a:spAutoFit/>
          </a:bodyPr>
          <a:lstStyle/>
          <a:p>
            <a:r>
              <a:rPr lang="en-IN" dirty="0"/>
              <a:t>Create UserBean.java file under </a:t>
            </a:r>
            <a:r>
              <a:rPr lang="en-IN" dirty="0" err="1"/>
              <a:t>com.test.bean</a:t>
            </a:r>
            <a:r>
              <a:rPr lang="en-IN" dirty="0"/>
              <a:t> folder</a:t>
            </a:r>
          </a:p>
          <a:p>
            <a:endParaRPr lang="en-IN" dirty="0"/>
          </a:p>
          <a:p>
            <a:r>
              <a:rPr lang="en-IN" dirty="0"/>
              <a:t>It has </a:t>
            </a:r>
            <a:r>
              <a:rPr lang="en-IN" dirty="0" err="1"/>
              <a:t>constructor,getter</a:t>
            </a:r>
            <a:r>
              <a:rPr lang="en-IN" dirty="0"/>
              <a:t> and setter method with the help of which user can get the data</a:t>
            </a:r>
          </a:p>
        </p:txBody>
      </p:sp>
    </p:spTree>
    <p:extLst>
      <p:ext uri="{BB962C8B-B14F-4D97-AF65-F5344CB8AC3E}">
        <p14:creationId xmlns:p14="http://schemas.microsoft.com/office/powerpoint/2010/main" val="365940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192259"/>
            <a:ext cx="9245600" cy="639762"/>
          </a:xfrm>
        </p:spPr>
        <p:txBody>
          <a:bodyPr>
            <a:normAutofit/>
          </a:bodyPr>
          <a:lstStyle/>
          <a:p>
            <a:r>
              <a:rPr lang="en-IN" dirty="0"/>
              <a:t>JSP CRUD Example</a:t>
            </a:r>
            <a:r>
              <a:rPr lang="en-IN" sz="2800" dirty="0"/>
              <a:t> </a:t>
            </a:r>
            <a:r>
              <a:rPr lang="en-IN" sz="2800" dirty="0" err="1"/>
              <a:t>Contd</a:t>
            </a:r>
            <a:r>
              <a:rPr lang="en-IN" sz="2800" dirty="0"/>
              <a:t>…</a:t>
            </a:r>
            <a:endParaRPr lang="en-US" sz="2800" dirty="0"/>
          </a:p>
        </p:txBody>
      </p:sp>
      <p:sp>
        <p:nvSpPr>
          <p:cNvPr id="3" name="Rectangle 2">
            <a:extLst>
              <a:ext uri="{FF2B5EF4-FFF2-40B4-BE49-F238E27FC236}">
                <a16:creationId xmlns:a16="http://schemas.microsoft.com/office/drawing/2014/main" xmlns="" id="{4CA6934E-5C6D-4BCC-A400-4CE72DF5905C}"/>
              </a:ext>
            </a:extLst>
          </p:cNvPr>
          <p:cNvSpPr/>
          <p:nvPr/>
        </p:nvSpPr>
        <p:spPr>
          <a:xfrm>
            <a:off x="0" y="843826"/>
            <a:ext cx="3785937" cy="6417141"/>
          </a:xfrm>
          <a:prstGeom prst="rect">
            <a:avLst/>
          </a:prstGeom>
        </p:spPr>
        <p:txBody>
          <a:bodyPr wrap="square">
            <a:spAutoFit/>
          </a:bodyPr>
          <a:lstStyle/>
          <a:p>
            <a:r>
              <a:rPr lang="en-IN" sz="1100" dirty="0"/>
              <a:t>Now we will create </a:t>
            </a:r>
            <a:r>
              <a:rPr lang="en-IN" sz="1100" dirty="0" err="1"/>
              <a:t>UserDAO</a:t>
            </a:r>
            <a:r>
              <a:rPr lang="en-IN" sz="1100" dirty="0"/>
              <a:t> under </a:t>
            </a:r>
            <a:r>
              <a:rPr lang="en-IN" sz="1100" dirty="0" err="1"/>
              <a:t>com.test.dao</a:t>
            </a:r>
            <a:r>
              <a:rPr lang="en-IN" sz="1100" dirty="0"/>
              <a:t> package. </a:t>
            </a:r>
            <a:r>
              <a:rPr lang="en-IN" sz="1100" dirty="0" err="1"/>
              <a:t>UserDao</a:t>
            </a:r>
            <a:r>
              <a:rPr lang="en-IN" sz="1100" dirty="0"/>
              <a:t> User Data Access Object. In this class we will write queries of </a:t>
            </a:r>
            <a:r>
              <a:rPr lang="en-IN" sz="1100" dirty="0" err="1"/>
              <a:t>Create,Read,Update</a:t>
            </a:r>
            <a:r>
              <a:rPr lang="en-IN" sz="1100" dirty="0"/>
              <a:t> and delete the data and pagination code also</a:t>
            </a:r>
          </a:p>
          <a:p>
            <a:endParaRPr lang="en-IN" sz="1200" b="1" dirty="0"/>
          </a:p>
          <a:p>
            <a:endParaRPr lang="en-IN" sz="1200" b="1" dirty="0"/>
          </a:p>
          <a:p>
            <a:r>
              <a:rPr lang="en-IN" sz="1200" b="1" dirty="0"/>
              <a:t>UserDAO.java</a:t>
            </a:r>
          </a:p>
          <a:p>
            <a:r>
              <a:rPr lang="en-IN" sz="1200" b="1" dirty="0"/>
              <a:t>Package </a:t>
            </a:r>
            <a:r>
              <a:rPr lang="en-IN" sz="1200" b="1" dirty="0" err="1"/>
              <a:t>com.test.dao</a:t>
            </a:r>
            <a:r>
              <a:rPr lang="en-IN" sz="1200" b="1" dirty="0"/>
              <a:t>;</a:t>
            </a:r>
          </a:p>
          <a:p>
            <a:r>
              <a:rPr lang="en-IN" sz="1100" dirty="0"/>
              <a:t>import </a:t>
            </a:r>
            <a:r>
              <a:rPr lang="en-IN" sz="1100" dirty="0" err="1"/>
              <a:t>java.sql.Connection</a:t>
            </a:r>
            <a:r>
              <a:rPr lang="en-IN" sz="1100" dirty="0"/>
              <a:t>;</a:t>
            </a:r>
          </a:p>
          <a:p>
            <a:r>
              <a:rPr lang="en-IN" sz="1100" dirty="0"/>
              <a:t>import </a:t>
            </a:r>
            <a:r>
              <a:rPr lang="en-IN" sz="1100" dirty="0" err="1"/>
              <a:t>java.sql.DriverManager</a:t>
            </a:r>
            <a:r>
              <a:rPr lang="en-IN" sz="1100" dirty="0"/>
              <a:t>;</a:t>
            </a:r>
          </a:p>
          <a:p>
            <a:r>
              <a:rPr lang="en-IN" sz="1100" dirty="0"/>
              <a:t>import </a:t>
            </a:r>
            <a:r>
              <a:rPr lang="en-IN" sz="1100" dirty="0" err="1"/>
              <a:t>java.sql.PreparedStatement</a:t>
            </a:r>
            <a:r>
              <a:rPr lang="en-IN" sz="1100" dirty="0"/>
              <a:t>;</a:t>
            </a:r>
          </a:p>
          <a:p>
            <a:r>
              <a:rPr lang="en-IN" sz="1100" dirty="0"/>
              <a:t>import </a:t>
            </a:r>
            <a:r>
              <a:rPr lang="en-IN" sz="1100" dirty="0" err="1"/>
              <a:t>java.sql.ResultSet</a:t>
            </a:r>
            <a:r>
              <a:rPr lang="en-IN" sz="1100" dirty="0"/>
              <a:t>;</a:t>
            </a:r>
          </a:p>
          <a:p>
            <a:r>
              <a:rPr lang="en-IN" sz="1100" dirty="0"/>
              <a:t>import </a:t>
            </a:r>
            <a:r>
              <a:rPr lang="en-IN" sz="1100" dirty="0" err="1"/>
              <a:t>java.util.ArrayList</a:t>
            </a:r>
            <a:r>
              <a:rPr lang="en-IN" sz="1100" dirty="0"/>
              <a:t>;</a:t>
            </a:r>
          </a:p>
          <a:p>
            <a:r>
              <a:rPr lang="en-IN" sz="1100" dirty="0"/>
              <a:t>import </a:t>
            </a:r>
            <a:r>
              <a:rPr lang="en-IN" sz="1100" dirty="0" err="1"/>
              <a:t>java.util.List</a:t>
            </a:r>
            <a:r>
              <a:rPr lang="en-IN" sz="1100" dirty="0"/>
              <a:t>;</a:t>
            </a:r>
          </a:p>
          <a:p>
            <a:r>
              <a:rPr lang="en-IN" sz="1100" dirty="0"/>
              <a:t>public class </a:t>
            </a:r>
            <a:r>
              <a:rPr lang="en-IN" sz="1100" dirty="0" err="1"/>
              <a:t>UserDAO</a:t>
            </a:r>
            <a:r>
              <a:rPr lang="en-IN" sz="1100" dirty="0"/>
              <a:t> {</a:t>
            </a:r>
          </a:p>
          <a:p>
            <a:r>
              <a:rPr lang="en-IN" sz="1100" dirty="0"/>
              <a:t>public static Connection </a:t>
            </a:r>
            <a:r>
              <a:rPr lang="en-IN" sz="1100" dirty="0" err="1"/>
              <a:t>getConnection</a:t>
            </a:r>
            <a:r>
              <a:rPr lang="en-IN" sz="1100" dirty="0"/>
              <a:t>() {        Connection con = null;</a:t>
            </a:r>
          </a:p>
          <a:p>
            <a:r>
              <a:rPr lang="en-IN" sz="1100" dirty="0"/>
              <a:t>        try {</a:t>
            </a:r>
          </a:p>
          <a:p>
            <a:r>
              <a:rPr lang="en-IN" sz="1100" dirty="0"/>
              <a:t>   </a:t>
            </a:r>
            <a:r>
              <a:rPr lang="en-IN" sz="1100" dirty="0" err="1"/>
              <a:t>Class.forName</a:t>
            </a:r>
            <a:r>
              <a:rPr lang="en-IN" sz="1100" dirty="0"/>
              <a:t>("</a:t>
            </a:r>
            <a:r>
              <a:rPr lang="en-IN" sz="1100" dirty="0" err="1"/>
              <a:t>com.mysql.jdbc.Driver</a:t>
            </a:r>
            <a:r>
              <a:rPr lang="en-IN" sz="1100" dirty="0"/>
              <a:t>");</a:t>
            </a:r>
          </a:p>
          <a:p>
            <a:r>
              <a:rPr lang="en-IN" sz="1100" dirty="0"/>
              <a:t>            con = </a:t>
            </a:r>
            <a:r>
              <a:rPr lang="en-IN" sz="1100" dirty="0" err="1"/>
              <a:t>DriverManager.getConnection</a:t>
            </a:r>
            <a:r>
              <a:rPr lang="en-IN" sz="1100" dirty="0"/>
              <a:t>("</a:t>
            </a:r>
            <a:r>
              <a:rPr lang="en-IN" sz="1100" dirty="0" err="1"/>
              <a:t>jdbc:mysql</a:t>
            </a:r>
            <a:r>
              <a:rPr lang="en-IN" sz="1100" dirty="0"/>
              <a:t>://</a:t>
            </a:r>
            <a:r>
              <a:rPr lang="en-IN" sz="1100" dirty="0" smtClean="0"/>
              <a:t>localhost:3306/</a:t>
            </a:r>
            <a:r>
              <a:rPr lang="en-IN" sz="1100" smtClean="0"/>
              <a:t>demojsp", </a:t>
            </a:r>
            <a:r>
              <a:rPr lang="en-IN" sz="1100" dirty="0"/>
              <a:t>"root", "");</a:t>
            </a:r>
          </a:p>
          <a:p>
            <a:r>
              <a:rPr lang="en-IN" sz="1100" dirty="0"/>
              <a:t>        } catch (Exception e) {</a:t>
            </a:r>
          </a:p>
          <a:p>
            <a:r>
              <a:rPr lang="en-IN" sz="1100" dirty="0"/>
              <a:t>            </a:t>
            </a:r>
            <a:r>
              <a:rPr lang="en-IN" sz="1100" dirty="0" err="1"/>
              <a:t>System.out.println</a:t>
            </a:r>
            <a:r>
              <a:rPr lang="en-IN" sz="1100" dirty="0"/>
              <a:t>(e);</a:t>
            </a:r>
          </a:p>
          <a:p>
            <a:r>
              <a:rPr lang="en-IN" sz="1100" dirty="0"/>
              <a:t>        }         return con;     }</a:t>
            </a:r>
          </a:p>
          <a:p>
            <a:r>
              <a:rPr lang="en-IN" sz="1100" dirty="0"/>
              <a:t>    public static int save(</a:t>
            </a:r>
            <a:r>
              <a:rPr lang="en-IN" sz="1100" dirty="0" err="1"/>
              <a:t>UserBean</a:t>
            </a:r>
            <a:r>
              <a:rPr lang="en-IN" sz="1100" dirty="0"/>
              <a:t> u) {</a:t>
            </a:r>
          </a:p>
          <a:p>
            <a:r>
              <a:rPr lang="en-IN" sz="1100" dirty="0"/>
              <a:t>        int status = 0;</a:t>
            </a:r>
          </a:p>
          <a:p>
            <a:r>
              <a:rPr lang="en-IN" sz="1100" dirty="0"/>
              <a:t>        try {</a:t>
            </a:r>
          </a:p>
          <a:p>
            <a:r>
              <a:rPr lang="en-IN" sz="1100" dirty="0"/>
              <a:t>Connection con = </a:t>
            </a:r>
            <a:r>
              <a:rPr lang="en-IN" sz="1100" dirty="0" err="1"/>
              <a:t>getConnection</a:t>
            </a:r>
            <a:r>
              <a:rPr lang="en-IN" sz="1100" dirty="0"/>
              <a:t>();</a:t>
            </a:r>
          </a:p>
          <a:p>
            <a:r>
              <a:rPr lang="en-IN" sz="1100" dirty="0" err="1"/>
              <a:t>PreparedStatement</a:t>
            </a:r>
            <a:r>
              <a:rPr lang="en-IN" sz="1100" dirty="0"/>
              <a:t> </a:t>
            </a:r>
            <a:r>
              <a:rPr lang="en-IN" sz="1100" dirty="0" err="1"/>
              <a:t>ps</a:t>
            </a:r>
            <a:r>
              <a:rPr lang="en-IN" sz="1100" dirty="0"/>
              <a:t> = </a:t>
            </a:r>
            <a:r>
              <a:rPr lang="en-IN" sz="1100" dirty="0" err="1"/>
              <a:t>con.prepareStatement</a:t>
            </a:r>
            <a:r>
              <a:rPr lang="en-IN" sz="1100" dirty="0"/>
              <a:t>("insert into Employees(</a:t>
            </a:r>
            <a:r>
              <a:rPr lang="en-IN" sz="1100" dirty="0" err="1"/>
              <a:t>name,password,email,gender,country,salary</a:t>
            </a:r>
            <a:r>
              <a:rPr lang="en-IN" sz="1100" dirty="0"/>
              <a:t>) values(?,?,?,?,?,?)");</a:t>
            </a:r>
          </a:p>
          <a:p>
            <a:r>
              <a:rPr lang="en-IN" sz="1100" dirty="0"/>
              <a:t>          </a:t>
            </a:r>
          </a:p>
          <a:p>
            <a:endParaRPr lang="en-IN" sz="1100" dirty="0"/>
          </a:p>
          <a:p>
            <a:endParaRPr lang="en-IN" sz="1100" dirty="0"/>
          </a:p>
          <a:p>
            <a:endParaRPr lang="en-IN" sz="1100" dirty="0"/>
          </a:p>
          <a:p>
            <a:endParaRPr lang="en-IN" sz="1100" dirty="0"/>
          </a:p>
        </p:txBody>
      </p:sp>
      <p:sp>
        <p:nvSpPr>
          <p:cNvPr id="4" name="Rectangle 3">
            <a:extLst>
              <a:ext uri="{FF2B5EF4-FFF2-40B4-BE49-F238E27FC236}">
                <a16:creationId xmlns:a16="http://schemas.microsoft.com/office/drawing/2014/main" xmlns="" id="{35AF39B4-FCB9-44B9-BF32-B120289780DB}"/>
              </a:ext>
            </a:extLst>
          </p:cNvPr>
          <p:cNvSpPr/>
          <p:nvPr/>
        </p:nvSpPr>
        <p:spPr>
          <a:xfrm>
            <a:off x="3866147" y="832021"/>
            <a:ext cx="3785937" cy="6186309"/>
          </a:xfrm>
          <a:prstGeom prst="rect">
            <a:avLst/>
          </a:prstGeom>
        </p:spPr>
        <p:txBody>
          <a:bodyPr wrap="square">
            <a:spAutoFit/>
          </a:bodyPr>
          <a:lstStyle/>
          <a:p>
            <a:r>
              <a:rPr lang="en-IN" sz="1100" dirty="0"/>
              <a:t> </a:t>
            </a:r>
            <a:r>
              <a:rPr lang="en-IN" sz="1100" dirty="0" err="1"/>
              <a:t>ps.setString</a:t>
            </a:r>
            <a:r>
              <a:rPr lang="en-IN" sz="1100" dirty="0"/>
              <a:t>(1, </a:t>
            </a:r>
            <a:r>
              <a:rPr lang="en-IN" sz="1100" dirty="0" err="1"/>
              <a:t>u.getName</a:t>
            </a:r>
            <a:r>
              <a:rPr lang="en-IN" sz="1100" dirty="0"/>
              <a:t>());</a:t>
            </a:r>
          </a:p>
          <a:p>
            <a:r>
              <a:rPr lang="en-IN" sz="1100" dirty="0"/>
              <a:t>            </a:t>
            </a:r>
            <a:r>
              <a:rPr lang="en-IN" sz="1100" dirty="0" err="1"/>
              <a:t>ps.setString</a:t>
            </a:r>
            <a:r>
              <a:rPr lang="en-IN" sz="1100" dirty="0"/>
              <a:t>(2, </a:t>
            </a:r>
            <a:r>
              <a:rPr lang="en-IN" sz="1100" dirty="0" err="1"/>
              <a:t>u.getPassword</a:t>
            </a:r>
            <a:r>
              <a:rPr lang="en-IN" sz="1100" dirty="0"/>
              <a:t>());</a:t>
            </a:r>
          </a:p>
          <a:p>
            <a:r>
              <a:rPr lang="en-IN" sz="1100" dirty="0"/>
              <a:t>            </a:t>
            </a:r>
            <a:r>
              <a:rPr lang="en-IN" sz="1100" dirty="0" err="1"/>
              <a:t>ps.setString</a:t>
            </a:r>
            <a:r>
              <a:rPr lang="en-IN" sz="1100" dirty="0"/>
              <a:t>(3, </a:t>
            </a:r>
            <a:r>
              <a:rPr lang="en-IN" sz="1100" dirty="0" err="1"/>
              <a:t>u.getEmail</a:t>
            </a:r>
            <a:r>
              <a:rPr lang="en-IN" sz="1100" dirty="0"/>
              <a:t>());</a:t>
            </a:r>
          </a:p>
          <a:p>
            <a:r>
              <a:rPr lang="en-IN" sz="1100" dirty="0"/>
              <a:t>            </a:t>
            </a:r>
            <a:r>
              <a:rPr lang="en-IN" sz="1100" dirty="0" err="1"/>
              <a:t>ps.setString</a:t>
            </a:r>
            <a:r>
              <a:rPr lang="en-IN" sz="1100" dirty="0"/>
              <a:t>(4, </a:t>
            </a:r>
            <a:r>
              <a:rPr lang="en-IN" sz="1100" dirty="0" err="1"/>
              <a:t>u.get</a:t>
            </a:r>
            <a:r>
              <a:rPr lang="en-IN" sz="1100" dirty="0"/>
              <a:t> Gender());</a:t>
            </a:r>
          </a:p>
          <a:p>
            <a:r>
              <a:rPr lang="en-IN" sz="1100" dirty="0"/>
              <a:t>            </a:t>
            </a:r>
            <a:r>
              <a:rPr lang="en-IN" sz="1100" dirty="0" err="1"/>
              <a:t>ps.setString</a:t>
            </a:r>
            <a:r>
              <a:rPr lang="en-IN" sz="1100" dirty="0"/>
              <a:t>(5, </a:t>
            </a:r>
            <a:r>
              <a:rPr lang="en-IN" sz="1100" dirty="0" err="1"/>
              <a:t>u.getCountry</a:t>
            </a:r>
            <a:r>
              <a:rPr lang="en-IN" sz="1100" dirty="0"/>
              <a:t>());</a:t>
            </a:r>
          </a:p>
          <a:p>
            <a:r>
              <a:rPr lang="en-IN" sz="1100" dirty="0"/>
              <a:t>            </a:t>
            </a:r>
            <a:r>
              <a:rPr lang="en-IN" sz="1100" dirty="0" err="1"/>
              <a:t>ps.setFloat</a:t>
            </a:r>
            <a:r>
              <a:rPr lang="en-IN" sz="1100" dirty="0"/>
              <a:t>(6,  </a:t>
            </a:r>
            <a:r>
              <a:rPr lang="en-IN" sz="1100" dirty="0" err="1"/>
              <a:t>u.getSalary</a:t>
            </a:r>
            <a:r>
              <a:rPr lang="en-IN" sz="1100" dirty="0"/>
              <a:t>());</a:t>
            </a:r>
          </a:p>
          <a:p>
            <a:r>
              <a:rPr lang="en-IN" sz="1100" dirty="0"/>
              <a:t>            status = </a:t>
            </a:r>
            <a:r>
              <a:rPr lang="en-IN" sz="1100" dirty="0" err="1"/>
              <a:t>ps.executeUpdate</a:t>
            </a:r>
            <a:r>
              <a:rPr lang="en-IN" sz="1100" dirty="0"/>
              <a:t>();</a:t>
            </a:r>
          </a:p>
          <a:p>
            <a:r>
              <a:rPr lang="en-IN" sz="1100" dirty="0"/>
              <a:t>        } catch (Exception e) {</a:t>
            </a:r>
          </a:p>
          <a:p>
            <a:r>
              <a:rPr lang="en-IN" sz="1100" dirty="0"/>
              <a:t>            </a:t>
            </a:r>
            <a:r>
              <a:rPr lang="en-IN" sz="1100" dirty="0" err="1"/>
              <a:t>System.out.println</a:t>
            </a:r>
            <a:r>
              <a:rPr lang="en-IN" sz="1100" dirty="0"/>
              <a:t>(e);</a:t>
            </a:r>
          </a:p>
          <a:p>
            <a:r>
              <a:rPr lang="en-IN" sz="1100" dirty="0"/>
              <a:t>        }</a:t>
            </a:r>
          </a:p>
          <a:p>
            <a:r>
              <a:rPr lang="en-IN" sz="1100" dirty="0"/>
              <a:t>        return status;</a:t>
            </a:r>
          </a:p>
          <a:p>
            <a:r>
              <a:rPr lang="en-IN" sz="1100" dirty="0"/>
              <a:t>    }</a:t>
            </a:r>
          </a:p>
          <a:p>
            <a:r>
              <a:rPr lang="en-IN" sz="1100" dirty="0"/>
              <a:t>    </a:t>
            </a:r>
          </a:p>
          <a:p>
            <a:r>
              <a:rPr lang="en-IN" sz="1100" dirty="0"/>
              <a:t>public static int update(</a:t>
            </a:r>
            <a:r>
              <a:rPr lang="en-IN" sz="1100" dirty="0" err="1"/>
              <a:t>UserBean</a:t>
            </a:r>
            <a:r>
              <a:rPr lang="en-IN" sz="1100" dirty="0"/>
              <a:t> u) {</a:t>
            </a:r>
          </a:p>
          <a:p>
            <a:r>
              <a:rPr lang="en-IN" sz="1100" dirty="0"/>
              <a:t>        int status = 0;</a:t>
            </a:r>
          </a:p>
          <a:p>
            <a:r>
              <a:rPr lang="en-IN" sz="1100" dirty="0"/>
              <a:t>        try {</a:t>
            </a:r>
          </a:p>
          <a:p>
            <a:r>
              <a:rPr lang="en-IN" sz="1100" dirty="0"/>
              <a:t>            Connection con = </a:t>
            </a:r>
            <a:r>
              <a:rPr lang="en-IN" sz="1100" dirty="0" err="1"/>
              <a:t>getConnection</a:t>
            </a:r>
            <a:r>
              <a:rPr lang="en-IN" sz="1100" dirty="0"/>
              <a:t>();</a:t>
            </a:r>
          </a:p>
          <a:p>
            <a:r>
              <a:rPr lang="en-IN" sz="1100" dirty="0"/>
              <a:t>            </a:t>
            </a:r>
            <a:r>
              <a:rPr lang="en-IN" sz="1100" dirty="0" err="1"/>
              <a:t>PreparedStatement</a:t>
            </a:r>
            <a:r>
              <a:rPr lang="en-IN" sz="1100" dirty="0"/>
              <a:t> </a:t>
            </a:r>
            <a:r>
              <a:rPr lang="en-IN" sz="1100" dirty="0" err="1"/>
              <a:t>ps</a:t>
            </a:r>
            <a:r>
              <a:rPr lang="en-IN" sz="1100" dirty="0"/>
              <a:t> = </a:t>
            </a:r>
            <a:r>
              <a:rPr lang="en-IN" sz="1100" dirty="0" err="1"/>
              <a:t>con.prepareStatement</a:t>
            </a:r>
            <a:r>
              <a:rPr lang="en-IN" sz="1100" dirty="0"/>
              <a:t>("update Employees set name=?,password=?,email=?,gender=?,country=?,salary=? where id=?");</a:t>
            </a:r>
          </a:p>
          <a:p>
            <a:r>
              <a:rPr lang="en-IN" sz="1100" dirty="0"/>
              <a:t>            </a:t>
            </a:r>
            <a:r>
              <a:rPr lang="en-IN" sz="1100" dirty="0" err="1"/>
              <a:t>ps.setString</a:t>
            </a:r>
            <a:r>
              <a:rPr lang="en-IN" sz="1100" dirty="0"/>
              <a:t>(1, </a:t>
            </a:r>
            <a:r>
              <a:rPr lang="en-IN" sz="1100" dirty="0" err="1"/>
              <a:t>u.getName</a:t>
            </a:r>
            <a:r>
              <a:rPr lang="en-IN" sz="1100" dirty="0"/>
              <a:t>());</a:t>
            </a:r>
          </a:p>
          <a:p>
            <a:r>
              <a:rPr lang="en-IN" sz="1100" dirty="0"/>
              <a:t>            </a:t>
            </a:r>
            <a:r>
              <a:rPr lang="en-IN" sz="1100" dirty="0" err="1"/>
              <a:t>ps.setString</a:t>
            </a:r>
            <a:r>
              <a:rPr lang="en-IN" sz="1100" dirty="0"/>
              <a:t>(2, </a:t>
            </a:r>
            <a:r>
              <a:rPr lang="en-IN" sz="1100" dirty="0" err="1"/>
              <a:t>u.getPassword</a:t>
            </a:r>
            <a:r>
              <a:rPr lang="en-IN" sz="1100" dirty="0"/>
              <a:t>());</a:t>
            </a:r>
          </a:p>
          <a:p>
            <a:r>
              <a:rPr lang="en-IN" sz="1100" dirty="0"/>
              <a:t>            </a:t>
            </a:r>
            <a:r>
              <a:rPr lang="en-IN" sz="1100" dirty="0" err="1"/>
              <a:t>ps.setString</a:t>
            </a:r>
            <a:r>
              <a:rPr lang="en-IN" sz="1100" dirty="0"/>
              <a:t>(3, </a:t>
            </a:r>
            <a:r>
              <a:rPr lang="en-IN" sz="1100" dirty="0" err="1"/>
              <a:t>u.getEmail</a:t>
            </a:r>
            <a:r>
              <a:rPr lang="en-IN" sz="1100" dirty="0"/>
              <a:t>());</a:t>
            </a:r>
          </a:p>
          <a:p>
            <a:r>
              <a:rPr lang="en-IN" sz="1100" dirty="0"/>
              <a:t>            </a:t>
            </a:r>
            <a:r>
              <a:rPr lang="en-IN" sz="1100" dirty="0" err="1"/>
              <a:t>ps.setString</a:t>
            </a:r>
            <a:r>
              <a:rPr lang="en-IN" sz="1100" dirty="0"/>
              <a:t>(4, </a:t>
            </a:r>
            <a:r>
              <a:rPr lang="en-IN" sz="1100" dirty="0" err="1"/>
              <a:t>u.getGender</a:t>
            </a:r>
            <a:r>
              <a:rPr lang="en-IN" sz="1100" dirty="0"/>
              <a:t>());</a:t>
            </a:r>
          </a:p>
          <a:p>
            <a:r>
              <a:rPr lang="en-IN" sz="1100" dirty="0"/>
              <a:t>            </a:t>
            </a:r>
            <a:r>
              <a:rPr lang="en-IN" sz="1100" dirty="0" err="1"/>
              <a:t>ps.setString</a:t>
            </a:r>
            <a:r>
              <a:rPr lang="en-IN" sz="1100" dirty="0"/>
              <a:t>(5, </a:t>
            </a:r>
            <a:r>
              <a:rPr lang="en-IN" sz="1100" dirty="0" err="1"/>
              <a:t>u.getCountry</a:t>
            </a:r>
            <a:r>
              <a:rPr lang="en-IN" sz="1100" dirty="0"/>
              <a:t>());         </a:t>
            </a:r>
          </a:p>
          <a:p>
            <a:r>
              <a:rPr lang="en-IN" sz="1100" dirty="0"/>
              <a:t>            </a:t>
            </a:r>
            <a:r>
              <a:rPr lang="en-IN" sz="1100" dirty="0" err="1"/>
              <a:t>ps.setFloat</a:t>
            </a:r>
            <a:r>
              <a:rPr lang="en-IN" sz="1100" dirty="0"/>
              <a:t>(6, </a:t>
            </a:r>
            <a:r>
              <a:rPr lang="en-IN" sz="1100" dirty="0" err="1"/>
              <a:t>u.getSalary</a:t>
            </a:r>
            <a:r>
              <a:rPr lang="en-IN" sz="1100" dirty="0"/>
              <a:t>());</a:t>
            </a:r>
          </a:p>
          <a:p>
            <a:r>
              <a:rPr lang="en-IN" sz="1100" dirty="0"/>
              <a:t>            </a:t>
            </a:r>
            <a:r>
              <a:rPr lang="en-IN" sz="1100" dirty="0" err="1"/>
              <a:t>ps.setInt</a:t>
            </a:r>
            <a:r>
              <a:rPr lang="en-IN" sz="1100" dirty="0"/>
              <a:t>(7, </a:t>
            </a:r>
            <a:r>
              <a:rPr lang="en-IN" sz="1100" dirty="0" err="1"/>
              <a:t>u.getId</a:t>
            </a:r>
            <a:r>
              <a:rPr lang="en-IN" sz="1100" dirty="0"/>
              <a:t>());</a:t>
            </a:r>
          </a:p>
          <a:p>
            <a:r>
              <a:rPr lang="en-IN" sz="1100" dirty="0"/>
              <a:t>            status = </a:t>
            </a:r>
            <a:r>
              <a:rPr lang="en-IN" sz="1100" dirty="0" err="1"/>
              <a:t>ps.executeUpdate</a:t>
            </a:r>
            <a:r>
              <a:rPr lang="en-IN" sz="1100" dirty="0"/>
              <a:t>();</a:t>
            </a:r>
          </a:p>
          <a:p>
            <a:r>
              <a:rPr lang="en-IN" sz="1100" dirty="0"/>
              <a:t>        } catch (Exception e) {</a:t>
            </a:r>
          </a:p>
          <a:p>
            <a:r>
              <a:rPr lang="en-IN" sz="1100" dirty="0"/>
              <a:t>            </a:t>
            </a:r>
            <a:r>
              <a:rPr lang="en-IN" sz="1100" dirty="0" err="1"/>
              <a:t>System.out.println</a:t>
            </a:r>
            <a:r>
              <a:rPr lang="en-IN" sz="1100" dirty="0"/>
              <a:t>(e);</a:t>
            </a:r>
          </a:p>
          <a:p>
            <a:r>
              <a:rPr lang="en-IN" sz="1100" dirty="0"/>
              <a:t>        }</a:t>
            </a:r>
          </a:p>
          <a:p>
            <a:r>
              <a:rPr lang="en-IN" sz="1100" dirty="0"/>
              <a:t>        return status;</a:t>
            </a:r>
          </a:p>
          <a:p>
            <a:r>
              <a:rPr lang="en-IN" sz="1100" dirty="0"/>
              <a:t>    }</a:t>
            </a:r>
          </a:p>
          <a:p>
            <a:endParaRPr lang="en-IN" sz="1100" dirty="0"/>
          </a:p>
          <a:p>
            <a:r>
              <a:rPr lang="en-IN" sz="1100" dirty="0"/>
              <a:t>   </a:t>
            </a:r>
          </a:p>
        </p:txBody>
      </p:sp>
      <p:sp>
        <p:nvSpPr>
          <p:cNvPr id="5" name="Rectangle 4">
            <a:extLst>
              <a:ext uri="{FF2B5EF4-FFF2-40B4-BE49-F238E27FC236}">
                <a16:creationId xmlns:a16="http://schemas.microsoft.com/office/drawing/2014/main" xmlns="" id="{F736CA0C-E62A-4DAC-BC86-192A25C4AFD1}"/>
              </a:ext>
            </a:extLst>
          </p:cNvPr>
          <p:cNvSpPr/>
          <p:nvPr/>
        </p:nvSpPr>
        <p:spPr>
          <a:xfrm>
            <a:off x="7652085" y="887135"/>
            <a:ext cx="4539915" cy="5970866"/>
          </a:xfrm>
          <a:prstGeom prst="rect">
            <a:avLst/>
          </a:prstGeom>
        </p:spPr>
        <p:txBody>
          <a:bodyPr wrap="square">
            <a:spAutoFit/>
          </a:bodyPr>
          <a:lstStyle/>
          <a:p>
            <a:r>
              <a:rPr lang="en-IN" sz="1100" dirty="0"/>
              <a:t> public static int delete(</a:t>
            </a:r>
            <a:r>
              <a:rPr lang="en-IN" sz="1100" dirty="0" err="1"/>
              <a:t>UserBean</a:t>
            </a:r>
            <a:r>
              <a:rPr lang="en-IN" sz="1100" dirty="0"/>
              <a:t> u) {</a:t>
            </a:r>
          </a:p>
          <a:p>
            <a:r>
              <a:rPr lang="en-IN" sz="1100" dirty="0"/>
              <a:t>        int status = 0;</a:t>
            </a:r>
          </a:p>
          <a:p>
            <a:r>
              <a:rPr lang="en-IN" sz="1100" dirty="0"/>
              <a:t>        try {</a:t>
            </a:r>
          </a:p>
          <a:p>
            <a:r>
              <a:rPr lang="en-IN" sz="1100" dirty="0"/>
              <a:t>            Connection con = </a:t>
            </a:r>
            <a:r>
              <a:rPr lang="en-IN" sz="1100" dirty="0" err="1"/>
              <a:t>getConnection</a:t>
            </a:r>
            <a:r>
              <a:rPr lang="en-IN" sz="1100" dirty="0"/>
              <a:t>();</a:t>
            </a:r>
          </a:p>
          <a:p>
            <a:r>
              <a:rPr lang="en-IN" sz="1100" dirty="0"/>
              <a:t>            </a:t>
            </a:r>
            <a:r>
              <a:rPr lang="en-IN" sz="1100" dirty="0" err="1"/>
              <a:t>PreparedStatement</a:t>
            </a:r>
            <a:r>
              <a:rPr lang="en-IN" sz="1100" dirty="0"/>
              <a:t> </a:t>
            </a:r>
            <a:r>
              <a:rPr lang="en-IN" sz="1100" dirty="0" err="1"/>
              <a:t>ps</a:t>
            </a:r>
            <a:r>
              <a:rPr lang="en-IN" sz="1100" dirty="0"/>
              <a:t> = </a:t>
            </a:r>
            <a:r>
              <a:rPr lang="en-IN" sz="1100" dirty="0" err="1"/>
              <a:t>con.prepareStatement</a:t>
            </a:r>
            <a:r>
              <a:rPr lang="en-IN" sz="1100" dirty="0"/>
              <a:t>("delete from Employees where id=?");</a:t>
            </a:r>
          </a:p>
          <a:p>
            <a:r>
              <a:rPr lang="en-IN" sz="1100" dirty="0"/>
              <a:t>            </a:t>
            </a:r>
            <a:r>
              <a:rPr lang="en-IN" sz="1100" dirty="0" err="1"/>
              <a:t>ps.setInt</a:t>
            </a:r>
            <a:r>
              <a:rPr lang="en-IN" sz="1100" dirty="0"/>
              <a:t>(1, </a:t>
            </a:r>
            <a:r>
              <a:rPr lang="en-IN" sz="1100" dirty="0" err="1"/>
              <a:t>u.getId</a:t>
            </a:r>
            <a:r>
              <a:rPr lang="en-IN" sz="1100" dirty="0"/>
              <a:t>());</a:t>
            </a:r>
          </a:p>
          <a:p>
            <a:r>
              <a:rPr lang="en-IN" sz="1100" dirty="0"/>
              <a:t>            status = </a:t>
            </a:r>
            <a:r>
              <a:rPr lang="en-IN" sz="1100" dirty="0" err="1"/>
              <a:t>ps.executeUpdate</a:t>
            </a:r>
            <a:r>
              <a:rPr lang="en-IN" sz="1100" dirty="0"/>
              <a:t>();</a:t>
            </a:r>
          </a:p>
          <a:p>
            <a:r>
              <a:rPr lang="en-IN" sz="1100" dirty="0"/>
              <a:t>        } catch (Exception e) {</a:t>
            </a:r>
          </a:p>
          <a:p>
            <a:r>
              <a:rPr lang="en-IN" sz="1100" dirty="0"/>
              <a:t>            </a:t>
            </a:r>
            <a:r>
              <a:rPr lang="en-IN" sz="1100" dirty="0" err="1"/>
              <a:t>System.out.println</a:t>
            </a:r>
            <a:r>
              <a:rPr lang="en-IN" sz="1100" dirty="0"/>
              <a:t>(e);</a:t>
            </a:r>
          </a:p>
          <a:p>
            <a:r>
              <a:rPr lang="en-IN" sz="1100" dirty="0"/>
              <a:t>        }</a:t>
            </a:r>
          </a:p>
          <a:p>
            <a:r>
              <a:rPr lang="en-IN" sz="1100" dirty="0"/>
              <a:t>        return status;</a:t>
            </a:r>
          </a:p>
          <a:p>
            <a:r>
              <a:rPr lang="en-IN" sz="1100" dirty="0"/>
              <a:t>    }</a:t>
            </a:r>
          </a:p>
          <a:p>
            <a:r>
              <a:rPr lang="en-IN" sz="1100" dirty="0"/>
              <a:t>public static List&lt;</a:t>
            </a:r>
            <a:r>
              <a:rPr lang="en-IN" sz="1100" dirty="0" err="1"/>
              <a:t>UserBean</a:t>
            </a:r>
            <a:r>
              <a:rPr lang="en-IN" sz="1100" dirty="0"/>
              <a:t>&gt; </a:t>
            </a:r>
            <a:r>
              <a:rPr lang="en-IN" sz="1100" dirty="0" err="1"/>
              <a:t>getAllRecords</a:t>
            </a:r>
            <a:r>
              <a:rPr lang="en-IN" sz="1100" dirty="0"/>
              <a:t>() {</a:t>
            </a:r>
          </a:p>
          <a:p>
            <a:r>
              <a:rPr lang="en-IN" sz="1100" dirty="0"/>
              <a:t>        List&lt;</a:t>
            </a:r>
            <a:r>
              <a:rPr lang="en-IN" sz="1100" dirty="0" err="1"/>
              <a:t>UserBean</a:t>
            </a:r>
            <a:r>
              <a:rPr lang="en-IN" sz="1100" dirty="0"/>
              <a:t>&gt; list = new </a:t>
            </a:r>
            <a:r>
              <a:rPr lang="en-IN" sz="1100" dirty="0" err="1"/>
              <a:t>ArrayList</a:t>
            </a:r>
            <a:r>
              <a:rPr lang="en-IN" sz="1100" dirty="0"/>
              <a:t>&lt;</a:t>
            </a:r>
            <a:r>
              <a:rPr lang="en-IN" sz="1100" dirty="0" err="1"/>
              <a:t>UserBean</a:t>
            </a:r>
            <a:r>
              <a:rPr lang="en-IN" sz="1100" dirty="0"/>
              <a:t>&gt;();</a:t>
            </a:r>
          </a:p>
          <a:p>
            <a:r>
              <a:rPr lang="en-IN" sz="1100" dirty="0"/>
              <a:t>        try {</a:t>
            </a:r>
          </a:p>
          <a:p>
            <a:r>
              <a:rPr lang="en-IN" sz="1100" dirty="0"/>
              <a:t>            Connection con = </a:t>
            </a:r>
            <a:r>
              <a:rPr lang="en-IN" sz="1100" dirty="0" err="1"/>
              <a:t>getConnection</a:t>
            </a:r>
            <a:r>
              <a:rPr lang="en-IN" sz="1100" dirty="0"/>
              <a:t>();</a:t>
            </a:r>
          </a:p>
          <a:p>
            <a:r>
              <a:rPr lang="en-IN" sz="1100" dirty="0"/>
              <a:t>            </a:t>
            </a:r>
            <a:r>
              <a:rPr lang="en-IN" sz="1100" dirty="0" err="1"/>
              <a:t>PreparedStatement</a:t>
            </a:r>
            <a:r>
              <a:rPr lang="en-IN" sz="1100" dirty="0"/>
              <a:t> </a:t>
            </a:r>
            <a:r>
              <a:rPr lang="en-IN" sz="1100" dirty="0" err="1"/>
              <a:t>ps</a:t>
            </a:r>
            <a:r>
              <a:rPr lang="en-IN" sz="1100" dirty="0"/>
              <a:t> = </a:t>
            </a:r>
            <a:r>
              <a:rPr lang="en-IN" sz="1100" dirty="0" err="1"/>
              <a:t>con.prepareStatement</a:t>
            </a:r>
            <a:r>
              <a:rPr lang="en-IN" sz="1100" dirty="0"/>
              <a:t>("select * from Employees");</a:t>
            </a:r>
          </a:p>
          <a:p>
            <a:r>
              <a:rPr lang="en-IN" sz="1100" dirty="0"/>
              <a:t>            </a:t>
            </a:r>
            <a:r>
              <a:rPr lang="en-IN" sz="1100" dirty="0" err="1"/>
              <a:t>ResultSet</a:t>
            </a:r>
            <a:r>
              <a:rPr lang="en-IN" sz="1100" dirty="0"/>
              <a:t> </a:t>
            </a:r>
            <a:r>
              <a:rPr lang="en-IN" sz="1100" dirty="0" err="1"/>
              <a:t>rs</a:t>
            </a:r>
            <a:r>
              <a:rPr lang="en-IN" sz="1100" dirty="0"/>
              <a:t> = </a:t>
            </a:r>
            <a:r>
              <a:rPr lang="en-IN" sz="1100" dirty="0" err="1"/>
              <a:t>ps.executeQuery</a:t>
            </a:r>
            <a:r>
              <a:rPr lang="en-IN" sz="1100" dirty="0"/>
              <a:t>();</a:t>
            </a:r>
          </a:p>
          <a:p>
            <a:r>
              <a:rPr lang="en-IN" sz="1100" dirty="0"/>
              <a:t>            while (</a:t>
            </a:r>
            <a:r>
              <a:rPr lang="en-IN" sz="1100" dirty="0" err="1"/>
              <a:t>rs.next</a:t>
            </a:r>
            <a:r>
              <a:rPr lang="en-IN" sz="1100" dirty="0"/>
              <a:t>()) {</a:t>
            </a:r>
          </a:p>
          <a:p>
            <a:r>
              <a:rPr lang="en-IN" sz="1100" dirty="0"/>
              <a:t>                </a:t>
            </a:r>
            <a:r>
              <a:rPr lang="en-IN" sz="1100" dirty="0" err="1"/>
              <a:t>UserBean</a:t>
            </a:r>
            <a:r>
              <a:rPr lang="en-IN" sz="1100" dirty="0"/>
              <a:t> u = new </a:t>
            </a:r>
            <a:r>
              <a:rPr lang="en-IN" sz="1100" dirty="0" err="1"/>
              <a:t>UserBean</a:t>
            </a:r>
            <a:r>
              <a:rPr lang="en-IN" sz="1100" dirty="0"/>
              <a:t>();</a:t>
            </a:r>
          </a:p>
          <a:p>
            <a:r>
              <a:rPr lang="en-IN" sz="1100" dirty="0"/>
              <a:t>                </a:t>
            </a:r>
            <a:r>
              <a:rPr lang="en-IN" sz="1100" dirty="0" err="1"/>
              <a:t>u.setId</a:t>
            </a:r>
            <a:r>
              <a:rPr lang="en-IN" sz="1100" dirty="0"/>
              <a:t>(</a:t>
            </a:r>
            <a:r>
              <a:rPr lang="en-IN" sz="1100" dirty="0" err="1"/>
              <a:t>rs.getInt</a:t>
            </a:r>
            <a:r>
              <a:rPr lang="en-IN" sz="1100" dirty="0"/>
              <a:t>("id"));</a:t>
            </a:r>
          </a:p>
          <a:p>
            <a:r>
              <a:rPr lang="en-IN" sz="1100" dirty="0"/>
              <a:t>                </a:t>
            </a:r>
            <a:r>
              <a:rPr lang="en-IN" sz="1100" dirty="0" err="1"/>
              <a:t>u.setName</a:t>
            </a:r>
            <a:r>
              <a:rPr lang="en-IN" sz="1100" dirty="0"/>
              <a:t>(</a:t>
            </a:r>
            <a:r>
              <a:rPr lang="en-IN" sz="1100" dirty="0" err="1"/>
              <a:t>rs.getString</a:t>
            </a:r>
            <a:r>
              <a:rPr lang="en-IN" sz="1100" dirty="0"/>
              <a:t>("name"));</a:t>
            </a:r>
          </a:p>
          <a:p>
            <a:r>
              <a:rPr lang="en-IN" sz="1100" dirty="0"/>
              <a:t>                </a:t>
            </a:r>
            <a:r>
              <a:rPr lang="en-IN" sz="1100" dirty="0" err="1"/>
              <a:t>u.setPassword</a:t>
            </a:r>
            <a:r>
              <a:rPr lang="en-IN" sz="1100" dirty="0"/>
              <a:t>(</a:t>
            </a:r>
            <a:r>
              <a:rPr lang="en-IN" sz="1100" dirty="0" err="1"/>
              <a:t>rs.getString</a:t>
            </a:r>
            <a:r>
              <a:rPr lang="en-IN" sz="1100" dirty="0"/>
              <a:t>("password"));</a:t>
            </a:r>
          </a:p>
          <a:p>
            <a:r>
              <a:rPr lang="en-IN" sz="1100" dirty="0"/>
              <a:t>                </a:t>
            </a:r>
            <a:r>
              <a:rPr lang="en-IN" sz="1100" dirty="0" err="1"/>
              <a:t>u.setEmail</a:t>
            </a:r>
            <a:r>
              <a:rPr lang="en-IN" sz="1100" dirty="0"/>
              <a:t>(</a:t>
            </a:r>
            <a:r>
              <a:rPr lang="en-IN" sz="1100" dirty="0" err="1"/>
              <a:t>rs.getString</a:t>
            </a:r>
            <a:r>
              <a:rPr lang="en-IN" sz="1100" dirty="0"/>
              <a:t>("email"));</a:t>
            </a:r>
          </a:p>
          <a:p>
            <a:r>
              <a:rPr lang="en-IN" sz="1100" dirty="0"/>
              <a:t>                </a:t>
            </a:r>
            <a:r>
              <a:rPr lang="en-IN" sz="1100" dirty="0" err="1"/>
              <a:t>u.setGender</a:t>
            </a:r>
            <a:r>
              <a:rPr lang="en-IN" sz="1100" dirty="0"/>
              <a:t>(</a:t>
            </a:r>
            <a:r>
              <a:rPr lang="en-IN" sz="1100" dirty="0" err="1"/>
              <a:t>rs.getString</a:t>
            </a:r>
            <a:r>
              <a:rPr lang="en-IN" sz="1100" dirty="0"/>
              <a:t>("gender"));</a:t>
            </a:r>
          </a:p>
          <a:p>
            <a:r>
              <a:rPr lang="en-IN" sz="1100" dirty="0"/>
              <a:t>                </a:t>
            </a:r>
            <a:r>
              <a:rPr lang="en-IN" sz="1100" dirty="0" err="1"/>
              <a:t>u.setCountry</a:t>
            </a:r>
            <a:r>
              <a:rPr lang="en-IN" sz="1100" dirty="0"/>
              <a:t>(</a:t>
            </a:r>
            <a:r>
              <a:rPr lang="en-IN" sz="1100" dirty="0" err="1"/>
              <a:t>rs.getString</a:t>
            </a:r>
            <a:r>
              <a:rPr lang="en-IN" sz="1100" dirty="0"/>
              <a:t>("country"));</a:t>
            </a:r>
          </a:p>
          <a:p>
            <a:r>
              <a:rPr lang="en-IN" sz="1100" dirty="0"/>
              <a:t>                </a:t>
            </a:r>
            <a:r>
              <a:rPr lang="en-IN" sz="1100" dirty="0" err="1"/>
              <a:t>u.setSalary</a:t>
            </a:r>
            <a:r>
              <a:rPr lang="en-IN" sz="1100" dirty="0"/>
              <a:t>(</a:t>
            </a:r>
            <a:r>
              <a:rPr lang="en-IN" sz="1100" dirty="0" err="1"/>
              <a:t>rs.getFloat</a:t>
            </a:r>
            <a:r>
              <a:rPr lang="en-IN" sz="1100" dirty="0"/>
              <a:t>("salary"));</a:t>
            </a:r>
          </a:p>
          <a:p>
            <a:r>
              <a:rPr lang="en-IN" sz="1100" dirty="0"/>
              <a:t>                </a:t>
            </a:r>
            <a:r>
              <a:rPr lang="en-IN" sz="1100" dirty="0" err="1"/>
              <a:t>list.add</a:t>
            </a:r>
            <a:r>
              <a:rPr lang="en-IN" sz="1100" dirty="0"/>
              <a:t>(u);</a:t>
            </a:r>
          </a:p>
          <a:p>
            <a:r>
              <a:rPr lang="en-IN" sz="1100" dirty="0"/>
              <a:t>            }</a:t>
            </a:r>
          </a:p>
          <a:p>
            <a:r>
              <a:rPr lang="en-IN" sz="1100" dirty="0"/>
              <a:t>        } catch (Exception e) {</a:t>
            </a:r>
          </a:p>
          <a:p>
            <a:r>
              <a:rPr lang="en-IN" sz="1100" dirty="0"/>
              <a:t>            </a:t>
            </a:r>
            <a:r>
              <a:rPr lang="en-IN" sz="1100" dirty="0" err="1"/>
              <a:t>System.out.println</a:t>
            </a:r>
            <a:r>
              <a:rPr lang="en-IN" sz="1100" dirty="0"/>
              <a:t>(e);   }</a:t>
            </a:r>
          </a:p>
          <a:p>
            <a:r>
              <a:rPr lang="en-IN" sz="1100" dirty="0"/>
              <a:t>        return list;</a:t>
            </a:r>
          </a:p>
          <a:p>
            <a:r>
              <a:rPr lang="en-IN" sz="1100" dirty="0"/>
              <a:t>    }</a:t>
            </a:r>
          </a:p>
        </p:txBody>
      </p:sp>
    </p:spTree>
    <p:extLst>
      <p:ext uri="{BB962C8B-B14F-4D97-AF65-F5344CB8AC3E}">
        <p14:creationId xmlns:p14="http://schemas.microsoft.com/office/powerpoint/2010/main" val="17316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6" name="Rectangle 5">
            <a:extLst>
              <a:ext uri="{FF2B5EF4-FFF2-40B4-BE49-F238E27FC236}">
                <a16:creationId xmlns:a16="http://schemas.microsoft.com/office/drawing/2014/main" xmlns="" id="{1BAC0A4F-3ABD-4898-AAD5-AEC14128DD32}"/>
              </a:ext>
            </a:extLst>
          </p:cNvPr>
          <p:cNvSpPr/>
          <p:nvPr/>
        </p:nvSpPr>
        <p:spPr>
          <a:xfrm>
            <a:off x="304800" y="1375312"/>
            <a:ext cx="5197642" cy="4708981"/>
          </a:xfrm>
          <a:prstGeom prst="rect">
            <a:avLst/>
          </a:prstGeom>
        </p:spPr>
        <p:txBody>
          <a:bodyPr wrap="square">
            <a:spAutoFit/>
          </a:bodyPr>
          <a:lstStyle/>
          <a:p>
            <a:r>
              <a:rPr lang="en-IN" sz="1200" b="1" dirty="0"/>
              <a:t>UserDAO.java </a:t>
            </a:r>
            <a:r>
              <a:rPr lang="en-IN" sz="1200" b="1" dirty="0" err="1"/>
              <a:t>contd</a:t>
            </a:r>
            <a:r>
              <a:rPr lang="en-IN" sz="1200" b="1" dirty="0"/>
              <a:t>…</a:t>
            </a:r>
          </a:p>
          <a:p>
            <a:endParaRPr lang="en-IN" sz="1200" dirty="0"/>
          </a:p>
          <a:p>
            <a:r>
              <a:rPr lang="en-IN" sz="1200" dirty="0"/>
              <a:t>public static </a:t>
            </a:r>
            <a:r>
              <a:rPr lang="en-IN" sz="1200" dirty="0" err="1"/>
              <a:t>UserBean</a:t>
            </a:r>
            <a:r>
              <a:rPr lang="en-IN" sz="1200" dirty="0"/>
              <a:t> </a:t>
            </a:r>
            <a:r>
              <a:rPr lang="en-IN" sz="1200" dirty="0" err="1"/>
              <a:t>getRecordById</a:t>
            </a:r>
            <a:r>
              <a:rPr lang="en-IN" sz="1200" dirty="0"/>
              <a:t>(int id) {</a:t>
            </a:r>
          </a:p>
          <a:p>
            <a:r>
              <a:rPr lang="en-IN" sz="1200" dirty="0"/>
              <a:t>        </a:t>
            </a:r>
            <a:r>
              <a:rPr lang="en-IN" sz="1200" dirty="0" err="1"/>
              <a:t>UserBean</a:t>
            </a:r>
            <a:r>
              <a:rPr lang="en-IN" sz="1200" dirty="0"/>
              <a:t> u = null;</a:t>
            </a:r>
          </a:p>
          <a:p>
            <a:r>
              <a:rPr lang="en-IN" sz="1200" dirty="0"/>
              <a:t>        try {</a:t>
            </a:r>
          </a:p>
          <a:p>
            <a:r>
              <a:rPr lang="en-IN" sz="1200" dirty="0"/>
              <a:t>            Connection con = </a:t>
            </a:r>
            <a:r>
              <a:rPr lang="en-IN" sz="1200" dirty="0" err="1"/>
              <a:t>getConnection</a:t>
            </a:r>
            <a:r>
              <a:rPr lang="en-IN" sz="1200" dirty="0"/>
              <a:t>();</a:t>
            </a:r>
          </a:p>
          <a:p>
            <a:r>
              <a:rPr lang="en-IN" sz="1200" dirty="0"/>
              <a:t>            </a:t>
            </a:r>
            <a:r>
              <a:rPr lang="en-IN" sz="1200" dirty="0" err="1"/>
              <a:t>PreparedStatement</a:t>
            </a:r>
            <a:r>
              <a:rPr lang="en-IN" sz="1200" dirty="0"/>
              <a:t> </a:t>
            </a:r>
            <a:r>
              <a:rPr lang="en-IN" sz="1200" dirty="0" err="1"/>
              <a:t>ps</a:t>
            </a:r>
            <a:r>
              <a:rPr lang="en-IN" sz="1200" dirty="0"/>
              <a:t> = </a:t>
            </a:r>
            <a:r>
              <a:rPr lang="en-IN" sz="1200" dirty="0" err="1"/>
              <a:t>con.prepareStatement</a:t>
            </a:r>
            <a:r>
              <a:rPr lang="en-IN" sz="1200" dirty="0"/>
              <a:t>("select * from Employees where id=?");</a:t>
            </a:r>
          </a:p>
          <a:p>
            <a:r>
              <a:rPr lang="en-IN" sz="1200" dirty="0"/>
              <a:t>            </a:t>
            </a:r>
            <a:r>
              <a:rPr lang="en-IN" sz="1200" dirty="0" err="1"/>
              <a:t>ps.setInt</a:t>
            </a:r>
            <a:r>
              <a:rPr lang="en-IN" sz="1200" dirty="0"/>
              <a:t>(1, id);</a:t>
            </a:r>
          </a:p>
          <a:p>
            <a:r>
              <a:rPr lang="en-IN" sz="1200" dirty="0"/>
              <a:t>            </a:t>
            </a:r>
            <a:r>
              <a:rPr lang="en-IN" sz="1200" dirty="0" err="1"/>
              <a:t>ResultSet</a:t>
            </a:r>
            <a:r>
              <a:rPr lang="en-IN" sz="1200" dirty="0"/>
              <a:t> </a:t>
            </a:r>
            <a:r>
              <a:rPr lang="en-IN" sz="1200" dirty="0" err="1"/>
              <a:t>rs</a:t>
            </a:r>
            <a:r>
              <a:rPr lang="en-IN" sz="1200" dirty="0"/>
              <a:t> = </a:t>
            </a:r>
            <a:r>
              <a:rPr lang="en-IN" sz="1200" dirty="0" err="1"/>
              <a:t>ps.executeQuery</a:t>
            </a:r>
            <a:r>
              <a:rPr lang="en-IN" sz="1200" dirty="0"/>
              <a:t>();</a:t>
            </a:r>
          </a:p>
          <a:p>
            <a:r>
              <a:rPr lang="en-IN" sz="1200" dirty="0"/>
              <a:t>            while (</a:t>
            </a:r>
            <a:r>
              <a:rPr lang="en-IN" sz="1200" dirty="0" err="1"/>
              <a:t>rs.next</a:t>
            </a:r>
            <a:r>
              <a:rPr lang="en-IN" sz="1200" dirty="0"/>
              <a:t>()) {</a:t>
            </a:r>
          </a:p>
          <a:p>
            <a:r>
              <a:rPr lang="en-IN" sz="1200" dirty="0"/>
              <a:t>                u = new </a:t>
            </a:r>
            <a:r>
              <a:rPr lang="en-IN" sz="1200" dirty="0" err="1"/>
              <a:t>UserBean</a:t>
            </a:r>
            <a:r>
              <a:rPr lang="en-IN" sz="1200" dirty="0"/>
              <a:t>();</a:t>
            </a:r>
          </a:p>
          <a:p>
            <a:r>
              <a:rPr lang="en-IN" sz="1200" dirty="0"/>
              <a:t>                </a:t>
            </a:r>
            <a:r>
              <a:rPr lang="en-IN" sz="1200" dirty="0" err="1"/>
              <a:t>u.setId</a:t>
            </a:r>
            <a:r>
              <a:rPr lang="en-IN" sz="1200" dirty="0"/>
              <a:t>(</a:t>
            </a:r>
            <a:r>
              <a:rPr lang="en-IN" sz="1200" dirty="0" err="1"/>
              <a:t>rs.getInt</a:t>
            </a:r>
            <a:r>
              <a:rPr lang="en-IN" sz="1200" dirty="0"/>
              <a:t>("id"));</a:t>
            </a:r>
          </a:p>
          <a:p>
            <a:r>
              <a:rPr lang="en-IN" sz="1200" dirty="0"/>
              <a:t>                </a:t>
            </a:r>
            <a:r>
              <a:rPr lang="en-IN" sz="1200" dirty="0" err="1"/>
              <a:t>u.setName</a:t>
            </a:r>
            <a:r>
              <a:rPr lang="en-IN" sz="1200" dirty="0"/>
              <a:t>(</a:t>
            </a:r>
            <a:r>
              <a:rPr lang="en-IN" sz="1200" dirty="0" err="1"/>
              <a:t>rs.getString</a:t>
            </a:r>
            <a:r>
              <a:rPr lang="en-IN" sz="1200" dirty="0"/>
              <a:t>("name"));</a:t>
            </a:r>
          </a:p>
          <a:p>
            <a:r>
              <a:rPr lang="en-IN" sz="1200" dirty="0"/>
              <a:t>                </a:t>
            </a:r>
            <a:r>
              <a:rPr lang="en-IN" sz="1200" dirty="0" err="1"/>
              <a:t>u.setPassword</a:t>
            </a:r>
            <a:r>
              <a:rPr lang="en-IN" sz="1200" dirty="0"/>
              <a:t>(</a:t>
            </a:r>
            <a:r>
              <a:rPr lang="en-IN" sz="1200" dirty="0" err="1"/>
              <a:t>rs.getString</a:t>
            </a:r>
            <a:r>
              <a:rPr lang="en-IN" sz="1200" dirty="0"/>
              <a:t>("password"));</a:t>
            </a:r>
          </a:p>
          <a:p>
            <a:r>
              <a:rPr lang="en-IN" sz="1200" dirty="0"/>
              <a:t>                </a:t>
            </a:r>
            <a:r>
              <a:rPr lang="en-IN" sz="1200" dirty="0" err="1"/>
              <a:t>u.setEmail</a:t>
            </a:r>
            <a:r>
              <a:rPr lang="en-IN" sz="1200" dirty="0"/>
              <a:t>(</a:t>
            </a:r>
            <a:r>
              <a:rPr lang="en-IN" sz="1200" dirty="0" err="1"/>
              <a:t>rs.getString</a:t>
            </a:r>
            <a:r>
              <a:rPr lang="en-IN" sz="1200" dirty="0"/>
              <a:t>("email"));</a:t>
            </a:r>
          </a:p>
          <a:p>
            <a:r>
              <a:rPr lang="en-IN" sz="1200" dirty="0"/>
              <a:t>                </a:t>
            </a:r>
            <a:r>
              <a:rPr lang="en-IN" sz="1200" dirty="0" err="1"/>
              <a:t>u.setGender</a:t>
            </a:r>
            <a:r>
              <a:rPr lang="en-IN" sz="1200" dirty="0"/>
              <a:t>(</a:t>
            </a:r>
            <a:r>
              <a:rPr lang="en-IN" sz="1200" dirty="0" err="1"/>
              <a:t>rs.getString</a:t>
            </a:r>
            <a:r>
              <a:rPr lang="en-IN" sz="1200" dirty="0"/>
              <a:t>("gender"));</a:t>
            </a:r>
          </a:p>
          <a:p>
            <a:r>
              <a:rPr lang="en-IN" sz="1200" dirty="0"/>
              <a:t>                </a:t>
            </a:r>
            <a:r>
              <a:rPr lang="en-IN" sz="1200" dirty="0" err="1"/>
              <a:t>u.setCountry</a:t>
            </a:r>
            <a:r>
              <a:rPr lang="en-IN" sz="1200" dirty="0"/>
              <a:t>(</a:t>
            </a:r>
            <a:r>
              <a:rPr lang="en-IN" sz="1200" dirty="0" err="1"/>
              <a:t>rs.getString</a:t>
            </a:r>
            <a:r>
              <a:rPr lang="en-IN" sz="1200" dirty="0"/>
              <a:t>("country"));</a:t>
            </a:r>
          </a:p>
          <a:p>
            <a:r>
              <a:rPr lang="en-IN" sz="1200" dirty="0"/>
              <a:t>                </a:t>
            </a:r>
            <a:r>
              <a:rPr lang="en-IN" sz="1200" dirty="0" err="1"/>
              <a:t>u.setSalary</a:t>
            </a:r>
            <a:r>
              <a:rPr lang="en-IN" sz="1200" dirty="0"/>
              <a:t>(</a:t>
            </a:r>
            <a:r>
              <a:rPr lang="en-IN" sz="1200" dirty="0" err="1"/>
              <a:t>rs.getFloat</a:t>
            </a:r>
            <a:r>
              <a:rPr lang="en-IN" sz="1200" dirty="0"/>
              <a:t>("salary"));</a:t>
            </a:r>
          </a:p>
          <a:p>
            <a:r>
              <a:rPr lang="en-IN" sz="1200" dirty="0"/>
              <a:t>            }</a:t>
            </a:r>
          </a:p>
          <a:p>
            <a:r>
              <a:rPr lang="en-IN" sz="1200" dirty="0"/>
              <a:t>        } catch (Exception e) {</a:t>
            </a:r>
          </a:p>
          <a:p>
            <a:r>
              <a:rPr lang="en-IN" sz="1200" dirty="0"/>
              <a:t>            </a:t>
            </a:r>
            <a:r>
              <a:rPr lang="en-IN" sz="1200" dirty="0" err="1"/>
              <a:t>System.out.println</a:t>
            </a:r>
            <a:r>
              <a:rPr lang="en-IN" sz="1200" dirty="0"/>
              <a:t>(e);</a:t>
            </a:r>
          </a:p>
          <a:p>
            <a:r>
              <a:rPr lang="en-IN" sz="1200" dirty="0"/>
              <a:t>        }</a:t>
            </a:r>
          </a:p>
          <a:p>
            <a:r>
              <a:rPr lang="en-IN" sz="1200" dirty="0"/>
              <a:t>        return u;</a:t>
            </a:r>
          </a:p>
          <a:p>
            <a:r>
              <a:rPr lang="en-IN" sz="1200" dirty="0"/>
              <a:t>    }</a:t>
            </a:r>
          </a:p>
        </p:txBody>
      </p:sp>
      <p:sp>
        <p:nvSpPr>
          <p:cNvPr id="7" name="Rectangle 6">
            <a:extLst>
              <a:ext uri="{FF2B5EF4-FFF2-40B4-BE49-F238E27FC236}">
                <a16:creationId xmlns:a16="http://schemas.microsoft.com/office/drawing/2014/main" xmlns="" id="{9CB7BA69-AE8E-4B01-8D03-BCE30D6CDF31}"/>
              </a:ext>
            </a:extLst>
          </p:cNvPr>
          <p:cNvSpPr/>
          <p:nvPr/>
        </p:nvSpPr>
        <p:spPr>
          <a:xfrm>
            <a:off x="5791200" y="1012954"/>
            <a:ext cx="6096000" cy="4832092"/>
          </a:xfrm>
          <a:prstGeom prst="rect">
            <a:avLst/>
          </a:prstGeom>
        </p:spPr>
        <p:txBody>
          <a:bodyPr>
            <a:spAutoFit/>
          </a:bodyPr>
          <a:lstStyle/>
          <a:p>
            <a:endParaRPr lang="en-IN" sz="1400" dirty="0"/>
          </a:p>
          <a:p>
            <a:r>
              <a:rPr lang="en-IN" sz="1400" dirty="0"/>
              <a:t>    public static List&lt;</a:t>
            </a:r>
            <a:r>
              <a:rPr lang="en-IN" sz="1400" dirty="0" err="1"/>
              <a:t>UserBean</a:t>
            </a:r>
            <a:r>
              <a:rPr lang="en-IN" sz="1400" dirty="0"/>
              <a:t>&gt; </a:t>
            </a:r>
            <a:r>
              <a:rPr lang="en-IN" sz="1400" dirty="0" err="1"/>
              <a:t>getRecords</a:t>
            </a:r>
            <a:r>
              <a:rPr lang="en-IN" sz="1400" dirty="0"/>
              <a:t>(int start, int total) {</a:t>
            </a:r>
          </a:p>
          <a:p>
            <a:r>
              <a:rPr lang="en-IN" sz="1400" dirty="0"/>
              <a:t>        List&lt;</a:t>
            </a:r>
            <a:r>
              <a:rPr lang="en-IN" sz="1400" dirty="0" err="1"/>
              <a:t>UserBean</a:t>
            </a:r>
            <a:r>
              <a:rPr lang="en-IN" sz="1400" dirty="0"/>
              <a:t>&gt; list = new </a:t>
            </a:r>
            <a:r>
              <a:rPr lang="en-IN" sz="1400" dirty="0" err="1"/>
              <a:t>ArrayList</a:t>
            </a:r>
            <a:r>
              <a:rPr lang="en-IN" sz="1400" dirty="0"/>
              <a:t>&lt;</a:t>
            </a:r>
            <a:r>
              <a:rPr lang="en-IN" sz="1400" dirty="0" err="1"/>
              <a:t>UserBean</a:t>
            </a:r>
            <a:r>
              <a:rPr lang="en-IN" sz="1400" dirty="0"/>
              <a:t>&gt;();</a:t>
            </a:r>
          </a:p>
          <a:p>
            <a:r>
              <a:rPr lang="en-IN" sz="1400" dirty="0"/>
              <a:t>        try {</a:t>
            </a:r>
          </a:p>
          <a:p>
            <a:r>
              <a:rPr lang="en-IN" sz="1400" dirty="0"/>
              <a:t>            Connection con = </a:t>
            </a:r>
            <a:r>
              <a:rPr lang="en-IN" sz="1400" dirty="0" err="1"/>
              <a:t>getConnection</a:t>
            </a:r>
            <a:r>
              <a:rPr lang="en-IN" sz="1400" dirty="0"/>
              <a:t>();</a:t>
            </a:r>
          </a:p>
          <a:p>
            <a:r>
              <a:rPr lang="en-IN" sz="1400" dirty="0"/>
              <a:t>            </a:t>
            </a:r>
            <a:r>
              <a:rPr lang="en-IN" sz="1400" dirty="0" err="1"/>
              <a:t>PreparedStatement</a:t>
            </a:r>
            <a:r>
              <a:rPr lang="en-IN" sz="1400" dirty="0"/>
              <a:t> </a:t>
            </a:r>
            <a:r>
              <a:rPr lang="en-IN" sz="1400" dirty="0" err="1"/>
              <a:t>ps</a:t>
            </a:r>
            <a:r>
              <a:rPr lang="en-IN" sz="1400" dirty="0"/>
              <a:t> = </a:t>
            </a:r>
            <a:r>
              <a:rPr lang="en-IN" sz="1400" dirty="0" err="1"/>
              <a:t>con.prepareStatement</a:t>
            </a:r>
            <a:r>
              <a:rPr lang="en-IN" sz="1400" dirty="0"/>
              <a:t>(</a:t>
            </a:r>
          </a:p>
          <a:p>
            <a:r>
              <a:rPr lang="en-IN" sz="1400" dirty="0"/>
              <a:t>                    "select * from Employees limit " + (start - 1) + "," + total);</a:t>
            </a:r>
          </a:p>
          <a:p>
            <a:r>
              <a:rPr lang="en-IN" sz="1400" dirty="0"/>
              <a:t>            </a:t>
            </a:r>
            <a:r>
              <a:rPr lang="en-IN" sz="1400" dirty="0" err="1"/>
              <a:t>ResultSet</a:t>
            </a:r>
            <a:r>
              <a:rPr lang="en-IN" sz="1400" dirty="0"/>
              <a:t> </a:t>
            </a:r>
            <a:r>
              <a:rPr lang="en-IN" sz="1400" dirty="0" err="1"/>
              <a:t>rs</a:t>
            </a:r>
            <a:r>
              <a:rPr lang="en-IN" sz="1400" dirty="0"/>
              <a:t> = </a:t>
            </a:r>
            <a:r>
              <a:rPr lang="en-IN" sz="1400" dirty="0" err="1"/>
              <a:t>ps.executeQuery</a:t>
            </a:r>
            <a:r>
              <a:rPr lang="en-IN" sz="1400" dirty="0"/>
              <a:t>();</a:t>
            </a:r>
          </a:p>
          <a:p>
            <a:r>
              <a:rPr lang="en-IN" sz="1400" dirty="0"/>
              <a:t>            while (</a:t>
            </a:r>
            <a:r>
              <a:rPr lang="en-IN" sz="1400" dirty="0" err="1"/>
              <a:t>rs.next</a:t>
            </a:r>
            <a:r>
              <a:rPr lang="en-IN" sz="1400" dirty="0"/>
              <a:t>()) {</a:t>
            </a:r>
          </a:p>
          <a:p>
            <a:r>
              <a:rPr lang="en-IN" sz="1400" dirty="0"/>
              <a:t>                </a:t>
            </a:r>
            <a:r>
              <a:rPr lang="en-IN" sz="1400" dirty="0" err="1"/>
              <a:t>UserBean</a:t>
            </a:r>
            <a:r>
              <a:rPr lang="en-IN" sz="1400" dirty="0"/>
              <a:t> e = new </a:t>
            </a:r>
            <a:r>
              <a:rPr lang="en-IN" sz="1400" dirty="0" err="1"/>
              <a:t>UserBean</a:t>
            </a:r>
            <a:r>
              <a:rPr lang="en-IN" sz="1400" dirty="0"/>
              <a:t>();</a:t>
            </a:r>
          </a:p>
          <a:p>
            <a:r>
              <a:rPr lang="en-IN" sz="1400" dirty="0"/>
              <a:t>                </a:t>
            </a:r>
            <a:r>
              <a:rPr lang="en-IN" sz="1400" dirty="0" err="1"/>
              <a:t>e.setId</a:t>
            </a:r>
            <a:r>
              <a:rPr lang="en-IN" sz="1400" dirty="0"/>
              <a:t>(</a:t>
            </a:r>
            <a:r>
              <a:rPr lang="en-IN" sz="1400" dirty="0" err="1"/>
              <a:t>rs.getInt</a:t>
            </a:r>
            <a:r>
              <a:rPr lang="en-IN" sz="1400" dirty="0"/>
              <a:t>(1));</a:t>
            </a:r>
          </a:p>
          <a:p>
            <a:r>
              <a:rPr lang="en-IN" sz="1400" dirty="0"/>
              <a:t>                </a:t>
            </a:r>
            <a:r>
              <a:rPr lang="en-IN" sz="1400" dirty="0" err="1"/>
              <a:t>e.setName</a:t>
            </a:r>
            <a:r>
              <a:rPr lang="en-IN" sz="1400" dirty="0"/>
              <a:t>(</a:t>
            </a:r>
            <a:r>
              <a:rPr lang="en-IN" sz="1400" dirty="0" err="1"/>
              <a:t>rs.getString</a:t>
            </a:r>
            <a:r>
              <a:rPr lang="en-IN" sz="1400" dirty="0"/>
              <a:t>(2));</a:t>
            </a:r>
          </a:p>
          <a:p>
            <a:r>
              <a:rPr lang="en-IN" sz="1400" dirty="0"/>
              <a:t>                </a:t>
            </a:r>
            <a:r>
              <a:rPr lang="en-IN" sz="1400" dirty="0" err="1"/>
              <a:t>e.setSalary</a:t>
            </a:r>
            <a:r>
              <a:rPr lang="en-IN" sz="1400" dirty="0"/>
              <a:t>(</a:t>
            </a:r>
            <a:r>
              <a:rPr lang="en-IN" sz="1400" dirty="0" err="1"/>
              <a:t>rs.getFloat</a:t>
            </a:r>
            <a:r>
              <a:rPr lang="en-IN" sz="1400" dirty="0"/>
              <a:t>(7));</a:t>
            </a:r>
          </a:p>
          <a:p>
            <a:r>
              <a:rPr lang="en-IN" sz="1400" dirty="0"/>
              <a:t>                </a:t>
            </a:r>
            <a:r>
              <a:rPr lang="en-IN" sz="1400" dirty="0" err="1"/>
              <a:t>list.add</a:t>
            </a:r>
            <a:r>
              <a:rPr lang="en-IN" sz="1400" dirty="0"/>
              <a:t>(e);</a:t>
            </a:r>
          </a:p>
          <a:p>
            <a:r>
              <a:rPr lang="en-IN" sz="1400" dirty="0"/>
              <a:t>            }</a:t>
            </a:r>
          </a:p>
          <a:p>
            <a:r>
              <a:rPr lang="en-IN" sz="1400" dirty="0"/>
              <a:t>            </a:t>
            </a:r>
            <a:r>
              <a:rPr lang="en-IN" sz="1400" dirty="0" err="1"/>
              <a:t>con.close</a:t>
            </a:r>
            <a:r>
              <a:rPr lang="en-IN" sz="1400" dirty="0"/>
              <a:t>();</a:t>
            </a:r>
          </a:p>
          <a:p>
            <a:r>
              <a:rPr lang="en-IN" sz="1400" dirty="0"/>
              <a:t>        } catch (Exception e) {</a:t>
            </a:r>
          </a:p>
          <a:p>
            <a:r>
              <a:rPr lang="en-IN" sz="1400" dirty="0"/>
              <a:t>            </a:t>
            </a:r>
            <a:r>
              <a:rPr lang="en-IN" sz="1400" dirty="0" err="1"/>
              <a:t>System.out.println</a:t>
            </a:r>
            <a:r>
              <a:rPr lang="en-IN" sz="1400" dirty="0"/>
              <a:t>(e);</a:t>
            </a:r>
          </a:p>
          <a:p>
            <a:r>
              <a:rPr lang="en-IN" sz="1400" dirty="0"/>
              <a:t>        }</a:t>
            </a:r>
          </a:p>
          <a:p>
            <a:r>
              <a:rPr lang="en-IN" sz="1400" dirty="0"/>
              <a:t>        return list;</a:t>
            </a:r>
          </a:p>
          <a:p>
            <a:r>
              <a:rPr lang="en-IN" sz="1400" dirty="0"/>
              <a:t>    }</a:t>
            </a:r>
          </a:p>
          <a:p>
            <a:r>
              <a:rPr lang="en-IN" sz="1400" dirty="0"/>
              <a:t>}</a:t>
            </a:r>
          </a:p>
        </p:txBody>
      </p:sp>
    </p:spTree>
    <p:extLst>
      <p:ext uri="{BB962C8B-B14F-4D97-AF65-F5344CB8AC3E}">
        <p14:creationId xmlns:p14="http://schemas.microsoft.com/office/powerpoint/2010/main" val="227357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3" name="Rectangle 2">
            <a:extLst>
              <a:ext uri="{FF2B5EF4-FFF2-40B4-BE49-F238E27FC236}">
                <a16:creationId xmlns:a16="http://schemas.microsoft.com/office/drawing/2014/main" xmlns="" id="{09AEB414-C0D5-4594-BF0E-24DB64A9A43A}"/>
              </a:ext>
            </a:extLst>
          </p:cNvPr>
          <p:cNvSpPr/>
          <p:nvPr/>
        </p:nvSpPr>
        <p:spPr>
          <a:xfrm>
            <a:off x="385011" y="1223457"/>
            <a:ext cx="6096000" cy="5478423"/>
          </a:xfrm>
          <a:prstGeom prst="rect">
            <a:avLst/>
          </a:prstGeom>
        </p:spPr>
        <p:txBody>
          <a:bodyPr>
            <a:spAutoFit/>
          </a:bodyPr>
          <a:lstStyle/>
          <a:p>
            <a:r>
              <a:rPr lang="en-IN" sz="1600" b="1" dirty="0"/>
              <a:t>header.html</a:t>
            </a:r>
          </a:p>
          <a:p>
            <a:endParaRPr lang="en-IN" sz="1400" dirty="0"/>
          </a:p>
          <a:p>
            <a:r>
              <a:rPr lang="en-IN" sz="1400" dirty="0"/>
              <a:t>&lt;html&gt;</a:t>
            </a:r>
          </a:p>
          <a:p>
            <a:r>
              <a:rPr lang="en-IN" sz="1400" dirty="0"/>
              <a:t>    &lt;head&gt;</a:t>
            </a:r>
          </a:p>
          <a:p>
            <a:r>
              <a:rPr lang="en-IN" sz="1400" dirty="0"/>
              <a:t>        &lt;meta http-</a:t>
            </a:r>
            <a:r>
              <a:rPr lang="en-IN" sz="1400" dirty="0" err="1"/>
              <a:t>equiv</a:t>
            </a:r>
            <a:r>
              <a:rPr lang="en-IN" sz="1400" dirty="0"/>
              <a:t>="Content-Type" content="text/html; charset=utf-8" /&gt;</a:t>
            </a:r>
          </a:p>
          <a:p>
            <a:r>
              <a:rPr lang="en-IN" sz="1400" dirty="0"/>
              <a:t>        &lt;style&gt; </a:t>
            </a:r>
          </a:p>
          <a:p>
            <a:r>
              <a:rPr lang="en-IN" sz="1400" dirty="0"/>
              <a:t>            #navigation ul li{</a:t>
            </a:r>
          </a:p>
          <a:p>
            <a:r>
              <a:rPr lang="en-IN" sz="1400" dirty="0"/>
              <a:t>                display: inline-block;</a:t>
            </a:r>
          </a:p>
          <a:p>
            <a:r>
              <a:rPr lang="en-IN" sz="1400" dirty="0"/>
              <a:t>                padding: 0px 5px;</a:t>
            </a:r>
          </a:p>
          <a:p>
            <a:r>
              <a:rPr lang="en-IN" sz="1400" dirty="0"/>
              <a:t>            }</a:t>
            </a:r>
          </a:p>
          <a:p>
            <a:r>
              <a:rPr lang="en-IN" sz="1400" dirty="0"/>
              <a:t>            #navigation ul li a{</a:t>
            </a:r>
          </a:p>
          <a:p>
            <a:r>
              <a:rPr lang="en-IN" sz="1400" dirty="0"/>
              <a:t>                </a:t>
            </a:r>
            <a:r>
              <a:rPr lang="en-IN" sz="1400" dirty="0" err="1"/>
              <a:t>color</a:t>
            </a:r>
            <a:r>
              <a:rPr lang="en-IN" sz="1400" dirty="0"/>
              <a:t>:#</a:t>
            </a:r>
            <a:r>
              <a:rPr lang="en-IN" sz="1400" dirty="0" err="1"/>
              <a:t>fff</a:t>
            </a:r>
            <a:r>
              <a:rPr lang="en-IN" sz="1400" dirty="0"/>
              <a:t>;</a:t>
            </a:r>
          </a:p>
          <a:p>
            <a:r>
              <a:rPr lang="en-IN" sz="1400" dirty="0"/>
              <a:t>                text-decoration: none;</a:t>
            </a:r>
          </a:p>
          <a:p>
            <a:r>
              <a:rPr lang="en-IN" sz="1400" dirty="0"/>
              <a:t>            }</a:t>
            </a:r>
          </a:p>
          <a:p>
            <a:r>
              <a:rPr lang="en-IN" sz="1400" dirty="0"/>
              <a:t>            #navigation {</a:t>
            </a:r>
          </a:p>
          <a:p>
            <a:r>
              <a:rPr lang="en-IN" sz="1400" dirty="0"/>
              <a:t>                background: #4062b7;</a:t>
            </a:r>
          </a:p>
          <a:p>
            <a:r>
              <a:rPr lang="en-IN" sz="1400" dirty="0"/>
              <a:t>                padding: 3px</a:t>
            </a:r>
          </a:p>
          <a:p>
            <a:r>
              <a:rPr lang="en-IN" sz="1400" dirty="0"/>
              <a:t>            }</a:t>
            </a:r>
          </a:p>
          <a:p>
            <a:r>
              <a:rPr lang="en-IN" sz="1400" dirty="0"/>
              <a:t>        &lt;/style&gt;</a:t>
            </a:r>
          </a:p>
          <a:p>
            <a:r>
              <a:rPr lang="en-IN" sz="1400" dirty="0"/>
              <a:t>    &lt;/head&gt;</a:t>
            </a:r>
          </a:p>
          <a:p>
            <a:r>
              <a:rPr lang="en-IN" sz="1400" dirty="0"/>
              <a:t>    &lt;body </a:t>
            </a:r>
            <a:r>
              <a:rPr lang="en-IN" sz="1400" dirty="0" err="1"/>
              <a:t>bgcolor</a:t>
            </a:r>
            <a:r>
              <a:rPr lang="en-IN" sz="1400" dirty="0"/>
              <a:t>="grey"&gt;</a:t>
            </a:r>
          </a:p>
          <a:p>
            <a:r>
              <a:rPr lang="en-IN" sz="1400" dirty="0"/>
              <a:t>        &lt;div id="header"&gt;</a:t>
            </a:r>
          </a:p>
          <a:p>
            <a:r>
              <a:rPr lang="en-IN" sz="1400" dirty="0"/>
              <a:t>            &lt;div class="shell"&gt;</a:t>
            </a:r>
          </a:p>
          <a:p>
            <a:endParaRPr lang="en-IN" sz="1400" dirty="0"/>
          </a:p>
          <a:p>
            <a:r>
              <a:rPr lang="en-IN" sz="1400" dirty="0"/>
              <a:t>              </a:t>
            </a:r>
          </a:p>
        </p:txBody>
      </p:sp>
      <p:sp>
        <p:nvSpPr>
          <p:cNvPr id="4" name="Rectangle 3">
            <a:extLst>
              <a:ext uri="{FF2B5EF4-FFF2-40B4-BE49-F238E27FC236}">
                <a16:creationId xmlns:a16="http://schemas.microsoft.com/office/drawing/2014/main" xmlns="" id="{42779109-3A36-4124-8D9B-78C59D2A235A}"/>
              </a:ext>
            </a:extLst>
          </p:cNvPr>
          <p:cNvSpPr/>
          <p:nvPr/>
        </p:nvSpPr>
        <p:spPr>
          <a:xfrm>
            <a:off x="6481011" y="1535471"/>
            <a:ext cx="5614737" cy="3539430"/>
          </a:xfrm>
          <a:prstGeom prst="rect">
            <a:avLst/>
          </a:prstGeom>
        </p:spPr>
        <p:txBody>
          <a:bodyPr wrap="square">
            <a:spAutoFit/>
          </a:bodyPr>
          <a:lstStyle/>
          <a:p>
            <a:r>
              <a:rPr lang="en-IN" sz="1400" dirty="0"/>
              <a:t> &lt;div id="navigation"&gt;</a:t>
            </a:r>
          </a:p>
          <a:p>
            <a:r>
              <a:rPr lang="en-IN" sz="1400" dirty="0"/>
              <a:t>                    &lt;ul&gt;</a:t>
            </a:r>
          </a:p>
          <a:p>
            <a:r>
              <a:rPr lang="en-IN" sz="1400" dirty="0"/>
              <a:t>                        &lt;li&gt;&lt;a </a:t>
            </a:r>
            <a:r>
              <a:rPr lang="en-IN" sz="1400" dirty="0" err="1"/>
              <a:t>href</a:t>
            </a:r>
            <a:r>
              <a:rPr lang="en-IN" sz="1400" dirty="0"/>
              <a:t>="</a:t>
            </a:r>
            <a:r>
              <a:rPr lang="en-IN" sz="1400" dirty="0" err="1"/>
              <a:t>index.jsp</a:t>
            </a:r>
            <a:r>
              <a:rPr lang="en-IN" sz="1400" dirty="0"/>
              <a:t>" class="active"&gt;Home&lt;/a&gt;&lt;/li&gt;</a:t>
            </a:r>
          </a:p>
          <a:p>
            <a:r>
              <a:rPr lang="en-IN" sz="1400" dirty="0"/>
              <a:t>                        &lt;li&gt;&lt;a      </a:t>
            </a:r>
            <a:r>
              <a:rPr lang="en-IN" sz="1400" dirty="0" err="1"/>
              <a:t>href</a:t>
            </a:r>
            <a:r>
              <a:rPr lang="en-IN" sz="1400" dirty="0"/>
              <a:t>="</a:t>
            </a:r>
            <a:r>
              <a:rPr lang="en-IN" sz="1400" dirty="0" err="1"/>
              <a:t>paginationPage.jsp?page</a:t>
            </a:r>
            <a:r>
              <a:rPr lang="en-IN" sz="1400" dirty="0"/>
              <a:t>=1"&gt;Pagination&lt;/a&gt;&lt;/li&gt;</a:t>
            </a:r>
          </a:p>
          <a:p>
            <a:r>
              <a:rPr lang="en-IN" sz="1400" dirty="0"/>
              <a:t>                        &lt;li&gt;&lt;a </a:t>
            </a:r>
            <a:r>
              <a:rPr lang="en-IN" sz="1400" dirty="0" err="1"/>
              <a:t>href</a:t>
            </a:r>
            <a:r>
              <a:rPr lang="en-IN" sz="1400" dirty="0"/>
              <a:t>="</a:t>
            </a:r>
            <a:r>
              <a:rPr lang="en-IN" sz="1400" dirty="0" err="1"/>
              <a:t>viewUsers.jsp</a:t>
            </a:r>
            <a:r>
              <a:rPr lang="en-IN" sz="1400" dirty="0"/>
              <a:t>"&gt;View Employees&lt;/a&gt;&lt;/li&gt;</a:t>
            </a:r>
          </a:p>
          <a:p>
            <a:r>
              <a:rPr lang="en-IN" sz="1400" dirty="0"/>
              <a:t>                        &lt;li&gt;&lt;a </a:t>
            </a:r>
            <a:r>
              <a:rPr lang="en-IN" sz="1400" dirty="0" err="1"/>
              <a:t>href</a:t>
            </a:r>
            <a:r>
              <a:rPr lang="en-IN" sz="1400" dirty="0"/>
              <a:t>="</a:t>
            </a:r>
            <a:r>
              <a:rPr lang="en-IN" sz="1400" dirty="0" err="1"/>
              <a:t>addUserForm.jsp</a:t>
            </a:r>
            <a:r>
              <a:rPr lang="en-IN" sz="1400" dirty="0"/>
              <a:t>"&gt;Add Employees&lt;/a&gt;&lt;/li&gt;</a:t>
            </a:r>
          </a:p>
          <a:p>
            <a:endParaRPr lang="en-IN" sz="1400" dirty="0"/>
          </a:p>
          <a:p>
            <a:endParaRPr lang="en-IN" sz="1400" dirty="0"/>
          </a:p>
          <a:p>
            <a:r>
              <a:rPr lang="en-IN" sz="1400" dirty="0"/>
              <a:t>                    &lt;/ul&gt;</a:t>
            </a:r>
          </a:p>
          <a:p>
            <a:r>
              <a:rPr lang="en-IN" sz="1400" dirty="0"/>
              <a:t>                &lt;/div&gt;</a:t>
            </a:r>
          </a:p>
          <a:p>
            <a:r>
              <a:rPr lang="en-IN" sz="1400" dirty="0"/>
              <a:t>            &lt;/div&gt;</a:t>
            </a:r>
          </a:p>
          <a:p>
            <a:r>
              <a:rPr lang="en-IN" sz="1400" dirty="0"/>
              <a:t>        &lt;/div&gt;</a:t>
            </a:r>
          </a:p>
          <a:p>
            <a:endParaRPr lang="en-IN" sz="1400" dirty="0"/>
          </a:p>
          <a:p>
            <a:r>
              <a:rPr lang="en-IN" sz="1400" dirty="0"/>
              <a:t>    &lt;/body&gt;</a:t>
            </a:r>
          </a:p>
          <a:p>
            <a:r>
              <a:rPr lang="en-IN" sz="1400" dirty="0"/>
              <a:t>&lt;/html&gt;</a:t>
            </a:r>
          </a:p>
        </p:txBody>
      </p:sp>
    </p:spTree>
    <p:extLst>
      <p:ext uri="{BB962C8B-B14F-4D97-AF65-F5344CB8AC3E}">
        <p14:creationId xmlns:p14="http://schemas.microsoft.com/office/powerpoint/2010/main" val="415165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JSP CRUD Example</a:t>
            </a:r>
            <a:r>
              <a:rPr lang="en-IN" sz="2800" dirty="0"/>
              <a:t> contd..</a:t>
            </a:r>
            <a:endParaRPr lang="en-US" sz="2800" dirty="0"/>
          </a:p>
        </p:txBody>
      </p:sp>
      <p:sp>
        <p:nvSpPr>
          <p:cNvPr id="5" name="Rectangle 4">
            <a:extLst>
              <a:ext uri="{FF2B5EF4-FFF2-40B4-BE49-F238E27FC236}">
                <a16:creationId xmlns:a16="http://schemas.microsoft.com/office/drawing/2014/main" xmlns="" id="{A18B32F8-FD7A-433C-A201-AA8B25007D49}"/>
              </a:ext>
            </a:extLst>
          </p:cNvPr>
          <p:cNvSpPr/>
          <p:nvPr/>
        </p:nvSpPr>
        <p:spPr>
          <a:xfrm>
            <a:off x="256673" y="1567555"/>
            <a:ext cx="5839327" cy="3600986"/>
          </a:xfrm>
          <a:prstGeom prst="rect">
            <a:avLst/>
          </a:prstGeom>
        </p:spPr>
        <p:txBody>
          <a:bodyPr wrap="square">
            <a:spAutoFit/>
          </a:bodyPr>
          <a:lstStyle/>
          <a:p>
            <a:r>
              <a:rPr lang="en-IN" b="1" dirty="0" err="1"/>
              <a:t>index.jsp</a:t>
            </a:r>
            <a:r>
              <a:rPr lang="en-IN" b="1" dirty="0"/>
              <a:t>(Launch Page)</a:t>
            </a:r>
          </a:p>
          <a:p>
            <a:endParaRPr lang="en-IN" sz="1400" dirty="0"/>
          </a:p>
          <a:p>
            <a:r>
              <a:rPr lang="en-IN" sz="1400" dirty="0"/>
              <a:t>&lt;%@page language="java" </a:t>
            </a:r>
            <a:r>
              <a:rPr lang="en-IN" sz="1400" dirty="0" err="1"/>
              <a:t>contentType</a:t>
            </a:r>
            <a:r>
              <a:rPr lang="en-IN" sz="1400" dirty="0"/>
              <a:t>="text/html" </a:t>
            </a:r>
            <a:r>
              <a:rPr lang="en-IN" sz="1400" dirty="0" err="1"/>
              <a:t>pageEncoding</a:t>
            </a:r>
            <a:r>
              <a:rPr lang="en-IN" sz="1400" dirty="0"/>
              <a:t>="UTF-8"%&gt;</a:t>
            </a:r>
          </a:p>
          <a:p>
            <a:r>
              <a:rPr lang="en-IN" sz="1400" dirty="0"/>
              <a:t>&lt;!DOCTYPE html&gt;</a:t>
            </a:r>
          </a:p>
          <a:p>
            <a:r>
              <a:rPr lang="en-IN" sz="1400" dirty="0"/>
              <a:t>&lt;html&gt;</a:t>
            </a:r>
          </a:p>
          <a:p>
            <a:r>
              <a:rPr lang="en-IN" sz="1400" dirty="0"/>
              <a:t>    &lt;head&gt;</a:t>
            </a:r>
          </a:p>
          <a:p>
            <a:r>
              <a:rPr lang="en-IN" sz="1400" dirty="0"/>
              <a:t>        &lt;meta http-</a:t>
            </a:r>
            <a:r>
              <a:rPr lang="en-IN" sz="1400" dirty="0" err="1"/>
              <a:t>equiv</a:t>
            </a:r>
            <a:r>
              <a:rPr lang="en-IN" sz="1400" dirty="0"/>
              <a:t>="Content-Type" content="text/html; charset=UTF-8"&gt;</a:t>
            </a:r>
          </a:p>
          <a:p>
            <a:r>
              <a:rPr lang="en-IN" sz="1400" dirty="0"/>
              <a:t>        &lt;title&gt; Welcome Page&lt;/title&gt;</a:t>
            </a:r>
          </a:p>
          <a:p>
            <a:r>
              <a:rPr lang="en-IN" sz="1400" dirty="0"/>
              <a:t>    &lt;/head&gt;</a:t>
            </a:r>
          </a:p>
          <a:p>
            <a:r>
              <a:rPr lang="en-IN" sz="1400" dirty="0"/>
              <a:t>    &lt;body&gt;</a:t>
            </a:r>
          </a:p>
          <a:p>
            <a:r>
              <a:rPr lang="en-IN" sz="1400" dirty="0"/>
              <a:t>        &lt;%@ include file="header.html" %&gt;  &lt;</a:t>
            </a:r>
            <a:r>
              <a:rPr lang="en-IN" sz="1400" dirty="0" err="1"/>
              <a:t>br</a:t>
            </a:r>
            <a:r>
              <a:rPr lang="en-IN" sz="1400" dirty="0"/>
              <a:t>&gt;</a:t>
            </a:r>
          </a:p>
          <a:p>
            <a:r>
              <a:rPr lang="en-IN" sz="1400" dirty="0"/>
              <a:t>        &lt;a </a:t>
            </a:r>
            <a:r>
              <a:rPr lang="en-IN" sz="1400" dirty="0" err="1"/>
              <a:t>href</a:t>
            </a:r>
            <a:r>
              <a:rPr lang="en-IN" sz="1400" dirty="0"/>
              <a:t>="</a:t>
            </a:r>
            <a:r>
              <a:rPr lang="en-IN" sz="1400" dirty="0" err="1"/>
              <a:t>addUserForm.jsp</a:t>
            </a:r>
            <a:r>
              <a:rPr lang="en-IN" sz="1400" dirty="0"/>
              <a:t>"&gt;Add User&lt;/a&gt;</a:t>
            </a:r>
          </a:p>
          <a:p>
            <a:r>
              <a:rPr lang="en-IN" sz="1400" dirty="0"/>
              <a:t>        &lt;a </a:t>
            </a:r>
            <a:r>
              <a:rPr lang="en-IN" sz="1400" dirty="0" err="1"/>
              <a:t>href</a:t>
            </a:r>
            <a:r>
              <a:rPr lang="en-IN" sz="1400" dirty="0"/>
              <a:t>="</a:t>
            </a:r>
            <a:r>
              <a:rPr lang="en-IN" sz="1400" dirty="0" err="1"/>
              <a:t>viewUsers.jsp</a:t>
            </a:r>
            <a:r>
              <a:rPr lang="en-IN" sz="1400" dirty="0"/>
              <a:t>"&gt;View Users&lt;/a&gt;</a:t>
            </a:r>
          </a:p>
          <a:p>
            <a:r>
              <a:rPr lang="en-IN" sz="1400" dirty="0"/>
              <a:t>    &lt;/body&gt;</a:t>
            </a:r>
          </a:p>
          <a:p>
            <a:r>
              <a:rPr lang="en-IN" sz="1400" dirty="0"/>
              <a:t>&lt;/html&gt;</a:t>
            </a:r>
          </a:p>
        </p:txBody>
      </p:sp>
      <p:sp>
        <p:nvSpPr>
          <p:cNvPr id="6" name="Rectangle 5">
            <a:extLst>
              <a:ext uri="{FF2B5EF4-FFF2-40B4-BE49-F238E27FC236}">
                <a16:creationId xmlns:a16="http://schemas.microsoft.com/office/drawing/2014/main" xmlns="" id="{B759BEEF-E3F0-438B-B4B5-C64173C82823}"/>
              </a:ext>
            </a:extLst>
          </p:cNvPr>
          <p:cNvSpPr/>
          <p:nvPr/>
        </p:nvSpPr>
        <p:spPr>
          <a:xfrm>
            <a:off x="6240379" y="1567555"/>
            <a:ext cx="5839326" cy="4093428"/>
          </a:xfrm>
          <a:prstGeom prst="rect">
            <a:avLst/>
          </a:prstGeom>
        </p:spPr>
        <p:txBody>
          <a:bodyPr wrap="square">
            <a:spAutoFit/>
          </a:bodyPr>
          <a:lstStyle/>
          <a:p>
            <a:r>
              <a:rPr lang="en-IN" b="1" dirty="0" err="1"/>
              <a:t>adduserForm.jsp</a:t>
            </a:r>
            <a:r>
              <a:rPr lang="en-IN" b="1" dirty="0"/>
              <a:t> (this will include userForm.html add redirect to </a:t>
            </a:r>
            <a:r>
              <a:rPr lang="en-IN" b="1" dirty="0" err="1"/>
              <a:t>addUser.jsp</a:t>
            </a:r>
            <a:r>
              <a:rPr lang="en-IN" b="1" dirty="0"/>
              <a:t>)</a:t>
            </a:r>
          </a:p>
          <a:p>
            <a:endParaRPr lang="en-IN" sz="1400" dirty="0"/>
          </a:p>
          <a:p>
            <a:r>
              <a:rPr lang="en-IN" sz="1400" dirty="0"/>
              <a:t>&lt;%@ page language="java" </a:t>
            </a:r>
            <a:r>
              <a:rPr lang="en-IN" sz="1400" dirty="0" err="1"/>
              <a:t>contentType</a:t>
            </a:r>
            <a:r>
              <a:rPr lang="en-IN" sz="1400" dirty="0"/>
              <a:t>="text/html; charset=ISO-8859-1"</a:t>
            </a:r>
          </a:p>
          <a:p>
            <a:r>
              <a:rPr lang="en-IN" sz="1400" dirty="0"/>
              <a:t>    </a:t>
            </a:r>
            <a:r>
              <a:rPr lang="en-IN" sz="1400" dirty="0" err="1"/>
              <a:t>pageEncoding</a:t>
            </a:r>
            <a:r>
              <a:rPr lang="en-IN" sz="1400" dirty="0"/>
              <a:t>="ISO-8859-1"%&gt;</a:t>
            </a:r>
          </a:p>
          <a:p>
            <a:r>
              <a:rPr lang="en-IN" sz="1400" dirty="0"/>
              <a:t>&lt;!DOCTYPE html&gt;</a:t>
            </a:r>
          </a:p>
          <a:p>
            <a:r>
              <a:rPr lang="en-IN" sz="1400" dirty="0"/>
              <a:t>&lt;html&gt;</a:t>
            </a:r>
          </a:p>
          <a:p>
            <a:r>
              <a:rPr lang="en-IN" sz="1400" dirty="0"/>
              <a:t>&lt;head&gt;</a:t>
            </a:r>
          </a:p>
          <a:p>
            <a:r>
              <a:rPr lang="en-IN" sz="1400" dirty="0"/>
              <a:t>&lt;meta http-</a:t>
            </a:r>
            <a:r>
              <a:rPr lang="en-IN" sz="1400" dirty="0" err="1"/>
              <a:t>equiv</a:t>
            </a:r>
            <a:r>
              <a:rPr lang="en-IN" sz="1400" dirty="0"/>
              <a:t>="Content-Type" content="text/html; charset=ISO-8859-1"&gt;</a:t>
            </a:r>
          </a:p>
          <a:p>
            <a:r>
              <a:rPr lang="en-IN" sz="1400" dirty="0"/>
              <a:t>&lt;title&gt; Registration&lt;/title&gt;</a:t>
            </a:r>
          </a:p>
          <a:p>
            <a:r>
              <a:rPr lang="en-IN" sz="1400" dirty="0"/>
              <a:t>&lt;/head&gt;</a:t>
            </a:r>
          </a:p>
          <a:p>
            <a:r>
              <a:rPr lang="en-IN" sz="1400" dirty="0"/>
              <a:t>&lt;body&gt;</a:t>
            </a:r>
          </a:p>
          <a:p>
            <a:r>
              <a:rPr lang="en-IN" sz="1400" dirty="0"/>
              <a:t>     &lt;%@ include file="header.html" %&gt;  &lt;</a:t>
            </a:r>
            <a:r>
              <a:rPr lang="en-IN" sz="1400" dirty="0" err="1"/>
              <a:t>br</a:t>
            </a:r>
            <a:r>
              <a:rPr lang="en-IN" sz="1400" dirty="0"/>
              <a:t>&gt;</a:t>
            </a:r>
          </a:p>
          <a:p>
            <a:endParaRPr lang="en-IN" sz="1400" dirty="0"/>
          </a:p>
          <a:p>
            <a:r>
              <a:rPr lang="en-IN" sz="1400" dirty="0"/>
              <a:t>&lt;</a:t>
            </a:r>
            <a:r>
              <a:rPr lang="en-IN" sz="1400" dirty="0" err="1"/>
              <a:t>jsp:include</a:t>
            </a:r>
            <a:r>
              <a:rPr lang="en-IN" sz="1400" dirty="0"/>
              <a:t> page="userForm.html"&gt;&lt;/</a:t>
            </a:r>
            <a:r>
              <a:rPr lang="en-IN" sz="1400" dirty="0" err="1"/>
              <a:t>jsp:include</a:t>
            </a:r>
            <a:r>
              <a:rPr lang="en-IN" sz="1400" dirty="0"/>
              <a:t>&gt;</a:t>
            </a:r>
          </a:p>
          <a:p>
            <a:endParaRPr lang="en-IN" sz="1400" dirty="0"/>
          </a:p>
          <a:p>
            <a:r>
              <a:rPr lang="en-IN" sz="1400" dirty="0"/>
              <a:t>&lt;/body&gt;</a:t>
            </a:r>
          </a:p>
          <a:p>
            <a:r>
              <a:rPr lang="en-IN" sz="1400" dirty="0"/>
              <a:t>&lt;/html&gt;</a:t>
            </a:r>
          </a:p>
        </p:txBody>
      </p:sp>
    </p:spTree>
    <p:extLst>
      <p:ext uri="{BB962C8B-B14F-4D97-AF65-F5344CB8AC3E}">
        <p14:creationId xmlns:p14="http://schemas.microsoft.com/office/powerpoint/2010/main" val="679121682"/>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6024</TotalTime>
  <Words>3096</Words>
  <Application>Microsoft Office PowerPoint</Application>
  <PresentationFormat>Custom</PresentationFormat>
  <Paragraphs>556</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 new</vt:lpstr>
      <vt:lpstr>JSP CRUD</vt:lpstr>
      <vt:lpstr>JSP CRUD</vt:lpstr>
      <vt:lpstr>JSP CRUD</vt:lpstr>
      <vt:lpstr>JSP CRUD Example Duration :40 min</vt:lpstr>
      <vt:lpstr>JSP CRUD Example Duration : 60 min</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JSP CRUD Example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Samsung</cp:lastModifiedBy>
  <cp:revision>1022</cp:revision>
  <dcterms:created xsi:type="dcterms:W3CDTF">2019-04-14T13:04:31Z</dcterms:created>
  <dcterms:modified xsi:type="dcterms:W3CDTF">2021-12-12T12:54:21Z</dcterms:modified>
</cp:coreProperties>
</file>