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1" r:id="rId2"/>
    <p:sldId id="286" r:id="rId3"/>
    <p:sldId id="299" r:id="rId4"/>
    <p:sldId id="312" r:id="rId5"/>
    <p:sldId id="313" r:id="rId6"/>
    <p:sldId id="31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46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5C47D-6E7A-40E3-9BF1-FE1B5E6AF784}" type="datetimeFigureOut">
              <a:rPr lang="en-IN" smtClean="0"/>
              <a:t>27-05-2019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DFF-0047-44CF-B3EB-16181272A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8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7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24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61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852F8-A54B-449A-BBD1-1C85587307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5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0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245600" cy="6397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000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00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534C-5B7A-4D62-9124-9DF4AABF2CF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7150"/>
            <a:ext cx="123557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971801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/>
              <a:t>JSP Exception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12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JSP Implicit object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150883"/>
            <a:ext cx="11267090" cy="4975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this module we will see below  topics</a:t>
            </a:r>
          </a:p>
          <a:p>
            <a:r>
              <a:rPr lang="en-IN" sz="1800" dirty="0"/>
              <a:t>JSP Exception</a:t>
            </a:r>
            <a:r>
              <a:rPr lang="en-IN" sz="2400" dirty="0"/>
              <a:t> </a:t>
            </a:r>
            <a:endParaRPr lang="sv-SE" sz="2400" dirty="0"/>
          </a:p>
          <a:p>
            <a:endParaRPr lang="sv-SE" sz="2000" dirty="0"/>
          </a:p>
          <a:p>
            <a:endParaRPr lang="sv-SE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7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JSP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03159"/>
            <a:ext cx="12015536" cy="5578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Using Exception Object</a:t>
            </a:r>
          </a:p>
          <a:p>
            <a:pPr marL="0" indent="0">
              <a:buNone/>
            </a:pPr>
            <a:r>
              <a:rPr lang="en-IN" sz="2000" b="0" dirty="0"/>
              <a:t>The exception object is an instance of a subclass of Throwable (e.g., </a:t>
            </a:r>
            <a:r>
              <a:rPr lang="en-IN" sz="2000" b="0" dirty="0" err="1"/>
              <a:t>java.lang</a:t>
            </a:r>
            <a:r>
              <a:rPr lang="en-IN" sz="2000" b="0" dirty="0"/>
              <a:t>. </a:t>
            </a:r>
            <a:r>
              <a:rPr lang="en-IN" sz="2000" b="0" dirty="0" err="1"/>
              <a:t>NullPointerException</a:t>
            </a:r>
            <a:r>
              <a:rPr lang="en-IN" sz="2000" b="0" dirty="0"/>
              <a:t>) and is only available in error pages. Following table lists out the important methods available in the Throwable class.</a:t>
            </a:r>
            <a:endParaRPr lang="en-IN" b="0" dirty="0"/>
          </a:p>
          <a:p>
            <a:endParaRPr lang="en-IN" sz="2000" b="0" dirty="0"/>
          </a:p>
          <a:p>
            <a:r>
              <a:rPr lang="en-IN" sz="2000" b="0" dirty="0"/>
              <a:t>JSP gives you an option to specify </a:t>
            </a:r>
            <a:r>
              <a:rPr lang="en-IN" sz="2000" dirty="0"/>
              <a:t>Error Page</a:t>
            </a:r>
            <a:r>
              <a:rPr lang="en-IN" sz="2000" b="0" dirty="0"/>
              <a:t> for each JSP. Whenever the page throws an exception, the JSP container automatically invokes the error page.</a:t>
            </a:r>
          </a:p>
          <a:p>
            <a:r>
              <a:rPr lang="en-IN" sz="2000" b="0" dirty="0"/>
              <a:t>Following is an example to </a:t>
            </a:r>
            <a:r>
              <a:rPr lang="en-IN" sz="2000" b="0" dirty="0" err="1"/>
              <a:t>specifiy</a:t>
            </a:r>
            <a:r>
              <a:rPr lang="en-IN" sz="2000" b="0" dirty="0"/>
              <a:t> an error page for a </a:t>
            </a:r>
            <a:r>
              <a:rPr lang="en-IN" sz="2000" dirty="0" err="1"/>
              <a:t>main.jsp</a:t>
            </a:r>
            <a:r>
              <a:rPr lang="en-IN" sz="2000" b="0" dirty="0"/>
              <a:t>. To set up an error page, use the </a:t>
            </a:r>
            <a:r>
              <a:rPr lang="en-IN" sz="2000" dirty="0"/>
              <a:t>&lt;%@ page </a:t>
            </a:r>
            <a:r>
              <a:rPr lang="en-IN" sz="2000" dirty="0" err="1"/>
              <a:t>errorPage</a:t>
            </a:r>
            <a:r>
              <a:rPr lang="en-IN" sz="2000" dirty="0"/>
              <a:t> = "xxx" %&gt;</a:t>
            </a:r>
            <a:r>
              <a:rPr lang="en-IN" sz="2000" b="0" dirty="0"/>
              <a:t> directive.</a:t>
            </a:r>
          </a:p>
          <a:p>
            <a:pPr marL="0" indent="0">
              <a:buNone/>
            </a:pPr>
            <a:br>
              <a:rPr lang="en-IN" sz="2800" dirty="0"/>
            </a:br>
            <a:r>
              <a:rPr lang="en-IN" sz="1800" dirty="0"/>
              <a:t>To understand  how exception is handled by </a:t>
            </a:r>
            <a:r>
              <a:rPr lang="en-IN" sz="1800" dirty="0" err="1"/>
              <a:t>jsp</a:t>
            </a:r>
            <a:r>
              <a:rPr lang="en-IN" sz="1800" dirty="0"/>
              <a:t> page we will see one example.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JSP Exception Example Duration:15 min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0" y="911204"/>
            <a:ext cx="5801711" cy="5870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100" dirty="0" err="1"/>
              <a:t>main.jsp</a:t>
            </a:r>
            <a:endParaRPr lang="en-IN" sz="21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r>
              <a:rPr lang="en-IN" dirty="0"/>
              <a:t>&lt;%@ page </a:t>
            </a:r>
            <a:r>
              <a:rPr lang="en-IN" dirty="0" err="1"/>
              <a:t>errorPage</a:t>
            </a:r>
            <a:r>
              <a:rPr lang="en-IN" dirty="0"/>
              <a:t> = "</a:t>
            </a:r>
            <a:r>
              <a:rPr lang="en-IN" dirty="0" err="1"/>
              <a:t>ShowError.jsp</a:t>
            </a:r>
            <a:r>
              <a:rPr lang="en-IN" dirty="0"/>
              <a:t>" %&gt;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   &lt;head&gt;</a:t>
            </a:r>
          </a:p>
          <a:p>
            <a:pPr marL="0" indent="0">
              <a:buNone/>
            </a:pPr>
            <a:r>
              <a:rPr lang="en-IN" dirty="0"/>
              <a:t>      &lt;title&gt;Error Handling Example&lt;/title&gt;</a:t>
            </a:r>
          </a:p>
          <a:p>
            <a:pPr marL="0" indent="0">
              <a:buNone/>
            </a:pPr>
            <a:r>
              <a:rPr lang="en-IN" dirty="0"/>
              <a:t>   &lt;/head&gt;</a:t>
            </a:r>
          </a:p>
          <a:p>
            <a:pPr marL="0" indent="0">
              <a:buNone/>
            </a:pPr>
            <a:r>
              <a:rPr lang="en-IN" dirty="0"/>
              <a:t>   &lt;body&gt;</a:t>
            </a:r>
          </a:p>
          <a:p>
            <a:pPr marL="0" indent="0">
              <a:buNone/>
            </a:pPr>
            <a:r>
              <a:rPr lang="en-IN" dirty="0"/>
              <a:t>      &lt;%</a:t>
            </a:r>
          </a:p>
          <a:p>
            <a:pPr marL="0" indent="0">
              <a:buNone/>
            </a:pPr>
            <a:r>
              <a:rPr lang="en-IN" dirty="0"/>
              <a:t>         // Throw an exception to invoke the error page</a:t>
            </a:r>
          </a:p>
          <a:p>
            <a:pPr marL="0" indent="0">
              <a:buNone/>
            </a:pPr>
            <a:r>
              <a:rPr lang="en-IN" dirty="0"/>
              <a:t>         int x = 1;</a:t>
            </a:r>
          </a:p>
          <a:p>
            <a:pPr marL="0" indent="0">
              <a:buNone/>
            </a:pPr>
            <a:r>
              <a:rPr lang="en-IN" dirty="0"/>
              <a:t>         if (x == 1) {</a:t>
            </a:r>
          </a:p>
          <a:p>
            <a:pPr marL="0" indent="0">
              <a:buNone/>
            </a:pPr>
            <a:r>
              <a:rPr lang="en-IN" dirty="0"/>
              <a:t>            throw new </a:t>
            </a:r>
            <a:r>
              <a:rPr lang="en-IN" dirty="0" err="1"/>
              <a:t>RuntimeException</a:t>
            </a:r>
            <a:r>
              <a:rPr lang="en-IN" dirty="0"/>
              <a:t>("Error condition!!!");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%&gt;</a:t>
            </a:r>
          </a:p>
          <a:p>
            <a:pPr marL="0" indent="0">
              <a:buNone/>
            </a:pPr>
            <a:r>
              <a:rPr lang="en-IN" dirty="0"/>
              <a:t> 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/>
              <a:t>We will now write one Error Handling JSP ShowError.jsp, which is given below. </a:t>
            </a:r>
          </a:p>
          <a:p>
            <a:pPr marL="0" indent="0">
              <a:buNone/>
            </a:pPr>
            <a:endParaRPr lang="en-IN" b="0" dirty="0"/>
          </a:p>
          <a:p>
            <a:pPr marL="0" indent="0">
              <a:buNone/>
            </a:pPr>
            <a:r>
              <a:rPr lang="en-IN" sz="1900" b="0" dirty="0"/>
              <a:t>Notice that the error-handling page includes the directive </a:t>
            </a:r>
            <a:r>
              <a:rPr lang="en-IN" sz="1900" dirty="0"/>
              <a:t>&lt;%@ page </a:t>
            </a:r>
            <a:r>
              <a:rPr lang="en-IN" sz="1900" dirty="0" err="1"/>
              <a:t>isErrorPage</a:t>
            </a:r>
            <a:r>
              <a:rPr lang="en-IN" sz="1900" dirty="0"/>
              <a:t> = "true" %&gt;</a:t>
            </a:r>
            <a:r>
              <a:rPr lang="en-IN" sz="1900" b="0" dirty="0"/>
              <a:t>. This directive causes the JSP compiler to generate the exception instance variable.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51BC8-09AB-4853-A6B4-F6EB9F86C497}"/>
              </a:ext>
            </a:extLst>
          </p:cNvPr>
          <p:cNvSpPr/>
          <p:nvPr/>
        </p:nvSpPr>
        <p:spPr>
          <a:xfrm>
            <a:off x="5959366" y="911204"/>
            <a:ext cx="607497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ShowError.jsp</a:t>
            </a:r>
            <a:endParaRPr lang="en-IN" b="1" dirty="0"/>
          </a:p>
          <a:p>
            <a:r>
              <a:rPr lang="en-IN" sz="1600" dirty="0"/>
              <a:t>&lt;%@ page </a:t>
            </a:r>
            <a:r>
              <a:rPr lang="en-IN" sz="1600" dirty="0" err="1"/>
              <a:t>isErrorPage</a:t>
            </a:r>
            <a:r>
              <a:rPr lang="en-IN" sz="1600" dirty="0"/>
              <a:t> = "true" %&gt;</a:t>
            </a:r>
          </a:p>
          <a:p>
            <a:endParaRPr lang="en-IN" sz="1600" dirty="0"/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   &lt;head&gt;</a:t>
            </a:r>
          </a:p>
          <a:p>
            <a:r>
              <a:rPr lang="en-IN" sz="1600" dirty="0"/>
              <a:t>      &lt;title&gt;Show Error Page&lt;/title&gt;</a:t>
            </a:r>
          </a:p>
          <a:p>
            <a:r>
              <a:rPr lang="en-IN" sz="1600" dirty="0"/>
              <a:t>   &lt;/head&gt;</a:t>
            </a:r>
          </a:p>
          <a:p>
            <a:r>
              <a:rPr lang="en-IN" sz="1600" dirty="0"/>
              <a:t>      &lt;body&gt;</a:t>
            </a:r>
          </a:p>
          <a:p>
            <a:r>
              <a:rPr lang="en-IN" sz="1600" dirty="0"/>
              <a:t>      &lt;h1&gt;Oops...&lt;/h1&gt;</a:t>
            </a:r>
          </a:p>
          <a:p>
            <a:r>
              <a:rPr lang="en-IN" sz="1600" dirty="0"/>
              <a:t>      &lt;p&gt;Sorry, an error occurred.&lt;/p&gt;</a:t>
            </a:r>
          </a:p>
          <a:p>
            <a:r>
              <a:rPr lang="en-IN" sz="1600" dirty="0"/>
              <a:t>      &lt;p&gt;Here is the exception stack trace: &lt;/p&gt;</a:t>
            </a:r>
          </a:p>
          <a:p>
            <a:r>
              <a:rPr lang="en-IN" sz="1600" dirty="0"/>
              <a:t>      &lt;pre&gt;&lt;% </a:t>
            </a:r>
            <a:r>
              <a:rPr lang="en-IN" sz="1600" dirty="0" err="1"/>
              <a:t>exception.printStackTrace</a:t>
            </a:r>
            <a:r>
              <a:rPr lang="en-IN" sz="1600" dirty="0"/>
              <a:t>(</a:t>
            </a:r>
            <a:r>
              <a:rPr lang="en-IN" sz="1600" dirty="0" err="1"/>
              <a:t>response.getWriter</a:t>
            </a:r>
            <a:r>
              <a:rPr lang="en-IN" sz="1600" dirty="0"/>
              <a:t>()); %&gt;&lt;/pre&gt;</a:t>
            </a:r>
          </a:p>
          <a:p>
            <a:r>
              <a:rPr lang="en-IN" sz="1600" dirty="0"/>
              <a:t>   &lt;/body&gt;</a:t>
            </a:r>
          </a:p>
          <a:p>
            <a:r>
              <a:rPr lang="en-IN" sz="1600" dirty="0"/>
              <a:t>&lt;/html&gt;</a:t>
            </a:r>
          </a:p>
          <a:p>
            <a:endParaRPr lang="en-IN" sz="1600" dirty="0"/>
          </a:p>
          <a:p>
            <a:r>
              <a:rPr lang="en-IN" sz="1600" dirty="0"/>
              <a:t>Here is the output </a:t>
            </a:r>
          </a:p>
          <a:p>
            <a:r>
              <a:rPr lang="en-IN" sz="1600" b="1" dirty="0" err="1"/>
              <a:t>java.lang.RuntimeException</a:t>
            </a:r>
            <a:r>
              <a:rPr lang="en-IN" sz="1600" b="1" dirty="0"/>
              <a:t>: Error condition!!! at org.apache.jsp.main_</a:t>
            </a:r>
            <a:r>
              <a:rPr lang="en-IN" sz="1600" b="1" dirty="0" err="1"/>
              <a:t>jsp</a:t>
            </a:r>
            <a:r>
              <a:rPr lang="en-IN" sz="1600" b="1" dirty="0"/>
              <a:t>._</a:t>
            </a:r>
            <a:r>
              <a:rPr lang="en-IN" sz="1600" b="1" dirty="0" err="1"/>
              <a:t>jspService</a:t>
            </a:r>
            <a:r>
              <a:rPr lang="en-IN" sz="1600" b="1" dirty="0"/>
              <a:t>(main_jsp.java:120) at</a:t>
            </a:r>
          </a:p>
          <a:p>
            <a:r>
              <a:rPr lang="en-IN" sz="1600" b="1" dirty="0"/>
              <a:t>…….</a:t>
            </a:r>
          </a:p>
          <a:p>
            <a:r>
              <a:rPr lang="en-IN" sz="1600" b="1" dirty="0" err="1"/>
              <a:t>Opps</a:t>
            </a:r>
            <a:r>
              <a:rPr lang="en-IN" sz="1600" b="1" dirty="0"/>
              <a:t>...</a:t>
            </a:r>
          </a:p>
          <a:p>
            <a:r>
              <a:rPr lang="en-IN" sz="1600" b="1" dirty="0"/>
              <a:t>Sorry, an error occurred.</a:t>
            </a:r>
          </a:p>
          <a:p>
            <a:r>
              <a:rPr lang="en-IN" sz="1600" b="1" dirty="0"/>
              <a:t>Here is the exception stack trace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86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JSP Exception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C5A62-57E2-461C-849D-BF8FBC0F2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97" t="2737" r="14914" b="14925"/>
          <a:stretch/>
        </p:blipFill>
        <p:spPr>
          <a:xfrm>
            <a:off x="1529255" y="1137745"/>
            <a:ext cx="8008882" cy="5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JSP Exception Example Duration:10 min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63817-5C13-48C5-9CB2-BF8040147741}"/>
              </a:ext>
            </a:extLst>
          </p:cNvPr>
          <p:cNvSpPr/>
          <p:nvPr/>
        </p:nvSpPr>
        <p:spPr>
          <a:xfrm>
            <a:off x="1" y="930166"/>
            <a:ext cx="7062952" cy="632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121214"/>
                </a:solidFill>
              </a:rPr>
              <a:t>Using Try...Catch Block</a:t>
            </a:r>
          </a:p>
          <a:p>
            <a:endParaRPr lang="en-IN" b="1" dirty="0">
              <a:solidFill>
                <a:srgbClr val="121214"/>
              </a:solidFill>
            </a:endParaRPr>
          </a:p>
          <a:p>
            <a:pPr algn="just"/>
            <a:r>
              <a:rPr lang="en-IN" dirty="0">
                <a:solidFill>
                  <a:srgbClr val="000000"/>
                </a:solidFill>
              </a:rPr>
              <a:t>If you want to handle errors within the same page and want to take some action instead of firing an error page, you can make use of the </a:t>
            </a:r>
            <a:r>
              <a:rPr lang="en-IN" b="1" dirty="0">
                <a:solidFill>
                  <a:srgbClr val="000000"/>
                </a:solidFill>
              </a:rPr>
              <a:t>try....</a:t>
            </a:r>
            <a:r>
              <a:rPr lang="en-IN" b="1" dirty="0" err="1">
                <a:solidFill>
                  <a:srgbClr val="000000"/>
                </a:solidFill>
              </a:rPr>
              <a:t>catch</a:t>
            </a:r>
            <a:r>
              <a:rPr lang="en-IN" dirty="0" err="1">
                <a:solidFill>
                  <a:srgbClr val="000000"/>
                </a:solidFill>
              </a:rPr>
              <a:t>block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rgbClr val="000000"/>
                </a:solidFill>
              </a:rPr>
              <a:t>Following is a simple example which shows how to use the try...catch block. Let us put the following code in </a:t>
            </a:r>
            <a:r>
              <a:rPr lang="en-IN" dirty="0" err="1">
                <a:solidFill>
                  <a:srgbClr val="000000"/>
                </a:solidFill>
              </a:rPr>
              <a:t>main.jsp</a:t>
            </a:r>
            <a:r>
              <a:rPr lang="en-IN" dirty="0">
                <a:solidFill>
                  <a:srgbClr val="000000"/>
                </a:solidFill>
              </a:rPr>
              <a:t> −</a:t>
            </a:r>
          </a:p>
          <a:p>
            <a:endParaRPr lang="en-IN" dirty="0"/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   &lt;head&gt;</a:t>
            </a:r>
          </a:p>
          <a:p>
            <a:r>
              <a:rPr lang="en-IN" sz="1400" dirty="0"/>
              <a:t>      &lt;title&gt;Try...Catch Example&lt;/title&gt;</a:t>
            </a:r>
          </a:p>
          <a:p>
            <a:r>
              <a:rPr lang="en-IN" sz="1400" dirty="0"/>
              <a:t>   &lt;/head&gt;</a:t>
            </a:r>
          </a:p>
          <a:p>
            <a:r>
              <a:rPr lang="en-IN" sz="1400" dirty="0"/>
              <a:t>      &lt;body&gt;</a:t>
            </a:r>
          </a:p>
          <a:p>
            <a:r>
              <a:rPr lang="en-IN" sz="1400" dirty="0"/>
              <a:t>      &lt;%</a:t>
            </a:r>
          </a:p>
          <a:p>
            <a:r>
              <a:rPr lang="en-IN" sz="1400" dirty="0"/>
              <a:t>         try {</a:t>
            </a:r>
          </a:p>
          <a:p>
            <a:r>
              <a:rPr lang="en-IN" sz="1400" dirty="0"/>
              <a:t>            int </a:t>
            </a:r>
            <a:r>
              <a:rPr lang="en-IN" sz="1400" dirty="0" err="1"/>
              <a:t>i</a:t>
            </a:r>
            <a:r>
              <a:rPr lang="en-IN" sz="1400" dirty="0"/>
              <a:t> = 1;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i</a:t>
            </a:r>
            <a:r>
              <a:rPr lang="en-IN" sz="1400" dirty="0"/>
              <a:t> = </a:t>
            </a:r>
            <a:r>
              <a:rPr lang="en-IN" sz="1400" dirty="0" err="1"/>
              <a:t>i</a:t>
            </a:r>
            <a:r>
              <a:rPr lang="en-IN" sz="1400" dirty="0"/>
              <a:t> / 0;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out.println</a:t>
            </a:r>
            <a:r>
              <a:rPr lang="en-IN" sz="1400" dirty="0"/>
              <a:t>("The answer is " + </a:t>
            </a:r>
            <a:r>
              <a:rPr lang="en-IN" sz="1400" dirty="0" err="1"/>
              <a:t>i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}</a:t>
            </a:r>
          </a:p>
          <a:p>
            <a:r>
              <a:rPr lang="en-IN" sz="1400" dirty="0"/>
              <a:t>         catch (Exception e)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out.println</a:t>
            </a:r>
            <a:r>
              <a:rPr lang="en-IN" sz="1400" dirty="0"/>
              <a:t>("An exception occurred: " + </a:t>
            </a:r>
            <a:r>
              <a:rPr lang="en-IN" sz="1400" dirty="0" err="1"/>
              <a:t>e.getMessage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     }</a:t>
            </a:r>
          </a:p>
          <a:p>
            <a:r>
              <a:rPr lang="en-IN" sz="1400" dirty="0"/>
              <a:t>      %&gt;</a:t>
            </a:r>
          </a:p>
          <a:p>
            <a:r>
              <a:rPr lang="en-IN" sz="1400" dirty="0"/>
              <a:t>   &lt;/body&gt;</a:t>
            </a:r>
          </a:p>
          <a:p>
            <a:r>
              <a:rPr lang="en-IN" sz="1400" dirty="0"/>
              <a:t>&lt;/html&gt;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1F2B6-DABC-42D2-AE1A-D96AD10E0122}"/>
              </a:ext>
            </a:extLst>
          </p:cNvPr>
          <p:cNvSpPr txBox="1"/>
          <p:nvPr/>
        </p:nvSpPr>
        <p:spPr>
          <a:xfrm>
            <a:off x="7488621" y="1324303"/>
            <a:ext cx="4325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Executing the </a:t>
            </a:r>
            <a:r>
              <a:rPr lang="en-IN" dirty="0" err="1"/>
              <a:t>main.jsp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We get following output</a:t>
            </a:r>
          </a:p>
          <a:p>
            <a:endParaRPr lang="en-IN" dirty="0"/>
          </a:p>
          <a:p>
            <a:r>
              <a:rPr lang="en-IN" sz="2000" b="1" dirty="0"/>
              <a:t>An exception occurred: / by zero</a:t>
            </a:r>
          </a:p>
        </p:txBody>
      </p:sp>
    </p:spTree>
    <p:extLst>
      <p:ext uri="{BB962C8B-B14F-4D97-AF65-F5344CB8AC3E}">
        <p14:creationId xmlns:p14="http://schemas.microsoft.com/office/powerpoint/2010/main" val="21746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rrow -1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295401"/>
            <a:ext cx="5569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384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89F3-678C-4040-AABE-2F30FB318DF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393</Words>
  <Application>Microsoft Office PowerPoint</Application>
  <PresentationFormat>Widescreen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Theme1 new</vt:lpstr>
      <vt:lpstr>JSP Exception </vt:lpstr>
      <vt:lpstr> JSP Implicit object </vt:lpstr>
      <vt:lpstr>JSP Exception </vt:lpstr>
      <vt:lpstr>JSP Exception Example Duration:15 min </vt:lpstr>
      <vt:lpstr>JSP Exception </vt:lpstr>
      <vt:lpstr>JSP Exception Example Duration:10 min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</dc:title>
  <dc:creator>manisha shah</dc:creator>
  <cp:lastModifiedBy>manisha shah</cp:lastModifiedBy>
  <cp:revision>506</cp:revision>
  <dcterms:created xsi:type="dcterms:W3CDTF">2019-04-14T13:04:31Z</dcterms:created>
  <dcterms:modified xsi:type="dcterms:W3CDTF">2019-05-27T18:03:33Z</dcterms:modified>
</cp:coreProperties>
</file>