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slide" Target="slides/slide9.xml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045a09f06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045a09f06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45a09f06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45a09f06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045a09f06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045a09f06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045a09f06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045a09f06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045a09f06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045a09f06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45a09f06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45a09f06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45a09f06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045a09f06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45a09f06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045a09f06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Hooks in React: Introduction</a:t>
            </a:r>
            <a:endParaRPr b="1" sz="3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69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Hooks</a:t>
            </a:r>
            <a:endParaRPr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900">
                <a:solidFill>
                  <a:srgbClr val="9900FF"/>
                </a:solidFill>
              </a:rPr>
              <a:t>React Hooks</a:t>
            </a:r>
            <a:r>
              <a:rPr lang="en-GB" sz="1900">
                <a:solidFill>
                  <a:srgbClr val="9900FF"/>
                </a:solidFill>
              </a:rPr>
              <a:t> are special functions that allow you to use </a:t>
            </a:r>
            <a:r>
              <a:rPr b="1" lang="en-GB" sz="1900">
                <a:solidFill>
                  <a:srgbClr val="9900FF"/>
                </a:solidFill>
              </a:rPr>
              <a:t>state</a:t>
            </a:r>
            <a:r>
              <a:rPr lang="en-GB" sz="1900">
                <a:solidFill>
                  <a:srgbClr val="9900FF"/>
                </a:solidFill>
              </a:rPr>
              <a:t> and other </a:t>
            </a:r>
            <a:r>
              <a:rPr b="1" lang="en-GB" sz="1900">
                <a:solidFill>
                  <a:srgbClr val="9900FF"/>
                </a:solidFill>
              </a:rPr>
              <a:t>React features</a:t>
            </a:r>
            <a:r>
              <a:rPr lang="en-GB" sz="1900">
                <a:solidFill>
                  <a:srgbClr val="9900FF"/>
                </a:solidFill>
              </a:rPr>
              <a:t> in functional components without needing to convert them to class components. Here’s a quick overview and explanation of some commonly used hooks, followed by a hands-on exercise for each.</a:t>
            </a:r>
            <a:endParaRPr sz="26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0" y="0"/>
            <a:ext cx="8640600" cy="47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1. useState</a:t>
            </a:r>
            <a:endParaRPr b="1" sz="13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9900FF"/>
              </a:buClr>
              <a:buSzPts val="1100"/>
              <a:buChar char="●"/>
            </a:pPr>
            <a:r>
              <a:rPr b="1"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What is it?</a:t>
            </a:r>
            <a:br>
              <a:rPr b="1"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useState is used to create state variables in functional components. It allows components to hold and manage data.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100"/>
              <a:buChar char="●"/>
            </a:pPr>
            <a:r>
              <a:rPr b="1"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How it works:</a:t>
            </a:r>
            <a:br>
              <a:rPr b="1"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It returns a pair: the current state value and a function to update that state.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Syntax:</a:t>
            </a:r>
            <a:br>
              <a:rPr b="1"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const [state, setState] = useState(initialState);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endParaRPr b="1"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import React, { useState } from 'react';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const Counter: React.FC = () =&gt; {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const [count, setCount] = useState(0);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return (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  &lt;div&gt;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    &lt;p&gt;You clicked {count} times&lt;/p&gt;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    &lt;button onClick={() =&gt; setCount(count + 1)}&gt;Click me&lt;/button&gt;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  &lt;/div&gt;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);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};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export default Counter;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0" y="0"/>
            <a:ext cx="8715900" cy="49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2. useEffect</a:t>
            </a:r>
            <a:endParaRPr b="1" sz="12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9900FF"/>
              </a:buClr>
              <a:buSzPts val="1000"/>
              <a:buChar char="●"/>
            </a:pPr>
            <a:r>
              <a:rPr b="1"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What is it?</a:t>
            </a:r>
            <a:br>
              <a:rPr b="1"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useEffect runs side effects in functional components, like data fetching, subscriptions, or manually changing the DOM.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000"/>
              <a:buChar char="●"/>
            </a:pPr>
            <a:r>
              <a:rPr b="1"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How it works:</a:t>
            </a:r>
            <a:br>
              <a:rPr b="1"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It runs after the render and can optionally clean up after itself.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Syntax:</a:t>
            </a:r>
            <a:br>
              <a:rPr b="1"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useEffect(() =&gt; {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// effect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return () =&gt; {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  // cleanup (optional)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};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}, [dependencies]);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b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import React, { useState, useEffect } from 'react';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const Timer: React.FC = () =&gt; {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const [time, setTime] = useState(0);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useEffect(() =&gt; {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  const interval = setInterval(() =&gt; {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    setTime(prevTime =&gt; prevTime + 1);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  }, 1000);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  return () =&gt; clearInterval(interval); // Cleanup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}, []);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return &lt;p&gt;Time: {time}&lt;/p&gt;;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};export default Timer;</a:t>
            </a:r>
            <a:endParaRPr b="1" sz="12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/>
        </p:nvSpPr>
        <p:spPr>
          <a:xfrm>
            <a:off x="43075" y="0"/>
            <a:ext cx="8672700" cy="47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3. useContext</a:t>
            </a:r>
            <a:endParaRPr b="1" sz="13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9900FF"/>
              </a:buClr>
              <a:buSzPts val="1100"/>
              <a:buChar char="●"/>
            </a:pPr>
            <a:r>
              <a:rPr b="1"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What is it?</a:t>
            </a:r>
            <a:br>
              <a:rPr b="1"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useContext lets you share values across components without passing props manually at every level.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100"/>
              <a:buChar char="●"/>
            </a:pPr>
            <a:r>
              <a:rPr b="1"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How it works:</a:t>
            </a:r>
            <a:br>
              <a:rPr b="1"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It allows functional components to access the nearest Context provider value.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Syntax:</a:t>
            </a:r>
            <a:br>
              <a:rPr b="1"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const value = useContext(MyContext);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br>
              <a:rPr b="1"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import React, { useContext, createContext } from 'react';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const ThemeContext = createContext('light');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const ThemedComponent: React.FC = () =&gt; {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const theme = useContext(ThemeContext);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return &lt;div&gt;The current theme is {theme}&lt;/div&gt;;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};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const App: React.FC = () =&gt; (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&lt;ThemeContext.Provider value="dark"&gt;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  &lt;ThemedComponent /&gt;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&lt;/ThemeContext.Provider&gt;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);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export default App;</a:t>
            </a:r>
            <a:endParaRPr b="1" sz="12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/>
        </p:nvSpPr>
        <p:spPr>
          <a:xfrm>
            <a:off x="43075" y="0"/>
            <a:ext cx="8672700" cy="52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4. useRef</a:t>
            </a:r>
            <a:endParaRPr b="1" sz="12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9900FF"/>
              </a:buClr>
              <a:buSzPts val="1000"/>
              <a:buChar char="●"/>
            </a:pPr>
            <a:r>
              <a:rPr b="1"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What is it?</a:t>
            </a:r>
            <a:br>
              <a:rPr b="1"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useRef creates a mutable object that persists for the lifetime of the component. It’s often used to reference DOM elements or persist values without causing re-renders.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000"/>
              <a:buChar char="●"/>
            </a:pPr>
            <a:r>
              <a:rPr b="1"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How it works:</a:t>
            </a:r>
            <a:br>
              <a:rPr b="1"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You can directly access the .current property of the returned object.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Syntax:</a:t>
            </a:r>
            <a:br>
              <a:rPr b="1"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const ref = useRef(initialValue);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br>
              <a:rPr b="1"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import React, { useRef } from 'react';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const TextInputWithFocusButton: React.FC = () =&gt; {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const inputEl = useRef&lt;HTMLInputElement&gt;(null);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const onButtonClick = () =&gt; {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  if (inputEl.current) {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    inputEl.current.focus();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  }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};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return (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  &lt;&gt;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    &lt;input ref={inputEl} type="text" /&gt;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    &lt;button onClick={onButtonClick}&gt;Focus the input&lt;/button&gt;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  &lt;/&gt;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);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};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export default TextInputWithFocusButton;</a:t>
            </a:r>
            <a:endParaRPr b="1" sz="12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/>
        </p:nvSpPr>
        <p:spPr>
          <a:xfrm>
            <a:off x="43075" y="0"/>
            <a:ext cx="8672700" cy="60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5. useCallback</a:t>
            </a:r>
            <a:endParaRPr b="1" sz="12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9900FF"/>
              </a:buClr>
              <a:buSzPts val="1000"/>
              <a:buChar char="●"/>
            </a:pPr>
            <a:r>
              <a:rPr b="1"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What is it?</a:t>
            </a:r>
            <a:br>
              <a:rPr b="1"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useCallback is used to memoize a function so that it does not get recreated on every render, which can help improve performance in certain situations.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000"/>
              <a:buChar char="●"/>
            </a:pPr>
            <a:r>
              <a:rPr b="1"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How it works:</a:t>
            </a:r>
            <a:br>
              <a:rPr b="1"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It returns a memoized version of the callback function that only changes if one of the dependencies has changed.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Syntax:</a:t>
            </a:r>
            <a:br>
              <a:rPr b="1"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const memoizedCallback = useCallback(() =&gt; {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// Do something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}, [dependencies]);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br>
              <a:rPr b="1"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import React, { useState, useCallback } from 'react';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const Button: React.FC&lt;{ onClick: () =&gt; void }&gt; = React.memo(({ onClick }) =&gt; {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return &lt;button onClick={onClick}&gt;Click me&lt;/button&gt;;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});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const Counter: React.FC = () =&gt; {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const [count, setCount] = useState(0);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const increment = useCallback(() =&gt; {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  setCount((prev) =&gt; prev + 1);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}, []);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return (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  &lt;div&gt;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    &lt;p&gt;Count: {count}&lt;/p&gt;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    &lt;Button onClick={increment} /&gt;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  &lt;/div&gt;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);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};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export default Counter;</a:t>
            </a:r>
            <a:endParaRPr b="1"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/>
        </p:nvSpPr>
        <p:spPr>
          <a:xfrm>
            <a:off x="43075" y="0"/>
            <a:ext cx="9006600" cy="49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6. useMemo</a:t>
            </a:r>
            <a:endParaRPr b="1" sz="1200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00FF"/>
              </a:buClr>
              <a:buSzPts val="1000"/>
              <a:buChar char="●"/>
            </a:pPr>
            <a:r>
              <a:rPr b="1" lang="en-GB" sz="10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What is it?</a:t>
            </a:r>
            <a:br>
              <a:rPr b="1" lang="en-GB" sz="10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10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useMemo memoizes the result of a calculation. It’s used for expensive calculations that don’t need to be recalculated unless dependencies change.</a:t>
            </a:r>
            <a:endParaRPr sz="1000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000"/>
              <a:buChar char="●"/>
            </a:pPr>
            <a:r>
              <a:rPr b="1" lang="en-GB" sz="10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How it works:</a:t>
            </a:r>
            <a:br>
              <a:rPr b="1" lang="en-GB" sz="10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10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It returns a memoized value that only recalculates if one of the dependencies changes.</a:t>
            </a:r>
            <a:endParaRPr sz="1000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Syntax:</a:t>
            </a:r>
            <a:br>
              <a:rPr b="1" lang="en-GB" sz="10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10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const memoizedValue = useMemo(() =&gt; computeExpensiveValue(a, b), [a, b]);</a:t>
            </a:r>
            <a:endParaRPr sz="1000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br>
              <a:rPr b="1" lang="en-GB" sz="10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10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import React, { useState, useMemo } from 'react';</a:t>
            </a:r>
            <a:endParaRPr sz="1000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const Fibonacci: React.FC = () =&gt; {</a:t>
            </a:r>
            <a:endParaRPr sz="1000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  const [count, setCount] = useState(0);</a:t>
            </a:r>
            <a:endParaRPr sz="1000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  const fibonacci = (n: number): number =&gt; {</a:t>
            </a:r>
            <a:endParaRPr sz="1000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    if (n &lt;= 1) return n;</a:t>
            </a:r>
            <a:endParaRPr sz="1000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    return fibonacci(n - 1) + fibonacci(n - 2);</a:t>
            </a:r>
            <a:endParaRPr sz="1000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  };</a:t>
            </a:r>
            <a:endParaRPr sz="1000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  const memoizedFib = useMemo(() =&gt; fibonacci(count), [count]);</a:t>
            </a:r>
            <a:endParaRPr sz="1000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  return (</a:t>
            </a:r>
            <a:endParaRPr sz="1000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    &lt;div&gt;</a:t>
            </a:r>
            <a:endParaRPr sz="1000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      &lt;p&gt;Fibonacci of {count}: {memoizedFib}&lt;/p&gt;</a:t>
            </a:r>
            <a:endParaRPr sz="1000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      &lt;button onClick={() =&gt; setCount(count + 1)}&gt;Next&lt;/button&gt;</a:t>
            </a:r>
            <a:endParaRPr sz="1000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    &lt;/div&gt;</a:t>
            </a:r>
            <a:endParaRPr sz="1000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  );</a:t>
            </a:r>
            <a:endParaRPr sz="1000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};export default Fibonacci;</a:t>
            </a:r>
            <a:endParaRPr b="1" sz="1100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/>
        </p:nvSpPr>
        <p:spPr>
          <a:xfrm>
            <a:off x="43075" y="0"/>
            <a:ext cx="9006600" cy="6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7. Custom Hooks</a:t>
            </a:r>
            <a:endParaRPr b="1" sz="13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9900FF"/>
              </a:buClr>
              <a:buSzPts val="1100"/>
              <a:buChar char="●"/>
            </a:pPr>
            <a:r>
              <a:rPr b="1"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What are they?</a:t>
            </a:r>
            <a:br>
              <a:rPr b="1"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Custom hooks allow you to extract logic into reusable functions.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100"/>
              <a:buChar char="●"/>
            </a:pPr>
            <a:r>
              <a:rPr b="1"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How they work:</a:t>
            </a:r>
            <a:br>
              <a:rPr b="1"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A custom hook is simply a JavaScript function that uses built-in React hooks.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Syntax:</a:t>
            </a:r>
            <a:br>
              <a:rPr b="1"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const useCustomHook = () =&gt; {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const [value, setValue] = useState(0);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const increase = () =&gt; setValue(value + 1);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return [value, increase];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};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br>
              <a:rPr b="1"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import React from 'react';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const useCounter = (initialValue: number) =&gt; {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const [count, setCount] = useState(initialValue);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const increment = () =&gt; setCount(count + 1);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return { count, increment };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};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const Counter: React.FC = () =&gt; {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const { count, increment } = useCounter(0);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return (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  &lt;div&gt;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    &lt;p&gt;Count: {count}&lt;/p&gt;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    &lt;button onClick={increment}&gt;Increment&lt;/button&gt;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  &lt;/div&gt;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);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};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export default Counter;</a:t>
            </a:r>
            <a:endParaRPr b="1" sz="12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