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73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4" r:id="rId23"/>
    <p:sldId id="275" r:id="rId24"/>
    <p:sldId id="272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195"/>
    <a:srgbClr val="B0DEC6"/>
    <a:srgbClr val="E8E8E8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9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47B8-3CAF-D91E-441D-2552CCFF4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134FEC-C141-C20C-26A7-259314AC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562CB-1E36-BDF4-B40A-DA4D00E3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FA872-BE41-3EF0-C103-09EC543F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A6BFA-CCDC-CBB5-31C8-6AD44A3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2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8D44-CD90-2BE9-7E68-B01A20A3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423F4A-235B-D3DF-93C5-CD1E18B0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5AB69-64FA-4149-41A8-C003A9B8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E9768-B9C0-8C92-EF17-22FB217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08496-4562-A02D-26C3-FBD77F4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6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B8B746-F3A9-D87A-73C6-E5207471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92092-CDC8-A6E1-4034-C264AE5C6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3BD17-FFBE-FCD3-4106-4ACE0893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0DC3D-F3C7-575A-5159-8E4E3F52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9A70B-5DBA-F7E0-5AF8-F7703A8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3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72748-AA2D-64B9-F036-91BDDBDB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87B7A-D34B-4BDA-5D56-485785DD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20828-1E30-9155-20BD-2FD41DA0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D37C8-E3B9-BA8B-F145-EEFB5B5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AA885-FACE-B2DD-9477-B5E04567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28CA-A485-D7F8-22E3-EEF2418F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DBCE6-BFBC-F56C-B2BA-A3C580A4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AAA29-96F7-091A-FE89-7762E2A0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7435D-4C13-E33D-2F53-31A10826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5A887-3DC3-E7BC-0F68-7FD9FAD1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8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1656-C23E-C7F5-F2C2-561CF875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93EC0-0152-DF83-B9B8-EAB14DB81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F41DBE-8B99-9AC6-19EF-1A08F8B6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D390B-6F6C-9CF0-1159-490F2364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94D67-7878-359B-8871-D3748D8D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2659F-E3B3-0CD7-905B-99269787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6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3687E-808F-7753-2D56-72C76951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6E53A-EE03-BAE6-7606-8462E402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7B8F57-7772-A481-36CD-5D4E29D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6DEC5A-68D5-6E2A-4F93-1B092975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EE7F8C-7F38-DAC1-628B-06CF576D2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F066A-61C9-A2EB-9F5D-D7B3A184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EDE15A-1AE9-635C-F872-F2FE2EA8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A3C5BB-40C9-989F-D681-393CD5B1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68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09B5-02B8-DFD9-7DB8-65BEEA96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D80D2A-7692-2DB3-6926-553773B9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E92E55-0DDE-ADBF-11E5-7FBDDDF6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BD2A9F-BE95-5BB2-F333-3DC3308A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9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72D28D-F5E1-24DD-C9F8-ADD6F34F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3BA64-6ED0-A704-E4F4-7C5E8FDE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027CE5-2B28-D50C-7C6E-32A29C1F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13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F884-2203-7A21-2F12-03C1551D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55FB5-5503-582A-5450-077DA55E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51A49-0F3B-5C1F-83CB-2CE0F935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5D0FE-B2E5-A1E8-C032-8C873CDA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27482A-211A-3533-942C-427A377D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0D11E-FD2C-2B97-8734-E6B4A706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6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58873-A1B2-DD5C-766D-924150E5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D137B0-940A-236D-161F-CE6D95B7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44C949-1685-CC9B-60CF-E0C18034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08CBA-8856-B361-2D48-0BDEA721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F9CE5-46F2-E883-0CA9-E6B0350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EEB4DD-BF94-84F5-3E8D-F7D9CF90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40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FB0FDA-944B-643C-055C-A0803374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FBEFB-8351-6124-7D1D-7DB70B076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012BA-DBEA-9671-FAA7-210FAED2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F425A-FE88-4705-A810-DE7E1D913CA1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A309A-0103-7BE2-FC7B-80A3823B0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42EBE-411B-F452-50AB-258CB895C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A9D68-88CE-4994-8B46-62E5305BB9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0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slide" Target="slide2.xml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svg"/><Relationship Id="rId4" Type="http://schemas.openxmlformats.org/officeDocument/2006/relationships/image" Target="../media/image3.sv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slide" Target="slide2.xml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82207" y="3608654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6657974" y="4454787"/>
            <a:ext cx="281426" cy="2123692"/>
          </a:xfrm>
          <a:prstGeom prst="rtTriangle">
            <a:avLst/>
          </a:prstGeom>
          <a:solidFill>
            <a:srgbClr val="FF0000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836367" y="2184741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343151" y="5067300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800724" y="1023638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236542" y="1672767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299593" y="990600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0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80016" y="1114425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BD5D3B-A795-0614-1604-C3538FC73BE5}"/>
              </a:ext>
            </a:extLst>
          </p:cNvPr>
          <p:cNvSpPr txBox="1"/>
          <p:nvPr/>
        </p:nvSpPr>
        <p:spPr>
          <a:xfrm>
            <a:off x="9916915" y="329028"/>
            <a:ext cx="199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Proyecto Final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541F66-5570-6722-CBE2-F4146F65BD22}"/>
              </a:ext>
            </a:extLst>
          </p:cNvPr>
          <p:cNvSpPr txBox="1"/>
          <p:nvPr/>
        </p:nvSpPr>
        <p:spPr>
          <a:xfrm>
            <a:off x="173049" y="1116626"/>
            <a:ext cx="47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Control y Supervisión de sistema secuencial electroneumático, </a:t>
            </a:r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44B2271-1183-119B-4315-C6796C36A379}"/>
              </a:ext>
            </a:extLst>
          </p:cNvPr>
          <p:cNvSpPr txBox="1"/>
          <p:nvPr/>
        </p:nvSpPr>
        <p:spPr>
          <a:xfrm>
            <a:off x="9186869" y="6000718"/>
            <a:ext cx="272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Damián Carmona</a:t>
            </a:r>
          </a:p>
        </p:txBody>
      </p:sp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7156836" y="5077735"/>
            <a:ext cx="1969412" cy="657047"/>
            <a:chOff x="1870153" y="1195288"/>
            <a:chExt cx="1969412" cy="657047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22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Objetivos</a:t>
              </a: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</a:rPr>
                <a:t>Objetivos a desarrollar</a:t>
              </a: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899319B-5A11-7651-3033-40D8C6482523}"/>
              </a:ext>
            </a:extLst>
          </p:cNvPr>
          <p:cNvGrpSpPr/>
          <p:nvPr/>
        </p:nvGrpSpPr>
        <p:grpSpPr>
          <a:xfrm>
            <a:off x="12379451" y="3422333"/>
            <a:ext cx="1233207" cy="728019"/>
            <a:chOff x="10442368" y="4350284"/>
            <a:chExt cx="1233207" cy="728019"/>
          </a:xfrm>
        </p:grpSpPr>
        <p:sp>
          <p:nvSpPr>
            <p:cNvPr id="30" name="Freeform: Shape 43">
              <a:extLst>
                <a:ext uri="{FF2B5EF4-FFF2-40B4-BE49-F238E27FC236}">
                  <a16:creationId xmlns:a16="http://schemas.microsoft.com/office/drawing/2014/main" id="{915DBED2-9D2B-77B1-F48E-4F7F8A0ADACC}"/>
                </a:ext>
              </a:extLst>
            </p:cNvPr>
            <p:cNvSpPr/>
            <p:nvPr/>
          </p:nvSpPr>
          <p:spPr>
            <a:xfrm flipH="1">
              <a:off x="10442368" y="4361288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áfico 30" descr="Diana contorno">
              <a:extLst>
                <a:ext uri="{FF2B5EF4-FFF2-40B4-BE49-F238E27FC236}">
                  <a16:creationId xmlns:a16="http://schemas.microsoft.com/office/drawing/2014/main" id="{F6EC8A51-5D77-C866-631C-8C32298D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17040" y="4350284"/>
              <a:ext cx="717016" cy="717016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Vista general de diapositiva 34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0074902"/>
                  </p:ext>
                </p:extLst>
              </p:nvPr>
            </p:nvGraphicFramePr>
            <p:xfrm>
              <a:off x="6703825" y="4192925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Vista general de diapositiva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825" y="4192925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F00E712-19A5-A64D-9B81-0075227D7DA7}"/>
              </a:ext>
            </a:extLst>
          </p:cNvPr>
          <p:cNvSpPr/>
          <p:nvPr/>
        </p:nvSpPr>
        <p:spPr>
          <a:xfrm>
            <a:off x="-1801731" y="1767556"/>
            <a:ext cx="1456348" cy="360133"/>
          </a:xfrm>
          <a:prstGeom prst="roundRect">
            <a:avLst>
              <a:gd name="adj" fmla="val 50000"/>
            </a:avLst>
          </a:prstGeom>
          <a:solidFill>
            <a:srgbClr val="457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</a:t>
            </a:r>
            <a:endParaRPr lang="en-U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A2A9E7-8DF0-6B0A-2F83-D4313FBB5463}"/>
              </a:ext>
            </a:extLst>
          </p:cNvPr>
          <p:cNvSpPr/>
          <p:nvPr/>
        </p:nvSpPr>
        <p:spPr>
          <a:xfrm>
            <a:off x="-1657642" y="2941883"/>
            <a:ext cx="1456348" cy="3601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</a:t>
            </a:r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1C056EC1-20BD-05CE-EF11-F5A4AD61CF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9098226"/>
                  </p:ext>
                </p:extLst>
              </p:nvPr>
            </p:nvGraphicFramePr>
            <p:xfrm>
              <a:off x="255105" y="2184741"/>
              <a:ext cx="1494605" cy="487920"/>
            </p:xfrm>
            <a:graphic>
              <a:graphicData uri="http://schemas.microsoft.com/office/powerpoint/2016/slidezoom">
                <pslz:sldZm>
                  <pslz:sldZmObj sldId="260" cId="3761123757">
                    <pslz:zmPr id="{4986DF5C-7724-4772-83F4-E86D575B4A31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94605" cy="4879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Vista general de diapositiva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C056EC1-20BD-05CE-EF11-F5A4AD61CF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105" y="2184741"/>
                <a:ext cx="1494605" cy="4879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E9B1E0BF-EC72-268C-9B12-1DEEB3435B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6831253"/>
                  </p:ext>
                </p:extLst>
              </p:nvPr>
            </p:nvGraphicFramePr>
            <p:xfrm>
              <a:off x="2155601" y="2178248"/>
              <a:ext cx="1494605" cy="494413"/>
            </p:xfrm>
            <a:graphic>
              <a:graphicData uri="http://schemas.microsoft.com/office/powerpoint/2016/slidezoom">
                <pslz:sldZm>
                  <pslz:sldZmObj sldId="261" cId="3287770262">
                    <pslz:zmPr id="{BFF27710-358F-4022-9842-B9FE0792089E}" returnToParent="0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94605" cy="4944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Vista general de diapositiva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9B1E0BF-EC72-268C-9B12-1DEEB3435B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601" y="2178248"/>
                <a:ext cx="1494605" cy="4944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49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849 -0.05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1115EA92-C3E3-7479-897C-BACDE2A2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39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8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 con confianza media">
            <a:extLst>
              <a:ext uri="{FF2B5EF4-FFF2-40B4-BE49-F238E27FC236}">
                <a16:creationId xmlns:a16="http://schemas.microsoft.com/office/drawing/2014/main" id="{CD278BE8-DFAE-763F-3896-2D559385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6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74317C-ED4D-2331-B76E-0E399366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92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2721622" y="4827181"/>
            <a:ext cx="281426" cy="1458314"/>
          </a:xfrm>
          <a:prstGeom prst="rtTriangle">
            <a:avLst/>
          </a:prstGeom>
          <a:solidFill>
            <a:srgbClr val="457195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91732" y="5111529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845892" y="3687616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352676" y="6570175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810249" y="2526513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246067" y="3175642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309118" y="2493475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89541" y="2617300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936710" y="4265214"/>
            <a:ext cx="1969412" cy="826324"/>
            <a:chOff x="1870153" y="1195288"/>
            <a:chExt cx="1969412" cy="826324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22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Desarrollo</a:t>
              </a: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entury Gothic" panose="020B0502020202020204" pitchFamily="34" charset="0"/>
                </a:rPr>
                <a:t>Diseño</a:t>
              </a:r>
              <a:r>
                <a:rPr lang="en-US" sz="1100" dirty="0">
                  <a:latin typeface="Century Gothic" panose="020B0502020202020204" pitchFamily="34" charset="0"/>
                </a:rPr>
                <a:t> de </a:t>
              </a:r>
              <a:r>
                <a:rPr lang="en-US" sz="1100" dirty="0" err="1">
                  <a:latin typeface="Century Gothic" panose="020B0502020202020204" pitchFamily="34" charset="0"/>
                </a:rPr>
                <a:t>interfaz</a:t>
              </a:r>
              <a:r>
                <a:rPr lang="en-US" sz="1100" dirty="0">
                  <a:latin typeface="Century Gothic" panose="020B0502020202020204" pitchFamily="34" charset="0"/>
                </a:rPr>
                <a:t> de </a:t>
              </a:r>
            </a:p>
            <a:p>
              <a:r>
                <a:rPr lang="en-US" sz="1100" dirty="0" err="1">
                  <a:latin typeface="Century Gothic" panose="020B0502020202020204" pitchFamily="34" charset="0"/>
                </a:rPr>
                <a:t>Usuario</a:t>
              </a:r>
              <a:r>
                <a:rPr lang="en-US" sz="1100" dirty="0">
                  <a:latin typeface="Century Gothic" panose="020B0502020202020204" pitchFamily="34" charset="0"/>
                </a:rPr>
                <a:t> </a:t>
              </a:r>
              <a:r>
                <a:rPr lang="en-US" sz="1100" dirty="0" err="1">
                  <a:latin typeface="Century Gothic" panose="020B0502020202020204" pitchFamily="34" charset="0"/>
                </a:rPr>
                <a:t>en</a:t>
              </a:r>
              <a:r>
                <a:rPr lang="en-US" sz="1100" dirty="0">
                  <a:latin typeface="Century Gothic" panose="020B0502020202020204" pitchFamily="34" charset="0"/>
                </a:rPr>
                <a:t> SE y ME</a:t>
              </a: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899319B-5A11-7651-3033-40D8C6482523}"/>
              </a:ext>
            </a:extLst>
          </p:cNvPr>
          <p:cNvGrpSpPr/>
          <p:nvPr/>
        </p:nvGrpSpPr>
        <p:grpSpPr>
          <a:xfrm>
            <a:off x="12379451" y="3422333"/>
            <a:ext cx="1233207" cy="728019"/>
            <a:chOff x="10442368" y="4350284"/>
            <a:chExt cx="1233207" cy="728019"/>
          </a:xfrm>
        </p:grpSpPr>
        <p:sp>
          <p:nvSpPr>
            <p:cNvPr id="30" name="Freeform: Shape 43">
              <a:extLst>
                <a:ext uri="{FF2B5EF4-FFF2-40B4-BE49-F238E27FC236}">
                  <a16:creationId xmlns:a16="http://schemas.microsoft.com/office/drawing/2014/main" id="{915DBED2-9D2B-77B1-F48E-4F7F8A0ADACC}"/>
                </a:ext>
              </a:extLst>
            </p:cNvPr>
            <p:cNvSpPr/>
            <p:nvPr/>
          </p:nvSpPr>
          <p:spPr>
            <a:xfrm flipH="1">
              <a:off x="10442368" y="4361288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áfico 30" descr="Diana contorno">
              <a:extLst>
                <a:ext uri="{FF2B5EF4-FFF2-40B4-BE49-F238E27FC236}">
                  <a16:creationId xmlns:a16="http://schemas.microsoft.com/office/drawing/2014/main" id="{F6EC8A51-5D77-C866-631C-8C32298D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17040" y="4350284"/>
              <a:ext cx="717016" cy="717016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580CE5-7D10-7E22-E9FE-01D4A6598A26}"/>
              </a:ext>
            </a:extLst>
          </p:cNvPr>
          <p:cNvGrpSpPr/>
          <p:nvPr/>
        </p:nvGrpSpPr>
        <p:grpSpPr>
          <a:xfrm>
            <a:off x="12318809" y="4602016"/>
            <a:ext cx="1233207" cy="767959"/>
            <a:chOff x="2958222" y="2724350"/>
            <a:chExt cx="1233207" cy="767959"/>
          </a:xfrm>
        </p:grpSpPr>
        <p:sp>
          <p:nvSpPr>
            <p:cNvPr id="3" name="Freeform: Shape 43">
              <a:extLst>
                <a:ext uri="{FF2B5EF4-FFF2-40B4-BE49-F238E27FC236}">
                  <a16:creationId xmlns:a16="http://schemas.microsoft.com/office/drawing/2014/main" id="{AA02C656-F31F-4853-E02B-75D3B5DEC641}"/>
                </a:ext>
              </a:extLst>
            </p:cNvPr>
            <p:cNvSpPr/>
            <p:nvPr/>
          </p:nvSpPr>
          <p:spPr>
            <a:xfrm flipH="1">
              <a:off x="2958222" y="2775294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457195"/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áfico 13" descr="Diseño web con relleno sólido">
              <a:extLst>
                <a:ext uri="{FF2B5EF4-FFF2-40B4-BE49-F238E27FC236}">
                  <a16:creationId xmlns:a16="http://schemas.microsoft.com/office/drawing/2014/main" id="{71F2DD8A-5740-7E7B-F33A-43C38371C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69469" y="2724350"/>
              <a:ext cx="765294" cy="765294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74350B1A-661D-D8B0-95B9-F1A07444B5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9555" y="4150352"/>
              <a:ext cx="1090585" cy="854202"/>
            </p:xfrm>
            <a:graphic>
              <a:graphicData uri="http://schemas.microsoft.com/office/powerpoint/2016/slidezoom">
                <pslz:sldZm>
                  <pslz:sldZmObj sldId="260" cId="3761123757">
                    <pslz:zmPr id="{8DBC6003-72D0-49A7-B0FE-590750AC745D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90585" cy="8542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Vista general de diapositiva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4350B1A-661D-D8B0-95B9-F1A07444B5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555" y="4150352"/>
                <a:ext cx="1090585" cy="8542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716376" y="5767137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6376" y="5767137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57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8724 0.045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6849 -0.0541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9143023" y="4601031"/>
            <a:ext cx="281426" cy="1458314"/>
          </a:xfrm>
          <a:prstGeom prst="rtTriangle">
            <a:avLst/>
          </a:prstGeom>
          <a:solidFill>
            <a:srgbClr val="B0DEC6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17304" y="6542354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771464" y="5118441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278248" y="8001000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735821" y="3957338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171639" y="4606467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234690" y="3924300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28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15113" y="4048125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10162614" y="5118441"/>
            <a:ext cx="1969412" cy="826324"/>
            <a:chOff x="1870153" y="1195288"/>
            <a:chExt cx="1969412" cy="826324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3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entury Gothic" panose="020B0502020202020204" pitchFamily="34" charset="0"/>
                </a:rPr>
                <a:t>Planeación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entury Gothic" panose="020B0502020202020204" pitchFamily="34" charset="0"/>
                </a:rPr>
                <a:t>Elaboración</a:t>
              </a:r>
              <a:r>
                <a:rPr lang="en-US" sz="1100" dirty="0">
                  <a:latin typeface="Century Gothic" panose="020B0502020202020204" pitchFamily="34" charset="0"/>
                </a:rPr>
                <a:t> de Acta</a:t>
              </a:r>
            </a:p>
            <a:p>
              <a:r>
                <a:rPr lang="en-US" sz="1100" dirty="0" err="1">
                  <a:latin typeface="Century Gothic" panose="020B0502020202020204" pitchFamily="34" charset="0"/>
                </a:rPr>
                <a:t>Constitutiva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Freeform: Shape 43">
            <a:extLst>
              <a:ext uri="{FF2B5EF4-FFF2-40B4-BE49-F238E27FC236}">
                <a16:creationId xmlns:a16="http://schemas.microsoft.com/office/drawing/2014/main" id="{915DBED2-9D2B-77B1-F48E-4F7F8A0ADACC}"/>
              </a:ext>
            </a:extLst>
          </p:cNvPr>
          <p:cNvSpPr/>
          <p:nvPr/>
        </p:nvSpPr>
        <p:spPr>
          <a:xfrm flipH="1">
            <a:off x="12379451" y="3433337"/>
            <a:ext cx="1233207" cy="717015"/>
          </a:xfrm>
          <a:custGeom>
            <a:avLst/>
            <a:gdLst>
              <a:gd name="connsiteX0" fmla="*/ 0 w 997314"/>
              <a:gd name="connsiteY0" fmla="*/ 0 h 506439"/>
              <a:gd name="connsiteX1" fmla="*/ 997314 w 997314"/>
              <a:gd name="connsiteY1" fmla="*/ 0 h 506439"/>
              <a:gd name="connsiteX2" fmla="*/ 997314 w 997314"/>
              <a:gd name="connsiteY2" fmla="*/ 506439 h 506439"/>
              <a:gd name="connsiteX3" fmla="*/ 260083 w 997314"/>
              <a:gd name="connsiteY3" fmla="*/ 506439 h 5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314" h="506439">
                <a:moveTo>
                  <a:pt x="0" y="0"/>
                </a:moveTo>
                <a:lnTo>
                  <a:pt x="997314" y="0"/>
                </a:lnTo>
                <a:lnTo>
                  <a:pt x="997314" y="506439"/>
                </a:lnTo>
                <a:lnTo>
                  <a:pt x="260083" y="5064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áfico 30" descr="Diana contorno">
            <a:extLst>
              <a:ext uri="{FF2B5EF4-FFF2-40B4-BE49-F238E27FC236}">
                <a16:creationId xmlns:a16="http://schemas.microsoft.com/office/drawing/2014/main" id="{F6EC8A51-5D77-C866-631C-8C32298D7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4123" y="3422333"/>
            <a:ext cx="717016" cy="717016"/>
          </a:xfrm>
          <a:prstGeom prst="rect">
            <a:avLst/>
          </a:prstGeom>
        </p:spPr>
      </p:pic>
      <p:pic>
        <p:nvPicPr>
          <p:cNvPr id="14" name="Gráfico 13" descr="Diseño web con relleno sólido">
            <a:extLst>
              <a:ext uri="{FF2B5EF4-FFF2-40B4-BE49-F238E27FC236}">
                <a16:creationId xmlns:a16="http://schemas.microsoft.com/office/drawing/2014/main" id="{71F2DD8A-5740-7E7B-F33A-43C38371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03247" y="1895326"/>
            <a:ext cx="765294" cy="76529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716376" y="5767137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6376" y="5767137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7E404C0-B81A-62E2-E7A9-408A696C3DDC}"/>
              </a:ext>
            </a:extLst>
          </p:cNvPr>
          <p:cNvGrpSpPr/>
          <p:nvPr/>
        </p:nvGrpSpPr>
        <p:grpSpPr>
          <a:xfrm>
            <a:off x="12318809" y="416598"/>
            <a:ext cx="1233207" cy="717015"/>
            <a:chOff x="10033590" y="1895326"/>
            <a:chExt cx="1233207" cy="717015"/>
          </a:xfrm>
        </p:grpSpPr>
        <p:sp>
          <p:nvSpPr>
            <p:cNvPr id="17" name="Freeform: Shape 43">
              <a:extLst>
                <a:ext uri="{FF2B5EF4-FFF2-40B4-BE49-F238E27FC236}">
                  <a16:creationId xmlns:a16="http://schemas.microsoft.com/office/drawing/2014/main" id="{6E473A42-D33B-D5B8-7F46-52D4AFB4827A}"/>
                </a:ext>
              </a:extLst>
            </p:cNvPr>
            <p:cNvSpPr/>
            <p:nvPr/>
          </p:nvSpPr>
          <p:spPr>
            <a:xfrm flipH="1">
              <a:off x="10033590" y="1895326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B0DEC6"/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1" name="Gráfico 20" descr="Jerarquía con relleno sólido">
              <a:extLst>
                <a:ext uri="{FF2B5EF4-FFF2-40B4-BE49-F238E27FC236}">
                  <a16:creationId xmlns:a16="http://schemas.microsoft.com/office/drawing/2014/main" id="{C969B619-8D37-4BC8-9A0B-444F08A6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0042" y="1895326"/>
              <a:ext cx="653983" cy="653983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Vista general de diapositiva 25"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1815899"/>
                  </p:ext>
                </p:extLst>
              </p:nvPr>
            </p:nvGraphicFramePr>
            <p:xfrm>
              <a:off x="9143023" y="4118022"/>
              <a:ext cx="1028750" cy="717015"/>
            </p:xfrm>
            <a:graphic>
              <a:graphicData uri="http://schemas.microsoft.com/office/powerpoint/2016/slidezoom">
                <pslz:sldZm>
                  <pslz:sldZmObj sldId="263" cId="2977771662">
                    <pslz:zmPr id="{34C6CC0E-61D2-4165-9AB4-F7F325EBD632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8750" cy="7170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Vista general de diapositiva 2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3023" y="4118022"/>
                <a:ext cx="1028750" cy="7170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52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09752 0.0224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A2C31E-D29A-6BB0-C679-7CD7E80A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E0EAF0-1D9D-6097-5A1F-6FEF8EBF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0"/>
            <a:ext cx="9315450" cy="5581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7518D-0265-BB77-1F56-9E699252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5581650"/>
            <a:ext cx="9315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824514-11EF-1EB2-9440-910CAE1F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96" y="0"/>
            <a:ext cx="9315450" cy="1771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C0AAB2-DA1C-67B8-71C0-73D138751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38"/>
          <a:stretch/>
        </p:blipFill>
        <p:spPr>
          <a:xfrm>
            <a:off x="1608396" y="1771650"/>
            <a:ext cx="9277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7280DD-A1F7-61F8-9F36-C8A0E54DA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15"/>
          <a:stretch/>
        </p:blipFill>
        <p:spPr>
          <a:xfrm>
            <a:off x="1595548" y="0"/>
            <a:ext cx="9277350" cy="6771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6408FA-6AE4-D134-D14F-7AC69015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48" y="677161"/>
            <a:ext cx="92678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B44184-BD78-7E47-EE81-A1BB23EC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76225"/>
            <a:ext cx="92487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457195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>
            <a:extLst>
              <a:ext uri="{FF2B5EF4-FFF2-40B4-BE49-F238E27FC236}">
                <a16:creationId xmlns:a16="http://schemas.microsoft.com/office/drawing/2014/main" id="{52EFFE7B-28BD-3B23-1640-DAC978E3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1465" y="1934251"/>
            <a:ext cx="4016041" cy="2989497"/>
          </a:xfrm>
          <a:prstGeom prst="rect">
            <a:avLst/>
          </a:prstGeom>
        </p:spPr>
      </p:pic>
      <p:pic>
        <p:nvPicPr>
          <p:cNvPr id="18" name="Picture 2" descr="UNAM Logo and symbol, meaning, history, PNG, brand">
            <a:extLst>
              <a:ext uri="{FF2B5EF4-FFF2-40B4-BE49-F238E27FC236}">
                <a16:creationId xmlns:a16="http://schemas.microsoft.com/office/drawing/2014/main" id="{A268E8DB-B744-B7F7-5FAC-2A16FC50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7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EBB1C29-517F-5B44-01AC-8B2E0456E807}"/>
              </a:ext>
            </a:extLst>
          </p:cNvPr>
          <p:cNvSpPr/>
          <p:nvPr/>
        </p:nvSpPr>
        <p:spPr>
          <a:xfrm>
            <a:off x="1020079" y="1443789"/>
            <a:ext cx="5765732" cy="11069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s-CO" sz="1600" dirty="0">
                <a:solidFill>
                  <a:schemeClr val="tx1"/>
                </a:solidFill>
              </a:rPr>
              <a:t>Automatización y control de nivel del sistema hidráulico en modo automático y manual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s-MX" sz="16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392E6A7-F383-F511-3EE0-B3E9B1DFAC05}"/>
              </a:ext>
            </a:extLst>
          </p:cNvPr>
          <p:cNvSpPr/>
          <p:nvPr/>
        </p:nvSpPr>
        <p:spPr>
          <a:xfrm>
            <a:off x="1020079" y="3069522"/>
            <a:ext cx="5765732" cy="11069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Supervisión del Sistema: Implementar un sistema de supervisión utilizando </a:t>
            </a:r>
            <a:r>
              <a:rPr lang="es-ES" sz="1600" dirty="0" err="1">
                <a:solidFill>
                  <a:schemeClr val="tx1"/>
                </a:solidFill>
              </a:rPr>
              <a:t>FactoryTalk</a:t>
            </a:r>
            <a:r>
              <a:rPr lang="es-ES" sz="1600" dirty="0">
                <a:solidFill>
                  <a:schemeClr val="tx1"/>
                </a:solidFill>
              </a:rPr>
              <a:t> View Studio en dos ediciones diferentes para asegurar la correcta visualización y monitoreo de los parámetros del sistema.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75EF702-537C-5D8F-88BE-482D0F2FF332}"/>
              </a:ext>
            </a:extLst>
          </p:cNvPr>
          <p:cNvSpPr/>
          <p:nvPr/>
        </p:nvSpPr>
        <p:spPr>
          <a:xfrm>
            <a:off x="1020079" y="4580765"/>
            <a:ext cx="5765732" cy="110690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Presentación y Funcionamiento: Realizar la presentación del sistema desarrollado y asegurar su correcta puesta en funcionamiento.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871C6A5F-0974-EFF9-EA45-011E74CEF812}"/>
              </a:ext>
            </a:extLst>
          </p:cNvPr>
          <p:cNvSpPr txBox="1"/>
          <p:nvPr/>
        </p:nvSpPr>
        <p:spPr>
          <a:xfrm>
            <a:off x="8453437" y="454677"/>
            <a:ext cx="2237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3287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4A228C-436C-2EC8-A7CF-A66F594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939984"/>
            <a:ext cx="92583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B349A7-33BB-0F46-DD9A-1C40BB97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52512"/>
            <a:ext cx="9277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9143023" y="4601031"/>
            <a:ext cx="281426" cy="1458314"/>
          </a:xfrm>
          <a:prstGeom prst="rtTriangle">
            <a:avLst/>
          </a:prstGeom>
          <a:solidFill>
            <a:srgbClr val="B0DEC6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17304" y="6542354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771464" y="5118441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278248" y="8001000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735821" y="3957338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171639" y="4606467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234690" y="3924300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28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15113" y="4048125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10162614" y="5118441"/>
            <a:ext cx="1969412" cy="826324"/>
            <a:chOff x="1870153" y="1195288"/>
            <a:chExt cx="1969412" cy="826324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3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Century Gothic" panose="020B0502020202020204" pitchFamily="34" charset="0"/>
                </a:rPr>
                <a:t>Planeación</a:t>
              </a: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entury Gothic" panose="020B0502020202020204" pitchFamily="34" charset="0"/>
                </a:rPr>
                <a:t>Elaboración</a:t>
              </a:r>
              <a:r>
                <a:rPr lang="en-US" sz="1100" dirty="0">
                  <a:latin typeface="Century Gothic" panose="020B0502020202020204" pitchFamily="34" charset="0"/>
                </a:rPr>
                <a:t> de Acta</a:t>
              </a:r>
            </a:p>
            <a:p>
              <a:r>
                <a:rPr lang="en-US" sz="1100" dirty="0" err="1">
                  <a:latin typeface="Century Gothic" panose="020B0502020202020204" pitchFamily="34" charset="0"/>
                </a:rPr>
                <a:t>Constitutiva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Freeform: Shape 43">
            <a:extLst>
              <a:ext uri="{FF2B5EF4-FFF2-40B4-BE49-F238E27FC236}">
                <a16:creationId xmlns:a16="http://schemas.microsoft.com/office/drawing/2014/main" id="{915DBED2-9D2B-77B1-F48E-4F7F8A0ADACC}"/>
              </a:ext>
            </a:extLst>
          </p:cNvPr>
          <p:cNvSpPr/>
          <p:nvPr/>
        </p:nvSpPr>
        <p:spPr>
          <a:xfrm flipH="1">
            <a:off x="12379451" y="3433337"/>
            <a:ext cx="1233207" cy="717015"/>
          </a:xfrm>
          <a:custGeom>
            <a:avLst/>
            <a:gdLst>
              <a:gd name="connsiteX0" fmla="*/ 0 w 997314"/>
              <a:gd name="connsiteY0" fmla="*/ 0 h 506439"/>
              <a:gd name="connsiteX1" fmla="*/ 997314 w 997314"/>
              <a:gd name="connsiteY1" fmla="*/ 0 h 506439"/>
              <a:gd name="connsiteX2" fmla="*/ 997314 w 997314"/>
              <a:gd name="connsiteY2" fmla="*/ 506439 h 506439"/>
              <a:gd name="connsiteX3" fmla="*/ 260083 w 997314"/>
              <a:gd name="connsiteY3" fmla="*/ 506439 h 5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314" h="506439">
                <a:moveTo>
                  <a:pt x="0" y="0"/>
                </a:moveTo>
                <a:lnTo>
                  <a:pt x="997314" y="0"/>
                </a:lnTo>
                <a:lnTo>
                  <a:pt x="997314" y="506439"/>
                </a:lnTo>
                <a:lnTo>
                  <a:pt x="260083" y="5064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áfico 30" descr="Diana contorno">
            <a:extLst>
              <a:ext uri="{FF2B5EF4-FFF2-40B4-BE49-F238E27FC236}">
                <a16:creationId xmlns:a16="http://schemas.microsoft.com/office/drawing/2014/main" id="{F6EC8A51-5D77-C866-631C-8C32298D7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4123" y="3422333"/>
            <a:ext cx="717016" cy="717016"/>
          </a:xfrm>
          <a:prstGeom prst="rect">
            <a:avLst/>
          </a:prstGeom>
        </p:spPr>
      </p:pic>
      <p:pic>
        <p:nvPicPr>
          <p:cNvPr id="14" name="Gráfico 13" descr="Diseño web con relleno sólido">
            <a:extLst>
              <a:ext uri="{FF2B5EF4-FFF2-40B4-BE49-F238E27FC236}">
                <a16:creationId xmlns:a16="http://schemas.microsoft.com/office/drawing/2014/main" id="{71F2DD8A-5740-7E7B-F33A-43C38371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03247" y="1895326"/>
            <a:ext cx="765294" cy="76529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716376" y="5767137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6376" y="5767137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7E404C0-B81A-62E2-E7A9-408A696C3DDC}"/>
              </a:ext>
            </a:extLst>
          </p:cNvPr>
          <p:cNvGrpSpPr/>
          <p:nvPr/>
        </p:nvGrpSpPr>
        <p:grpSpPr>
          <a:xfrm>
            <a:off x="12318809" y="416598"/>
            <a:ext cx="1233207" cy="717015"/>
            <a:chOff x="10033590" y="1895326"/>
            <a:chExt cx="1233207" cy="717015"/>
          </a:xfrm>
        </p:grpSpPr>
        <p:sp>
          <p:nvSpPr>
            <p:cNvPr id="17" name="Freeform: Shape 43">
              <a:extLst>
                <a:ext uri="{FF2B5EF4-FFF2-40B4-BE49-F238E27FC236}">
                  <a16:creationId xmlns:a16="http://schemas.microsoft.com/office/drawing/2014/main" id="{6E473A42-D33B-D5B8-7F46-52D4AFB4827A}"/>
                </a:ext>
              </a:extLst>
            </p:cNvPr>
            <p:cNvSpPr/>
            <p:nvPr/>
          </p:nvSpPr>
          <p:spPr>
            <a:xfrm flipH="1">
              <a:off x="10033590" y="1895326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B0DEC6"/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1" name="Gráfico 20" descr="Jerarquía con relleno sólido">
              <a:extLst>
                <a:ext uri="{FF2B5EF4-FFF2-40B4-BE49-F238E27FC236}">
                  <a16:creationId xmlns:a16="http://schemas.microsoft.com/office/drawing/2014/main" id="{C969B619-8D37-4BC8-9A0B-444F08A6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0042" y="1895326"/>
              <a:ext cx="653983" cy="653983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Vista general de diapositiva 25"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43023" y="4118022"/>
              <a:ext cx="1028750" cy="717015"/>
            </p:xfrm>
            <a:graphic>
              <a:graphicData uri="http://schemas.microsoft.com/office/powerpoint/2016/slidezoom">
                <pslz:sldZm>
                  <pslz:sldZmObj sldId="263" cId="2977771662">
                    <pslz:zmPr id="{34C6CC0E-61D2-4165-9AB4-F7F325EBD632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8750" cy="7170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Vista general de diapositiva 2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3023" y="4118022"/>
                <a:ext cx="1028750" cy="7170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118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6849 -0.05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09752 0.02245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-1098413" y="930462"/>
            <a:ext cx="281426" cy="1458314"/>
          </a:xfrm>
          <a:prstGeom prst="rtTriangle">
            <a:avLst/>
          </a:prstGeom>
          <a:solidFill>
            <a:srgbClr val="B0DEC6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310978" y="7807629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665138" y="6383716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171922" y="9266275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629495" y="5222613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065313" y="5871742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128364" y="5189575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208787" y="5313400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4555502" y="228391"/>
            <a:ext cx="3862486" cy="841667"/>
            <a:chOff x="1870153" y="1200379"/>
            <a:chExt cx="1969412" cy="452958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2168655" y="1200379"/>
              <a:ext cx="1372408" cy="18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entury Gothic" panose="020B0502020202020204" pitchFamily="34" charset="0"/>
                </a:rPr>
                <a:t>Muchas</a:t>
              </a:r>
              <a:r>
                <a:rPr lang="en-US" sz="1600" b="1" dirty="0">
                  <a:latin typeface="Century Gothic" panose="020B0502020202020204" pitchFamily="34" charset="0"/>
                </a:rPr>
                <a:t> Gracias</a:t>
              </a: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23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entury Gothic" panose="020B0502020202020204" pitchFamily="34" charset="0"/>
                </a:rPr>
                <a:t>Damián Carmona</a:t>
              </a:r>
            </a:p>
            <a:p>
              <a:pPr algn="ctr"/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Freeform: Shape 43">
            <a:extLst>
              <a:ext uri="{FF2B5EF4-FFF2-40B4-BE49-F238E27FC236}">
                <a16:creationId xmlns:a16="http://schemas.microsoft.com/office/drawing/2014/main" id="{915DBED2-9D2B-77B1-F48E-4F7F8A0ADACC}"/>
              </a:ext>
            </a:extLst>
          </p:cNvPr>
          <p:cNvSpPr/>
          <p:nvPr/>
        </p:nvSpPr>
        <p:spPr>
          <a:xfrm flipH="1">
            <a:off x="12379451" y="3433337"/>
            <a:ext cx="1233207" cy="717015"/>
          </a:xfrm>
          <a:custGeom>
            <a:avLst/>
            <a:gdLst>
              <a:gd name="connsiteX0" fmla="*/ 0 w 997314"/>
              <a:gd name="connsiteY0" fmla="*/ 0 h 506439"/>
              <a:gd name="connsiteX1" fmla="*/ 997314 w 997314"/>
              <a:gd name="connsiteY1" fmla="*/ 0 h 506439"/>
              <a:gd name="connsiteX2" fmla="*/ 997314 w 997314"/>
              <a:gd name="connsiteY2" fmla="*/ 506439 h 506439"/>
              <a:gd name="connsiteX3" fmla="*/ 260083 w 997314"/>
              <a:gd name="connsiteY3" fmla="*/ 506439 h 5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314" h="506439">
                <a:moveTo>
                  <a:pt x="0" y="0"/>
                </a:moveTo>
                <a:lnTo>
                  <a:pt x="997314" y="0"/>
                </a:lnTo>
                <a:lnTo>
                  <a:pt x="997314" y="506439"/>
                </a:lnTo>
                <a:lnTo>
                  <a:pt x="260083" y="5064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áfico 30" descr="Diana contorno">
            <a:extLst>
              <a:ext uri="{FF2B5EF4-FFF2-40B4-BE49-F238E27FC236}">
                <a16:creationId xmlns:a16="http://schemas.microsoft.com/office/drawing/2014/main" id="{F6EC8A51-5D77-C866-631C-8C32298D7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4123" y="3422333"/>
            <a:ext cx="717016" cy="717016"/>
          </a:xfrm>
          <a:prstGeom prst="rect">
            <a:avLst/>
          </a:prstGeom>
        </p:spPr>
      </p:pic>
      <p:pic>
        <p:nvPicPr>
          <p:cNvPr id="14" name="Gráfico 13" descr="Diseño web con relleno sólido">
            <a:extLst>
              <a:ext uri="{FF2B5EF4-FFF2-40B4-BE49-F238E27FC236}">
                <a16:creationId xmlns:a16="http://schemas.microsoft.com/office/drawing/2014/main" id="{71F2DD8A-5740-7E7B-F33A-43C38371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03247" y="1895326"/>
            <a:ext cx="765294" cy="76529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716376" y="5767137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6376" y="5767137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7E404C0-B81A-62E2-E7A9-408A696C3DDC}"/>
              </a:ext>
            </a:extLst>
          </p:cNvPr>
          <p:cNvGrpSpPr/>
          <p:nvPr/>
        </p:nvGrpSpPr>
        <p:grpSpPr>
          <a:xfrm>
            <a:off x="12318809" y="416598"/>
            <a:ext cx="1233207" cy="717015"/>
            <a:chOff x="10033590" y="1895326"/>
            <a:chExt cx="1233207" cy="717015"/>
          </a:xfrm>
        </p:grpSpPr>
        <p:sp>
          <p:nvSpPr>
            <p:cNvPr id="17" name="Freeform: Shape 43">
              <a:extLst>
                <a:ext uri="{FF2B5EF4-FFF2-40B4-BE49-F238E27FC236}">
                  <a16:creationId xmlns:a16="http://schemas.microsoft.com/office/drawing/2014/main" id="{6E473A42-D33B-D5B8-7F46-52D4AFB4827A}"/>
                </a:ext>
              </a:extLst>
            </p:cNvPr>
            <p:cNvSpPr/>
            <p:nvPr/>
          </p:nvSpPr>
          <p:spPr>
            <a:xfrm flipH="1">
              <a:off x="10033590" y="1895326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B0DEC6"/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21" name="Gráfico 20" descr="Jerarquía con relleno sólido">
              <a:extLst>
                <a:ext uri="{FF2B5EF4-FFF2-40B4-BE49-F238E27FC236}">
                  <a16:creationId xmlns:a16="http://schemas.microsoft.com/office/drawing/2014/main" id="{C969B619-8D37-4BC8-9A0B-444F08A6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0042" y="1895326"/>
              <a:ext cx="653983" cy="653983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Vista general de diapositiva 25"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0992710"/>
                  </p:ext>
                </p:extLst>
              </p:nvPr>
            </p:nvGraphicFramePr>
            <p:xfrm>
              <a:off x="-1205124" y="208437"/>
              <a:ext cx="1028750" cy="717015"/>
            </p:xfrm>
            <a:graphic>
              <a:graphicData uri="http://schemas.microsoft.com/office/powerpoint/2016/slidezoom">
                <pslz:sldZm>
                  <pslz:sldZmObj sldId="263" cId="2977771662">
                    <pslz:zmPr id="{34C6CC0E-61D2-4165-9AB4-F7F325EBD632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8750" cy="7170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Vista general de diapositiva 2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51390D0-6B67-2998-EA1C-D0405CAEC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05124" y="208437"/>
                <a:ext cx="1028750" cy="7170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26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6849 -0.05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9753 0.02245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B3765A-81A3-7AE8-C890-9E60D404A4E8}"/>
              </a:ext>
            </a:extLst>
          </p:cNvPr>
          <p:cNvSpPr txBox="1"/>
          <p:nvPr/>
        </p:nvSpPr>
        <p:spPr>
          <a:xfrm>
            <a:off x="2156984" y="38236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Raleway ExtraBold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Colaboradores</a:t>
            </a:r>
            <a:endParaRPr lang="en-US" sz="2400" dirty="0">
              <a:latin typeface="Raleway ExtraBold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1AA36B-C2C8-72F4-3F04-564E65699C43}"/>
              </a:ext>
            </a:extLst>
          </p:cNvPr>
          <p:cNvSpPr/>
          <p:nvPr/>
        </p:nvSpPr>
        <p:spPr>
          <a:xfrm>
            <a:off x="0" y="1"/>
            <a:ext cx="1630680" cy="6841592"/>
          </a:xfrm>
          <a:prstGeom prst="rect">
            <a:avLst/>
          </a:prstGeom>
          <a:solidFill>
            <a:srgbClr val="4571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E07042-5FDE-F731-40B6-BBB173368089}"/>
              </a:ext>
            </a:extLst>
          </p:cNvPr>
          <p:cNvSpPr/>
          <p:nvPr/>
        </p:nvSpPr>
        <p:spPr>
          <a:xfrm>
            <a:off x="1630680" y="4434839"/>
            <a:ext cx="10561320" cy="2406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F905846-84E3-5F6D-75B2-E90E1ECD1F8D}"/>
              </a:ext>
            </a:extLst>
          </p:cNvPr>
          <p:cNvSpPr/>
          <p:nvPr/>
        </p:nvSpPr>
        <p:spPr>
          <a:xfrm>
            <a:off x="2156984" y="1515580"/>
            <a:ext cx="10035016" cy="4016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15900" dir="516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8CCB82-0BC1-1CC4-75B0-F5BEC74721A8}"/>
              </a:ext>
            </a:extLst>
          </p:cNvPr>
          <p:cNvSpPr txBox="1"/>
          <p:nvPr/>
        </p:nvSpPr>
        <p:spPr>
          <a:xfrm>
            <a:off x="5760127" y="2253884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Hamish</a:t>
            </a:r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Mendoza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1B723A8-4A88-6241-511C-18C8041481A8}"/>
              </a:ext>
            </a:extLst>
          </p:cNvPr>
          <p:cNvSpPr txBox="1"/>
          <p:nvPr/>
        </p:nvSpPr>
        <p:spPr>
          <a:xfrm>
            <a:off x="6038249" y="2775522"/>
            <a:ext cx="1296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Adán López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6CE2AE-F021-8DD7-C2E9-6A42C4AC7C4E}"/>
              </a:ext>
            </a:extLst>
          </p:cNvPr>
          <p:cNvSpPr txBox="1"/>
          <p:nvPr/>
        </p:nvSpPr>
        <p:spPr>
          <a:xfrm>
            <a:off x="5706683" y="3390807"/>
            <a:ext cx="195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Grupo Laboratorio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4314AF1-1878-9EBE-E685-AAED068C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451" y="2523194"/>
            <a:ext cx="222504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82207" y="3608654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6657974" y="4454787"/>
            <a:ext cx="281426" cy="2123692"/>
          </a:xfrm>
          <a:prstGeom prst="rtTriangle">
            <a:avLst/>
          </a:prstGeom>
          <a:solidFill>
            <a:srgbClr val="FF0000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836367" y="2184741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343151" y="5067300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800724" y="1023638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236542" y="1672767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299593" y="990600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0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80016" y="1114425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7156836" y="5077735"/>
            <a:ext cx="1969412" cy="657047"/>
            <a:chOff x="1870153" y="1195288"/>
            <a:chExt cx="1969412" cy="657047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22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Objetivos</a:t>
              </a: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</a:rPr>
                <a:t>Objetivos a desarrollar</a:t>
              </a: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899319B-5A11-7651-3033-40D8C6482523}"/>
              </a:ext>
            </a:extLst>
          </p:cNvPr>
          <p:cNvGrpSpPr/>
          <p:nvPr/>
        </p:nvGrpSpPr>
        <p:grpSpPr>
          <a:xfrm>
            <a:off x="12379451" y="3422333"/>
            <a:ext cx="1233207" cy="728019"/>
            <a:chOff x="10442368" y="4350284"/>
            <a:chExt cx="1233207" cy="728019"/>
          </a:xfrm>
        </p:grpSpPr>
        <p:sp>
          <p:nvSpPr>
            <p:cNvPr id="30" name="Freeform: Shape 43">
              <a:extLst>
                <a:ext uri="{FF2B5EF4-FFF2-40B4-BE49-F238E27FC236}">
                  <a16:creationId xmlns:a16="http://schemas.microsoft.com/office/drawing/2014/main" id="{915DBED2-9D2B-77B1-F48E-4F7F8A0ADACC}"/>
                </a:ext>
              </a:extLst>
            </p:cNvPr>
            <p:cNvSpPr/>
            <p:nvPr/>
          </p:nvSpPr>
          <p:spPr>
            <a:xfrm flipH="1">
              <a:off x="10442368" y="4361288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áfico 30" descr="Diana contorno">
              <a:extLst>
                <a:ext uri="{FF2B5EF4-FFF2-40B4-BE49-F238E27FC236}">
                  <a16:creationId xmlns:a16="http://schemas.microsoft.com/office/drawing/2014/main" id="{F6EC8A51-5D77-C866-631C-8C32298D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17040" y="4350284"/>
              <a:ext cx="717016" cy="717016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Vista general de diapositiva 34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03825" y="4192925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Vista general de diapositiva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825" y="4192925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8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849 -0.054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42">
            <a:extLst>
              <a:ext uri="{FF2B5EF4-FFF2-40B4-BE49-F238E27FC236}">
                <a16:creationId xmlns:a16="http://schemas.microsoft.com/office/drawing/2014/main" id="{A1786956-E59E-A222-5796-E08304943505}"/>
              </a:ext>
            </a:extLst>
          </p:cNvPr>
          <p:cNvSpPr/>
          <p:nvPr/>
        </p:nvSpPr>
        <p:spPr>
          <a:xfrm flipV="1">
            <a:off x="2721622" y="4827181"/>
            <a:ext cx="281426" cy="1458314"/>
          </a:xfrm>
          <a:prstGeom prst="rtTriangle">
            <a:avLst/>
          </a:prstGeom>
          <a:solidFill>
            <a:srgbClr val="457195"/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0DC9F5AA-FCB6-A21D-D2CE-93F598584F7C}"/>
              </a:ext>
            </a:extLst>
          </p:cNvPr>
          <p:cNvSpPr/>
          <p:nvPr/>
        </p:nvSpPr>
        <p:spPr>
          <a:xfrm>
            <a:off x="4491732" y="5111529"/>
            <a:ext cx="5391150" cy="3086099"/>
          </a:xfrm>
          <a:custGeom>
            <a:avLst/>
            <a:gdLst>
              <a:gd name="connsiteX0" fmla="*/ 5343525 w 5391150"/>
              <a:gd name="connsiteY0" fmla="*/ 0 h 3086100"/>
              <a:gd name="connsiteX1" fmla="*/ 5391150 w 5391150"/>
              <a:gd name="connsiteY1" fmla="*/ 3086100 h 3086100"/>
              <a:gd name="connsiteX2" fmla="*/ 3267075 w 5391150"/>
              <a:gd name="connsiteY2" fmla="*/ 2990850 h 3086100"/>
              <a:gd name="connsiteX3" fmla="*/ 1524000 w 5391150"/>
              <a:gd name="connsiteY3" fmla="*/ 2524125 h 3086100"/>
              <a:gd name="connsiteX4" fmla="*/ 171450 w 5391150"/>
              <a:gd name="connsiteY4" fmla="*/ 1743075 h 3086100"/>
              <a:gd name="connsiteX5" fmla="*/ 0 w 5391150"/>
              <a:gd name="connsiteY5" fmla="*/ 1276350 h 3086100"/>
              <a:gd name="connsiteX6" fmla="*/ 314325 w 5391150"/>
              <a:gd name="connsiteY6" fmla="*/ 1047750 h 3086100"/>
              <a:gd name="connsiteX7" fmla="*/ 981075 w 5391150"/>
              <a:gd name="connsiteY7" fmla="*/ 866775 h 3086100"/>
              <a:gd name="connsiteX8" fmla="*/ 2247900 w 5391150"/>
              <a:gd name="connsiteY8" fmla="*/ 628650 h 3086100"/>
              <a:gd name="connsiteX9" fmla="*/ 3733800 w 5391150"/>
              <a:gd name="connsiteY9" fmla="*/ 400050 h 3086100"/>
              <a:gd name="connsiteX10" fmla="*/ 4743450 w 5391150"/>
              <a:gd name="connsiteY10" fmla="*/ 171450 h 3086100"/>
              <a:gd name="connsiteX11" fmla="*/ 5343525 w 5391150"/>
              <a:gd name="connsiteY11" fmla="*/ 0 h 3086100"/>
              <a:gd name="connsiteX0" fmla="*/ 5343525 w 5343525"/>
              <a:gd name="connsiteY0" fmla="*/ 0 h 2990850"/>
              <a:gd name="connsiteX1" fmla="*/ 528637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1149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5343525 w 5343525"/>
              <a:gd name="connsiteY1" fmla="*/ 297555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48125 w 5343525"/>
              <a:gd name="connsiteY1" fmla="*/ 2911068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90850"/>
              <a:gd name="connsiteX1" fmla="*/ 4010025 w 5343525"/>
              <a:gd name="connsiteY1" fmla="*/ 2892643 h 2990850"/>
              <a:gd name="connsiteX2" fmla="*/ 3267075 w 5343525"/>
              <a:gd name="connsiteY2" fmla="*/ 2990850 h 2990850"/>
              <a:gd name="connsiteX3" fmla="*/ 1524000 w 5343525"/>
              <a:gd name="connsiteY3" fmla="*/ 2524125 h 2990850"/>
              <a:gd name="connsiteX4" fmla="*/ 171450 w 5343525"/>
              <a:gd name="connsiteY4" fmla="*/ 1743075 h 2990850"/>
              <a:gd name="connsiteX5" fmla="*/ 0 w 5343525"/>
              <a:gd name="connsiteY5" fmla="*/ 1276350 h 2990850"/>
              <a:gd name="connsiteX6" fmla="*/ 314325 w 5343525"/>
              <a:gd name="connsiteY6" fmla="*/ 1047750 h 2990850"/>
              <a:gd name="connsiteX7" fmla="*/ 981075 w 5343525"/>
              <a:gd name="connsiteY7" fmla="*/ 866775 h 2990850"/>
              <a:gd name="connsiteX8" fmla="*/ 2247900 w 5343525"/>
              <a:gd name="connsiteY8" fmla="*/ 628650 h 2990850"/>
              <a:gd name="connsiteX9" fmla="*/ 3733800 w 5343525"/>
              <a:gd name="connsiteY9" fmla="*/ 400050 h 2990850"/>
              <a:gd name="connsiteX10" fmla="*/ 4743450 w 5343525"/>
              <a:gd name="connsiteY10" fmla="*/ 171450 h 2990850"/>
              <a:gd name="connsiteX11" fmla="*/ 5343525 w 5343525"/>
              <a:gd name="connsiteY11" fmla="*/ 0 h 2990850"/>
              <a:gd name="connsiteX0" fmla="*/ 5343525 w 5343525"/>
              <a:gd name="connsiteY0" fmla="*/ 0 h 2935577"/>
              <a:gd name="connsiteX1" fmla="*/ 4010025 w 5343525"/>
              <a:gd name="connsiteY1" fmla="*/ 2892643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35577"/>
              <a:gd name="connsiteX1" fmla="*/ 4429125 w 5343525"/>
              <a:gd name="connsiteY1" fmla="*/ 2828157 h 2935577"/>
              <a:gd name="connsiteX2" fmla="*/ 2314575 w 5343525"/>
              <a:gd name="connsiteY2" fmla="*/ 2935577 h 2935577"/>
              <a:gd name="connsiteX3" fmla="*/ 1524000 w 5343525"/>
              <a:gd name="connsiteY3" fmla="*/ 2524125 h 2935577"/>
              <a:gd name="connsiteX4" fmla="*/ 171450 w 5343525"/>
              <a:gd name="connsiteY4" fmla="*/ 1743075 h 2935577"/>
              <a:gd name="connsiteX5" fmla="*/ 0 w 5343525"/>
              <a:gd name="connsiteY5" fmla="*/ 1276350 h 2935577"/>
              <a:gd name="connsiteX6" fmla="*/ 314325 w 5343525"/>
              <a:gd name="connsiteY6" fmla="*/ 1047750 h 2935577"/>
              <a:gd name="connsiteX7" fmla="*/ 981075 w 5343525"/>
              <a:gd name="connsiteY7" fmla="*/ 866775 h 2935577"/>
              <a:gd name="connsiteX8" fmla="*/ 2247900 w 5343525"/>
              <a:gd name="connsiteY8" fmla="*/ 628650 h 2935577"/>
              <a:gd name="connsiteX9" fmla="*/ 3733800 w 5343525"/>
              <a:gd name="connsiteY9" fmla="*/ 400050 h 2935577"/>
              <a:gd name="connsiteX10" fmla="*/ 4743450 w 5343525"/>
              <a:gd name="connsiteY10" fmla="*/ 171450 h 2935577"/>
              <a:gd name="connsiteX11" fmla="*/ 5343525 w 5343525"/>
              <a:gd name="connsiteY11" fmla="*/ 0 h 2935577"/>
              <a:gd name="connsiteX0" fmla="*/ 5343525 w 5343525"/>
              <a:gd name="connsiteY0" fmla="*/ 0 h 2966341"/>
              <a:gd name="connsiteX1" fmla="*/ 4572000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343525"/>
              <a:gd name="connsiteY0" fmla="*/ 0 h 2966341"/>
              <a:gd name="connsiteX1" fmla="*/ 5210175 w 5343525"/>
              <a:gd name="connsiteY1" fmla="*/ 2966341 h 2966341"/>
              <a:gd name="connsiteX2" fmla="*/ 2314575 w 5343525"/>
              <a:gd name="connsiteY2" fmla="*/ 2935577 h 2966341"/>
              <a:gd name="connsiteX3" fmla="*/ 1524000 w 5343525"/>
              <a:gd name="connsiteY3" fmla="*/ 2524125 h 2966341"/>
              <a:gd name="connsiteX4" fmla="*/ 171450 w 5343525"/>
              <a:gd name="connsiteY4" fmla="*/ 1743075 h 2966341"/>
              <a:gd name="connsiteX5" fmla="*/ 0 w 5343525"/>
              <a:gd name="connsiteY5" fmla="*/ 1276350 h 2966341"/>
              <a:gd name="connsiteX6" fmla="*/ 314325 w 5343525"/>
              <a:gd name="connsiteY6" fmla="*/ 1047750 h 2966341"/>
              <a:gd name="connsiteX7" fmla="*/ 981075 w 5343525"/>
              <a:gd name="connsiteY7" fmla="*/ 866775 h 2966341"/>
              <a:gd name="connsiteX8" fmla="*/ 2247900 w 5343525"/>
              <a:gd name="connsiteY8" fmla="*/ 628650 h 2966341"/>
              <a:gd name="connsiteX9" fmla="*/ 3733800 w 5343525"/>
              <a:gd name="connsiteY9" fmla="*/ 400050 h 2966341"/>
              <a:gd name="connsiteX10" fmla="*/ 4743450 w 5343525"/>
              <a:gd name="connsiteY10" fmla="*/ 171450 h 2966341"/>
              <a:gd name="connsiteX11" fmla="*/ 5343525 w 5343525"/>
              <a:gd name="connsiteY11" fmla="*/ 0 h 2966341"/>
              <a:gd name="connsiteX0" fmla="*/ 5343525 w 5467350"/>
              <a:gd name="connsiteY0" fmla="*/ 0 h 2993978"/>
              <a:gd name="connsiteX1" fmla="*/ 5467350 w 5467350"/>
              <a:gd name="connsiteY1" fmla="*/ 2993978 h 2993978"/>
              <a:gd name="connsiteX2" fmla="*/ 2314575 w 5467350"/>
              <a:gd name="connsiteY2" fmla="*/ 2935577 h 2993978"/>
              <a:gd name="connsiteX3" fmla="*/ 1524000 w 5467350"/>
              <a:gd name="connsiteY3" fmla="*/ 2524125 h 2993978"/>
              <a:gd name="connsiteX4" fmla="*/ 171450 w 5467350"/>
              <a:gd name="connsiteY4" fmla="*/ 1743075 h 2993978"/>
              <a:gd name="connsiteX5" fmla="*/ 0 w 5467350"/>
              <a:gd name="connsiteY5" fmla="*/ 1276350 h 2993978"/>
              <a:gd name="connsiteX6" fmla="*/ 314325 w 5467350"/>
              <a:gd name="connsiteY6" fmla="*/ 1047750 h 2993978"/>
              <a:gd name="connsiteX7" fmla="*/ 981075 w 5467350"/>
              <a:gd name="connsiteY7" fmla="*/ 866775 h 2993978"/>
              <a:gd name="connsiteX8" fmla="*/ 2247900 w 5467350"/>
              <a:gd name="connsiteY8" fmla="*/ 628650 h 2993978"/>
              <a:gd name="connsiteX9" fmla="*/ 3733800 w 5467350"/>
              <a:gd name="connsiteY9" fmla="*/ 400050 h 2993978"/>
              <a:gd name="connsiteX10" fmla="*/ 4743450 w 5467350"/>
              <a:gd name="connsiteY10" fmla="*/ 171450 h 2993978"/>
              <a:gd name="connsiteX11" fmla="*/ 5343525 w 5467350"/>
              <a:gd name="connsiteY11" fmla="*/ 0 h 2993978"/>
              <a:gd name="connsiteX0" fmla="*/ 5343525 w 5391150"/>
              <a:gd name="connsiteY0" fmla="*/ 0 h 2984766"/>
              <a:gd name="connsiteX1" fmla="*/ 5391150 w 5391150"/>
              <a:gd name="connsiteY1" fmla="*/ 2984766 h 2984766"/>
              <a:gd name="connsiteX2" fmla="*/ 2314575 w 5391150"/>
              <a:gd name="connsiteY2" fmla="*/ 2935577 h 2984766"/>
              <a:gd name="connsiteX3" fmla="*/ 1524000 w 5391150"/>
              <a:gd name="connsiteY3" fmla="*/ 2524125 h 2984766"/>
              <a:gd name="connsiteX4" fmla="*/ 171450 w 5391150"/>
              <a:gd name="connsiteY4" fmla="*/ 1743075 h 2984766"/>
              <a:gd name="connsiteX5" fmla="*/ 0 w 5391150"/>
              <a:gd name="connsiteY5" fmla="*/ 1276350 h 2984766"/>
              <a:gd name="connsiteX6" fmla="*/ 314325 w 5391150"/>
              <a:gd name="connsiteY6" fmla="*/ 1047750 h 2984766"/>
              <a:gd name="connsiteX7" fmla="*/ 981075 w 5391150"/>
              <a:gd name="connsiteY7" fmla="*/ 866775 h 2984766"/>
              <a:gd name="connsiteX8" fmla="*/ 2247900 w 5391150"/>
              <a:gd name="connsiteY8" fmla="*/ 628650 h 2984766"/>
              <a:gd name="connsiteX9" fmla="*/ 3733800 w 5391150"/>
              <a:gd name="connsiteY9" fmla="*/ 400050 h 2984766"/>
              <a:gd name="connsiteX10" fmla="*/ 4743450 w 5391150"/>
              <a:gd name="connsiteY10" fmla="*/ 171450 h 2984766"/>
              <a:gd name="connsiteX11" fmla="*/ 5343525 w 5391150"/>
              <a:gd name="connsiteY11" fmla="*/ 0 h 298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1150" h="2984766">
                <a:moveTo>
                  <a:pt x="5343525" y="0"/>
                </a:moveTo>
                <a:lnTo>
                  <a:pt x="5391150" y="2984766"/>
                </a:lnTo>
                <a:lnTo>
                  <a:pt x="2314575" y="2935577"/>
                </a:lnTo>
                <a:lnTo>
                  <a:pt x="1524000" y="2524125"/>
                </a:lnTo>
                <a:lnTo>
                  <a:pt x="171450" y="1743075"/>
                </a:lnTo>
                <a:lnTo>
                  <a:pt x="0" y="1276350"/>
                </a:lnTo>
                <a:lnTo>
                  <a:pt x="314325" y="1047750"/>
                </a:lnTo>
                <a:lnTo>
                  <a:pt x="981075" y="866775"/>
                </a:lnTo>
                <a:lnTo>
                  <a:pt x="2247900" y="628650"/>
                </a:lnTo>
                <a:lnTo>
                  <a:pt x="3733800" y="400050"/>
                </a:lnTo>
                <a:lnTo>
                  <a:pt x="4743450" y="171450"/>
                </a:lnTo>
                <a:lnTo>
                  <a:pt x="5343525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DEA4808D-F666-5FE3-72B6-7ACC3FEF1176}"/>
              </a:ext>
            </a:extLst>
          </p:cNvPr>
          <p:cNvSpPr/>
          <p:nvPr/>
        </p:nvSpPr>
        <p:spPr>
          <a:xfrm>
            <a:off x="4845892" y="3687616"/>
            <a:ext cx="3752850" cy="1828800"/>
          </a:xfrm>
          <a:custGeom>
            <a:avLst/>
            <a:gdLst>
              <a:gd name="connsiteX0" fmla="*/ 0 w 3829050"/>
              <a:gd name="connsiteY0" fmla="*/ 0 h 1752600"/>
              <a:gd name="connsiteX1" fmla="*/ 19050 w 3829050"/>
              <a:gd name="connsiteY1" fmla="*/ 1752600 h 1752600"/>
              <a:gd name="connsiteX2" fmla="*/ 3067050 w 3829050"/>
              <a:gd name="connsiteY2" fmla="*/ 1466850 h 1752600"/>
              <a:gd name="connsiteX3" fmla="*/ 3829050 w 3829050"/>
              <a:gd name="connsiteY3" fmla="*/ 1219200 h 1752600"/>
              <a:gd name="connsiteX4" fmla="*/ 3667125 w 3829050"/>
              <a:gd name="connsiteY4" fmla="*/ 895350 h 1752600"/>
              <a:gd name="connsiteX5" fmla="*/ 1514475 w 3829050"/>
              <a:gd name="connsiteY5" fmla="*/ 400050 h 1752600"/>
              <a:gd name="connsiteX6" fmla="*/ 0 w 3829050"/>
              <a:gd name="connsiteY6" fmla="*/ 0 h 1752600"/>
              <a:gd name="connsiteX0" fmla="*/ 9525 w 3810000"/>
              <a:gd name="connsiteY0" fmla="*/ 0 h 1704975"/>
              <a:gd name="connsiteX1" fmla="*/ 0 w 3810000"/>
              <a:gd name="connsiteY1" fmla="*/ 1704975 h 1704975"/>
              <a:gd name="connsiteX2" fmla="*/ 3048000 w 3810000"/>
              <a:gd name="connsiteY2" fmla="*/ 1419225 h 1704975"/>
              <a:gd name="connsiteX3" fmla="*/ 3810000 w 3810000"/>
              <a:gd name="connsiteY3" fmla="*/ 1171575 h 1704975"/>
              <a:gd name="connsiteX4" fmla="*/ 3648075 w 3810000"/>
              <a:gd name="connsiteY4" fmla="*/ 847725 h 1704975"/>
              <a:gd name="connsiteX5" fmla="*/ 1495425 w 3810000"/>
              <a:gd name="connsiteY5" fmla="*/ 352425 h 1704975"/>
              <a:gd name="connsiteX6" fmla="*/ 9525 w 3810000"/>
              <a:gd name="connsiteY6" fmla="*/ 0 h 1704975"/>
              <a:gd name="connsiteX0" fmla="*/ 0 w 3800475"/>
              <a:gd name="connsiteY0" fmla="*/ 0 h 1762125"/>
              <a:gd name="connsiteX1" fmla="*/ 38100 w 3800475"/>
              <a:gd name="connsiteY1" fmla="*/ 1762125 h 1762125"/>
              <a:gd name="connsiteX2" fmla="*/ 3038475 w 3800475"/>
              <a:gd name="connsiteY2" fmla="*/ 1419225 h 1762125"/>
              <a:gd name="connsiteX3" fmla="*/ 3800475 w 3800475"/>
              <a:gd name="connsiteY3" fmla="*/ 1171575 h 1762125"/>
              <a:gd name="connsiteX4" fmla="*/ 3638550 w 3800475"/>
              <a:gd name="connsiteY4" fmla="*/ 847725 h 1762125"/>
              <a:gd name="connsiteX5" fmla="*/ 1485900 w 3800475"/>
              <a:gd name="connsiteY5" fmla="*/ 352425 h 1762125"/>
              <a:gd name="connsiteX6" fmla="*/ 0 w 3800475"/>
              <a:gd name="connsiteY6" fmla="*/ 0 h 1762125"/>
              <a:gd name="connsiteX0" fmla="*/ 0 w 3771900"/>
              <a:gd name="connsiteY0" fmla="*/ 0 h 1762125"/>
              <a:gd name="connsiteX1" fmla="*/ 9525 w 3771900"/>
              <a:gd name="connsiteY1" fmla="*/ 1762125 h 1762125"/>
              <a:gd name="connsiteX2" fmla="*/ 3009900 w 3771900"/>
              <a:gd name="connsiteY2" fmla="*/ 1419225 h 1762125"/>
              <a:gd name="connsiteX3" fmla="*/ 3771900 w 3771900"/>
              <a:gd name="connsiteY3" fmla="*/ 1171575 h 1762125"/>
              <a:gd name="connsiteX4" fmla="*/ 3609975 w 3771900"/>
              <a:gd name="connsiteY4" fmla="*/ 847725 h 1762125"/>
              <a:gd name="connsiteX5" fmla="*/ 1457325 w 3771900"/>
              <a:gd name="connsiteY5" fmla="*/ 352425 h 1762125"/>
              <a:gd name="connsiteX6" fmla="*/ 0 w 3771900"/>
              <a:gd name="connsiteY6" fmla="*/ 0 h 1762125"/>
              <a:gd name="connsiteX0" fmla="*/ 9525 w 3762375"/>
              <a:gd name="connsiteY0" fmla="*/ 0 h 1790700"/>
              <a:gd name="connsiteX1" fmla="*/ 0 w 3762375"/>
              <a:gd name="connsiteY1" fmla="*/ 1790700 h 1790700"/>
              <a:gd name="connsiteX2" fmla="*/ 3000375 w 3762375"/>
              <a:gd name="connsiteY2" fmla="*/ 1447800 h 1790700"/>
              <a:gd name="connsiteX3" fmla="*/ 3762375 w 3762375"/>
              <a:gd name="connsiteY3" fmla="*/ 1200150 h 1790700"/>
              <a:gd name="connsiteX4" fmla="*/ 3600450 w 3762375"/>
              <a:gd name="connsiteY4" fmla="*/ 876300 h 1790700"/>
              <a:gd name="connsiteX5" fmla="*/ 1447800 w 3762375"/>
              <a:gd name="connsiteY5" fmla="*/ 381000 h 1790700"/>
              <a:gd name="connsiteX6" fmla="*/ 9525 w 3762375"/>
              <a:gd name="connsiteY6" fmla="*/ 0 h 1790700"/>
              <a:gd name="connsiteX0" fmla="*/ 0 w 3752850"/>
              <a:gd name="connsiteY0" fmla="*/ 0 h 1781175"/>
              <a:gd name="connsiteX1" fmla="*/ 47625 w 3752850"/>
              <a:gd name="connsiteY1" fmla="*/ 1781175 h 1781175"/>
              <a:gd name="connsiteX2" fmla="*/ 2990850 w 3752850"/>
              <a:gd name="connsiteY2" fmla="*/ 1447800 h 1781175"/>
              <a:gd name="connsiteX3" fmla="*/ 3752850 w 3752850"/>
              <a:gd name="connsiteY3" fmla="*/ 1200150 h 1781175"/>
              <a:gd name="connsiteX4" fmla="*/ 3590925 w 3752850"/>
              <a:gd name="connsiteY4" fmla="*/ 876300 h 1781175"/>
              <a:gd name="connsiteX5" fmla="*/ 1438275 w 3752850"/>
              <a:gd name="connsiteY5" fmla="*/ 381000 h 1781175"/>
              <a:gd name="connsiteX6" fmla="*/ 0 w 3752850"/>
              <a:gd name="connsiteY6" fmla="*/ 0 h 1781175"/>
              <a:gd name="connsiteX0" fmla="*/ 0 w 3752850"/>
              <a:gd name="connsiteY0" fmla="*/ 0 h 1828800"/>
              <a:gd name="connsiteX1" fmla="*/ 38100 w 3752850"/>
              <a:gd name="connsiteY1" fmla="*/ 1828800 h 1828800"/>
              <a:gd name="connsiteX2" fmla="*/ 2990850 w 3752850"/>
              <a:gd name="connsiteY2" fmla="*/ 1447800 h 1828800"/>
              <a:gd name="connsiteX3" fmla="*/ 3752850 w 3752850"/>
              <a:gd name="connsiteY3" fmla="*/ 1200150 h 1828800"/>
              <a:gd name="connsiteX4" fmla="*/ 3590925 w 3752850"/>
              <a:gd name="connsiteY4" fmla="*/ 876300 h 1828800"/>
              <a:gd name="connsiteX5" fmla="*/ 1438275 w 3752850"/>
              <a:gd name="connsiteY5" fmla="*/ 381000 h 1828800"/>
              <a:gd name="connsiteX6" fmla="*/ 0 w 3752850"/>
              <a:gd name="connsiteY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850" h="1828800">
                <a:moveTo>
                  <a:pt x="0" y="0"/>
                </a:moveTo>
                <a:lnTo>
                  <a:pt x="38100" y="1828800"/>
                </a:lnTo>
                <a:lnTo>
                  <a:pt x="2990850" y="1447800"/>
                </a:lnTo>
                <a:lnTo>
                  <a:pt x="3752850" y="1200150"/>
                </a:lnTo>
                <a:lnTo>
                  <a:pt x="3590925" y="876300"/>
                </a:lnTo>
                <a:lnTo>
                  <a:pt x="1438275" y="381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3ABB8AB-B871-F9E5-18B0-1EB05D942B3D}"/>
              </a:ext>
            </a:extLst>
          </p:cNvPr>
          <p:cNvSpPr/>
          <p:nvPr/>
        </p:nvSpPr>
        <p:spPr>
          <a:xfrm>
            <a:off x="2352676" y="6570175"/>
            <a:ext cx="3124200" cy="1781175"/>
          </a:xfrm>
          <a:custGeom>
            <a:avLst/>
            <a:gdLst>
              <a:gd name="connsiteX0" fmla="*/ 0 w 3171825"/>
              <a:gd name="connsiteY0" fmla="*/ 0 h 1838325"/>
              <a:gd name="connsiteX1" fmla="*/ 19050 w 3171825"/>
              <a:gd name="connsiteY1" fmla="*/ 1819275 h 1838325"/>
              <a:gd name="connsiteX2" fmla="*/ 3171825 w 3171825"/>
              <a:gd name="connsiteY2" fmla="*/ 1838325 h 1838325"/>
              <a:gd name="connsiteX3" fmla="*/ 1190625 w 3171825"/>
              <a:gd name="connsiteY3" fmla="*/ 762000 h 1838325"/>
              <a:gd name="connsiteX4" fmla="*/ 0 w 3171825"/>
              <a:gd name="connsiteY4" fmla="*/ 0 h 1838325"/>
              <a:gd name="connsiteX0" fmla="*/ 28575 w 3152775"/>
              <a:gd name="connsiteY0" fmla="*/ 0 h 1781175"/>
              <a:gd name="connsiteX1" fmla="*/ 0 w 3152775"/>
              <a:gd name="connsiteY1" fmla="*/ 1762125 h 1781175"/>
              <a:gd name="connsiteX2" fmla="*/ 3152775 w 3152775"/>
              <a:gd name="connsiteY2" fmla="*/ 1781175 h 1781175"/>
              <a:gd name="connsiteX3" fmla="*/ 1171575 w 3152775"/>
              <a:gd name="connsiteY3" fmla="*/ 704850 h 1781175"/>
              <a:gd name="connsiteX4" fmla="*/ 28575 w 3152775"/>
              <a:gd name="connsiteY4" fmla="*/ 0 h 1781175"/>
              <a:gd name="connsiteX0" fmla="*/ 0 w 3124200"/>
              <a:gd name="connsiteY0" fmla="*/ 0 h 1781175"/>
              <a:gd name="connsiteX1" fmla="*/ 38100 w 3124200"/>
              <a:gd name="connsiteY1" fmla="*/ 1771650 h 1781175"/>
              <a:gd name="connsiteX2" fmla="*/ 3124200 w 3124200"/>
              <a:gd name="connsiteY2" fmla="*/ 1781175 h 1781175"/>
              <a:gd name="connsiteX3" fmla="*/ 1143000 w 3124200"/>
              <a:gd name="connsiteY3" fmla="*/ 704850 h 1781175"/>
              <a:gd name="connsiteX4" fmla="*/ 0 w 3124200"/>
              <a:gd name="connsiteY4" fmla="*/ 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1781175">
                <a:moveTo>
                  <a:pt x="0" y="0"/>
                </a:moveTo>
                <a:lnTo>
                  <a:pt x="38100" y="1771650"/>
                </a:lnTo>
                <a:lnTo>
                  <a:pt x="3124200" y="1781175"/>
                </a:lnTo>
                <a:lnTo>
                  <a:pt x="1143000" y="7048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E5866A1-D2AF-2298-642E-F8E3009C5312}"/>
              </a:ext>
            </a:extLst>
          </p:cNvPr>
          <p:cNvSpPr/>
          <p:nvPr/>
        </p:nvSpPr>
        <p:spPr>
          <a:xfrm>
            <a:off x="5810249" y="2526513"/>
            <a:ext cx="1714500" cy="936920"/>
          </a:xfrm>
          <a:custGeom>
            <a:avLst/>
            <a:gdLst>
              <a:gd name="connsiteX0" fmla="*/ 0 w 1714500"/>
              <a:gd name="connsiteY0" fmla="*/ 0 h 885825"/>
              <a:gd name="connsiteX1" fmla="*/ 28575 w 1714500"/>
              <a:gd name="connsiteY1" fmla="*/ 885825 h 885825"/>
              <a:gd name="connsiteX2" fmla="*/ 1685925 w 1714500"/>
              <a:gd name="connsiteY2" fmla="*/ 704850 h 885825"/>
              <a:gd name="connsiteX3" fmla="*/ 1714500 w 1714500"/>
              <a:gd name="connsiteY3" fmla="*/ 428625 h 885825"/>
              <a:gd name="connsiteX4" fmla="*/ 876300 w 1714500"/>
              <a:gd name="connsiteY4" fmla="*/ 142875 h 885825"/>
              <a:gd name="connsiteX5" fmla="*/ 0 w 1714500"/>
              <a:gd name="connsiteY5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885825">
                <a:moveTo>
                  <a:pt x="0" y="0"/>
                </a:moveTo>
                <a:lnTo>
                  <a:pt x="28575" y="885825"/>
                </a:lnTo>
                <a:lnTo>
                  <a:pt x="1685925" y="704850"/>
                </a:lnTo>
                <a:lnTo>
                  <a:pt x="1714500" y="428625"/>
                </a:lnTo>
                <a:lnTo>
                  <a:pt x="876300" y="1428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022A7F3-F3F2-BA31-D33E-BEA339C9F72D}"/>
              </a:ext>
            </a:extLst>
          </p:cNvPr>
          <p:cNvSpPr/>
          <p:nvPr/>
        </p:nvSpPr>
        <p:spPr>
          <a:xfrm>
            <a:off x="6246067" y="3175642"/>
            <a:ext cx="2352675" cy="1242657"/>
          </a:xfrm>
          <a:custGeom>
            <a:avLst/>
            <a:gdLst>
              <a:gd name="connsiteX0" fmla="*/ 2314575 w 2352675"/>
              <a:gd name="connsiteY0" fmla="*/ 0 h 1123950"/>
              <a:gd name="connsiteX1" fmla="*/ 2352675 w 2352675"/>
              <a:gd name="connsiteY1" fmla="*/ 1123950 h 1123950"/>
              <a:gd name="connsiteX2" fmla="*/ 600075 w 2352675"/>
              <a:gd name="connsiteY2" fmla="*/ 762000 h 1123950"/>
              <a:gd name="connsiteX3" fmla="*/ 0 w 2352675"/>
              <a:gd name="connsiteY3" fmla="*/ 438150 h 1123950"/>
              <a:gd name="connsiteX4" fmla="*/ 219075 w 2352675"/>
              <a:gd name="connsiteY4" fmla="*/ 238125 h 1123950"/>
              <a:gd name="connsiteX5" fmla="*/ 904875 w 2352675"/>
              <a:gd name="connsiteY5" fmla="*/ 171450 h 1123950"/>
              <a:gd name="connsiteX6" fmla="*/ 2314575 w 2352675"/>
              <a:gd name="connsiteY6" fmla="*/ 0 h 1123950"/>
              <a:gd name="connsiteX0" fmla="*/ 2305050 w 2352675"/>
              <a:gd name="connsiteY0" fmla="*/ 0 h 1047750"/>
              <a:gd name="connsiteX1" fmla="*/ 2352675 w 2352675"/>
              <a:gd name="connsiteY1" fmla="*/ 1047750 h 1047750"/>
              <a:gd name="connsiteX2" fmla="*/ 600075 w 2352675"/>
              <a:gd name="connsiteY2" fmla="*/ 685800 h 1047750"/>
              <a:gd name="connsiteX3" fmla="*/ 0 w 2352675"/>
              <a:gd name="connsiteY3" fmla="*/ 361950 h 1047750"/>
              <a:gd name="connsiteX4" fmla="*/ 219075 w 2352675"/>
              <a:gd name="connsiteY4" fmla="*/ 161925 h 1047750"/>
              <a:gd name="connsiteX5" fmla="*/ 904875 w 2352675"/>
              <a:gd name="connsiteY5" fmla="*/ 95250 h 1047750"/>
              <a:gd name="connsiteX6" fmla="*/ 2305050 w 2352675"/>
              <a:gd name="connsiteY6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2675" h="1047750">
                <a:moveTo>
                  <a:pt x="2305050" y="0"/>
                </a:moveTo>
                <a:lnTo>
                  <a:pt x="2352675" y="1047750"/>
                </a:lnTo>
                <a:lnTo>
                  <a:pt x="600075" y="685800"/>
                </a:lnTo>
                <a:lnTo>
                  <a:pt x="0" y="361950"/>
                </a:lnTo>
                <a:lnTo>
                  <a:pt x="219075" y="161925"/>
                </a:lnTo>
                <a:lnTo>
                  <a:pt x="904875" y="95250"/>
                </a:lnTo>
                <a:lnTo>
                  <a:pt x="2305050" y="0"/>
                </a:lnTo>
                <a:close/>
              </a:path>
            </a:pathLst>
          </a:custGeom>
          <a:gradFill>
            <a:gsLst>
              <a:gs pos="32000">
                <a:schemeClr val="bg1">
                  <a:alpha val="39000"/>
                </a:schemeClr>
              </a:gs>
              <a:gs pos="90000">
                <a:srgbClr val="457195">
                  <a:alpha val="4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A343EB0-4E3D-EC87-3AE5-F5499928FC89}"/>
              </a:ext>
            </a:extLst>
          </p:cNvPr>
          <p:cNvSpPr/>
          <p:nvPr/>
        </p:nvSpPr>
        <p:spPr>
          <a:xfrm>
            <a:off x="2309118" y="2493475"/>
            <a:ext cx="7573764" cy="5867400"/>
          </a:xfrm>
          <a:custGeom>
            <a:avLst/>
            <a:gdLst>
              <a:gd name="connsiteX0" fmla="*/ 2538920 w 7101192"/>
              <a:gd name="connsiteY0" fmla="*/ 6420256 h 6459166"/>
              <a:gd name="connsiteX1" fmla="*/ 0 w 7101192"/>
              <a:gd name="connsiteY1" fmla="*/ 4241260 h 6459166"/>
              <a:gd name="connsiteX2" fmla="*/ 5379396 w 7101192"/>
              <a:gd name="connsiteY2" fmla="*/ 2645924 h 6459166"/>
              <a:gd name="connsiteX3" fmla="*/ 2033081 w 7101192"/>
              <a:gd name="connsiteY3" fmla="*/ 1264596 h 6459166"/>
              <a:gd name="connsiteX4" fmla="*/ 4542817 w 7101192"/>
              <a:gd name="connsiteY4" fmla="*/ 758758 h 6459166"/>
              <a:gd name="connsiteX5" fmla="*/ 2996120 w 7101192"/>
              <a:gd name="connsiteY5" fmla="*/ 0 h 6459166"/>
              <a:gd name="connsiteX6" fmla="*/ 5778230 w 7101192"/>
              <a:gd name="connsiteY6" fmla="*/ 768485 h 6459166"/>
              <a:gd name="connsiteX7" fmla="*/ 3618690 w 7101192"/>
              <a:gd name="connsiteY7" fmla="*/ 1313234 h 6459166"/>
              <a:gd name="connsiteX8" fmla="*/ 7101192 w 7101192"/>
              <a:gd name="connsiteY8" fmla="*/ 2869660 h 6459166"/>
              <a:gd name="connsiteX9" fmla="*/ 2169268 w 7101192"/>
              <a:gd name="connsiteY9" fmla="*/ 4387175 h 6459166"/>
              <a:gd name="connsiteX10" fmla="*/ 5204298 w 7101192"/>
              <a:gd name="connsiteY10" fmla="*/ 6459166 h 6459166"/>
              <a:gd name="connsiteX11" fmla="*/ 2538920 w 7101192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97127 w 7059399"/>
              <a:gd name="connsiteY0" fmla="*/ 6420256 h 6459166"/>
              <a:gd name="connsiteX1" fmla="*/ 16573 w 7059399"/>
              <a:gd name="connsiteY1" fmla="*/ 4241260 h 6459166"/>
              <a:gd name="connsiteX2" fmla="*/ 5337603 w 7059399"/>
              <a:gd name="connsiteY2" fmla="*/ 2645924 h 6459166"/>
              <a:gd name="connsiteX3" fmla="*/ 1991288 w 7059399"/>
              <a:gd name="connsiteY3" fmla="*/ 1264596 h 6459166"/>
              <a:gd name="connsiteX4" fmla="*/ 4501024 w 7059399"/>
              <a:gd name="connsiteY4" fmla="*/ 758758 h 6459166"/>
              <a:gd name="connsiteX5" fmla="*/ 2954327 w 7059399"/>
              <a:gd name="connsiteY5" fmla="*/ 0 h 6459166"/>
              <a:gd name="connsiteX6" fmla="*/ 5736437 w 7059399"/>
              <a:gd name="connsiteY6" fmla="*/ 768485 h 6459166"/>
              <a:gd name="connsiteX7" fmla="*/ 3576897 w 7059399"/>
              <a:gd name="connsiteY7" fmla="*/ 1313234 h 6459166"/>
              <a:gd name="connsiteX8" fmla="*/ 7059399 w 7059399"/>
              <a:gd name="connsiteY8" fmla="*/ 2869660 h 6459166"/>
              <a:gd name="connsiteX9" fmla="*/ 2127475 w 7059399"/>
              <a:gd name="connsiteY9" fmla="*/ 4387175 h 6459166"/>
              <a:gd name="connsiteX10" fmla="*/ 5162505 w 7059399"/>
              <a:gd name="connsiteY10" fmla="*/ 6459166 h 6459166"/>
              <a:gd name="connsiteX11" fmla="*/ 2497127 w 7059399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480554 w 7042826"/>
              <a:gd name="connsiteY0" fmla="*/ 6420256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480554 w 7042826"/>
              <a:gd name="connsiteY11" fmla="*/ 6420256 h 6459166"/>
              <a:gd name="connsiteX0" fmla="*/ 215670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215670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85254 w 7042826"/>
              <a:gd name="connsiteY0" fmla="*/ 6429781 h 6459166"/>
              <a:gd name="connsiteX1" fmla="*/ 0 w 7042826"/>
              <a:gd name="connsiteY1" fmla="*/ 4241260 h 6459166"/>
              <a:gd name="connsiteX2" fmla="*/ 5321030 w 7042826"/>
              <a:gd name="connsiteY2" fmla="*/ 2645924 h 6459166"/>
              <a:gd name="connsiteX3" fmla="*/ 1974715 w 7042826"/>
              <a:gd name="connsiteY3" fmla="*/ 1264596 h 6459166"/>
              <a:gd name="connsiteX4" fmla="*/ 4484451 w 7042826"/>
              <a:gd name="connsiteY4" fmla="*/ 758758 h 6459166"/>
              <a:gd name="connsiteX5" fmla="*/ 2937754 w 7042826"/>
              <a:gd name="connsiteY5" fmla="*/ 0 h 6459166"/>
              <a:gd name="connsiteX6" fmla="*/ 5719864 w 7042826"/>
              <a:gd name="connsiteY6" fmla="*/ 768485 h 6459166"/>
              <a:gd name="connsiteX7" fmla="*/ 3560324 w 7042826"/>
              <a:gd name="connsiteY7" fmla="*/ 1313234 h 6459166"/>
              <a:gd name="connsiteX8" fmla="*/ 7042826 w 7042826"/>
              <a:gd name="connsiteY8" fmla="*/ 2869660 h 6459166"/>
              <a:gd name="connsiteX9" fmla="*/ 2110902 w 7042826"/>
              <a:gd name="connsiteY9" fmla="*/ 4387175 h 6459166"/>
              <a:gd name="connsiteX10" fmla="*/ 5145932 w 7042826"/>
              <a:gd name="connsiteY10" fmla="*/ 6459166 h 6459166"/>
              <a:gd name="connsiteX11" fmla="*/ 1985254 w 7042826"/>
              <a:gd name="connsiteY11" fmla="*/ 6429781 h 6459166"/>
              <a:gd name="connsiteX0" fmla="*/ 1996748 w 7054320"/>
              <a:gd name="connsiteY0" fmla="*/ 6429781 h 6459166"/>
              <a:gd name="connsiteX1" fmla="*/ 11494 w 7054320"/>
              <a:gd name="connsiteY1" fmla="*/ 4241260 h 6459166"/>
              <a:gd name="connsiteX2" fmla="*/ 5332524 w 7054320"/>
              <a:gd name="connsiteY2" fmla="*/ 2645924 h 6459166"/>
              <a:gd name="connsiteX3" fmla="*/ 1986209 w 7054320"/>
              <a:gd name="connsiteY3" fmla="*/ 1264596 h 6459166"/>
              <a:gd name="connsiteX4" fmla="*/ 4495945 w 7054320"/>
              <a:gd name="connsiteY4" fmla="*/ 758758 h 6459166"/>
              <a:gd name="connsiteX5" fmla="*/ 2949248 w 7054320"/>
              <a:gd name="connsiteY5" fmla="*/ 0 h 6459166"/>
              <a:gd name="connsiteX6" fmla="*/ 5731358 w 7054320"/>
              <a:gd name="connsiteY6" fmla="*/ 768485 h 6459166"/>
              <a:gd name="connsiteX7" fmla="*/ 3571818 w 7054320"/>
              <a:gd name="connsiteY7" fmla="*/ 1313234 h 6459166"/>
              <a:gd name="connsiteX8" fmla="*/ 7054320 w 7054320"/>
              <a:gd name="connsiteY8" fmla="*/ 2869660 h 6459166"/>
              <a:gd name="connsiteX9" fmla="*/ 2122396 w 7054320"/>
              <a:gd name="connsiteY9" fmla="*/ 4387175 h 6459166"/>
              <a:gd name="connsiteX10" fmla="*/ 5157426 w 7054320"/>
              <a:gd name="connsiteY10" fmla="*/ 6459166 h 6459166"/>
              <a:gd name="connsiteX11" fmla="*/ 1996748 w 7054320"/>
              <a:gd name="connsiteY11" fmla="*/ 6429781 h 6459166"/>
              <a:gd name="connsiteX0" fmla="*/ 2366015 w 7423587"/>
              <a:gd name="connsiteY0" fmla="*/ 6429781 h 6459166"/>
              <a:gd name="connsiteX1" fmla="*/ 9286 w 7423587"/>
              <a:gd name="connsiteY1" fmla="*/ 4269835 h 6459166"/>
              <a:gd name="connsiteX2" fmla="*/ 5701791 w 7423587"/>
              <a:gd name="connsiteY2" fmla="*/ 2645924 h 6459166"/>
              <a:gd name="connsiteX3" fmla="*/ 2355476 w 7423587"/>
              <a:gd name="connsiteY3" fmla="*/ 1264596 h 6459166"/>
              <a:gd name="connsiteX4" fmla="*/ 4865212 w 7423587"/>
              <a:gd name="connsiteY4" fmla="*/ 758758 h 6459166"/>
              <a:gd name="connsiteX5" fmla="*/ 3318515 w 7423587"/>
              <a:gd name="connsiteY5" fmla="*/ 0 h 6459166"/>
              <a:gd name="connsiteX6" fmla="*/ 6100625 w 7423587"/>
              <a:gd name="connsiteY6" fmla="*/ 768485 h 6459166"/>
              <a:gd name="connsiteX7" fmla="*/ 3941085 w 7423587"/>
              <a:gd name="connsiteY7" fmla="*/ 1313234 h 6459166"/>
              <a:gd name="connsiteX8" fmla="*/ 7423587 w 7423587"/>
              <a:gd name="connsiteY8" fmla="*/ 2869660 h 6459166"/>
              <a:gd name="connsiteX9" fmla="*/ 2491663 w 7423587"/>
              <a:gd name="connsiteY9" fmla="*/ 4387175 h 6459166"/>
              <a:gd name="connsiteX10" fmla="*/ 5526693 w 7423587"/>
              <a:gd name="connsiteY10" fmla="*/ 6459166 h 6459166"/>
              <a:gd name="connsiteX11" fmla="*/ 2366015 w 742358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384975 w 7442547"/>
              <a:gd name="connsiteY0" fmla="*/ 6429781 h 6459166"/>
              <a:gd name="connsiteX1" fmla="*/ 9196 w 7442547"/>
              <a:gd name="connsiteY1" fmla="*/ 4193635 h 6459166"/>
              <a:gd name="connsiteX2" fmla="*/ 5720751 w 7442547"/>
              <a:gd name="connsiteY2" fmla="*/ 2645924 h 6459166"/>
              <a:gd name="connsiteX3" fmla="*/ 2374436 w 7442547"/>
              <a:gd name="connsiteY3" fmla="*/ 1264596 h 6459166"/>
              <a:gd name="connsiteX4" fmla="*/ 4884172 w 7442547"/>
              <a:gd name="connsiteY4" fmla="*/ 758758 h 6459166"/>
              <a:gd name="connsiteX5" fmla="*/ 3337475 w 7442547"/>
              <a:gd name="connsiteY5" fmla="*/ 0 h 6459166"/>
              <a:gd name="connsiteX6" fmla="*/ 6119585 w 7442547"/>
              <a:gd name="connsiteY6" fmla="*/ 768485 h 6459166"/>
              <a:gd name="connsiteX7" fmla="*/ 3960045 w 7442547"/>
              <a:gd name="connsiteY7" fmla="*/ 1313234 h 6459166"/>
              <a:gd name="connsiteX8" fmla="*/ 7442547 w 7442547"/>
              <a:gd name="connsiteY8" fmla="*/ 2869660 h 6459166"/>
              <a:gd name="connsiteX9" fmla="*/ 2510623 w 7442547"/>
              <a:gd name="connsiteY9" fmla="*/ 4387175 h 6459166"/>
              <a:gd name="connsiteX10" fmla="*/ 5545653 w 7442547"/>
              <a:gd name="connsiteY10" fmla="*/ 6459166 h 6459166"/>
              <a:gd name="connsiteX11" fmla="*/ 2384975 w 7442547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859"/>
              <a:gd name="connsiteY0" fmla="*/ 6429781 h 6459166"/>
              <a:gd name="connsiteX1" fmla="*/ 138035 w 7575859"/>
              <a:gd name="connsiteY1" fmla="*/ 4193635 h 6459166"/>
              <a:gd name="connsiteX2" fmla="*/ 5849590 w 7575859"/>
              <a:gd name="connsiteY2" fmla="*/ 2645924 h 6459166"/>
              <a:gd name="connsiteX3" fmla="*/ 2503275 w 7575859"/>
              <a:gd name="connsiteY3" fmla="*/ 1264596 h 6459166"/>
              <a:gd name="connsiteX4" fmla="*/ 5013011 w 7575859"/>
              <a:gd name="connsiteY4" fmla="*/ 758758 h 6459166"/>
              <a:gd name="connsiteX5" fmla="*/ 3466314 w 7575859"/>
              <a:gd name="connsiteY5" fmla="*/ 0 h 6459166"/>
              <a:gd name="connsiteX6" fmla="*/ 6248424 w 7575859"/>
              <a:gd name="connsiteY6" fmla="*/ 768485 h 6459166"/>
              <a:gd name="connsiteX7" fmla="*/ 4088884 w 7575859"/>
              <a:gd name="connsiteY7" fmla="*/ 1313234 h 6459166"/>
              <a:gd name="connsiteX8" fmla="*/ 7571386 w 7575859"/>
              <a:gd name="connsiteY8" fmla="*/ 2869660 h 6459166"/>
              <a:gd name="connsiteX9" fmla="*/ 2639462 w 7575859"/>
              <a:gd name="connsiteY9" fmla="*/ 4387175 h 6459166"/>
              <a:gd name="connsiteX10" fmla="*/ 5674492 w 7575859"/>
              <a:gd name="connsiteY10" fmla="*/ 6459166 h 6459166"/>
              <a:gd name="connsiteX11" fmla="*/ 2513814 w 7575859"/>
              <a:gd name="connsiteY11" fmla="*/ 6429781 h 6459166"/>
              <a:gd name="connsiteX0" fmla="*/ 2513814 w 7805309"/>
              <a:gd name="connsiteY0" fmla="*/ 6429781 h 6459166"/>
              <a:gd name="connsiteX1" fmla="*/ 138035 w 7805309"/>
              <a:gd name="connsiteY1" fmla="*/ 4193635 h 6459166"/>
              <a:gd name="connsiteX2" fmla="*/ 5849590 w 7805309"/>
              <a:gd name="connsiteY2" fmla="*/ 2645924 h 6459166"/>
              <a:gd name="connsiteX3" fmla="*/ 2503275 w 7805309"/>
              <a:gd name="connsiteY3" fmla="*/ 1264596 h 6459166"/>
              <a:gd name="connsiteX4" fmla="*/ 5013011 w 7805309"/>
              <a:gd name="connsiteY4" fmla="*/ 758758 h 6459166"/>
              <a:gd name="connsiteX5" fmla="*/ 3466314 w 7805309"/>
              <a:gd name="connsiteY5" fmla="*/ 0 h 6459166"/>
              <a:gd name="connsiteX6" fmla="*/ 6248424 w 7805309"/>
              <a:gd name="connsiteY6" fmla="*/ 768485 h 6459166"/>
              <a:gd name="connsiteX7" fmla="*/ 4088884 w 7805309"/>
              <a:gd name="connsiteY7" fmla="*/ 1313234 h 6459166"/>
              <a:gd name="connsiteX8" fmla="*/ 7571386 w 7805309"/>
              <a:gd name="connsiteY8" fmla="*/ 2869660 h 6459166"/>
              <a:gd name="connsiteX9" fmla="*/ 2639462 w 7805309"/>
              <a:gd name="connsiteY9" fmla="*/ 4387175 h 6459166"/>
              <a:gd name="connsiteX10" fmla="*/ 5674492 w 7805309"/>
              <a:gd name="connsiteY10" fmla="*/ 6459166 h 6459166"/>
              <a:gd name="connsiteX11" fmla="*/ 2513814 w 7805309"/>
              <a:gd name="connsiteY11" fmla="*/ 6429781 h 6459166"/>
              <a:gd name="connsiteX0" fmla="*/ 2513814 w 7664144"/>
              <a:gd name="connsiteY0" fmla="*/ 6429781 h 6459166"/>
              <a:gd name="connsiteX1" fmla="*/ 138035 w 7664144"/>
              <a:gd name="connsiteY1" fmla="*/ 4193635 h 6459166"/>
              <a:gd name="connsiteX2" fmla="*/ 5849590 w 7664144"/>
              <a:gd name="connsiteY2" fmla="*/ 2645924 h 6459166"/>
              <a:gd name="connsiteX3" fmla="*/ 2503275 w 7664144"/>
              <a:gd name="connsiteY3" fmla="*/ 1264596 h 6459166"/>
              <a:gd name="connsiteX4" fmla="*/ 5013011 w 7664144"/>
              <a:gd name="connsiteY4" fmla="*/ 758758 h 6459166"/>
              <a:gd name="connsiteX5" fmla="*/ 3466314 w 7664144"/>
              <a:gd name="connsiteY5" fmla="*/ 0 h 6459166"/>
              <a:gd name="connsiteX6" fmla="*/ 6248424 w 7664144"/>
              <a:gd name="connsiteY6" fmla="*/ 768485 h 6459166"/>
              <a:gd name="connsiteX7" fmla="*/ 4088884 w 7664144"/>
              <a:gd name="connsiteY7" fmla="*/ 1313234 h 6459166"/>
              <a:gd name="connsiteX8" fmla="*/ 7571386 w 7664144"/>
              <a:gd name="connsiteY8" fmla="*/ 2869660 h 6459166"/>
              <a:gd name="connsiteX9" fmla="*/ 2639462 w 7664144"/>
              <a:gd name="connsiteY9" fmla="*/ 4387175 h 6459166"/>
              <a:gd name="connsiteX10" fmla="*/ 5674492 w 7664144"/>
              <a:gd name="connsiteY10" fmla="*/ 6459166 h 6459166"/>
              <a:gd name="connsiteX11" fmla="*/ 2513814 w 7664144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631322"/>
              <a:gd name="connsiteY0" fmla="*/ 6429781 h 6459166"/>
              <a:gd name="connsiteX1" fmla="*/ 138035 w 7631322"/>
              <a:gd name="connsiteY1" fmla="*/ 4193635 h 6459166"/>
              <a:gd name="connsiteX2" fmla="*/ 5849590 w 7631322"/>
              <a:gd name="connsiteY2" fmla="*/ 2645924 h 6459166"/>
              <a:gd name="connsiteX3" fmla="*/ 2503275 w 7631322"/>
              <a:gd name="connsiteY3" fmla="*/ 1264596 h 6459166"/>
              <a:gd name="connsiteX4" fmla="*/ 5013011 w 7631322"/>
              <a:gd name="connsiteY4" fmla="*/ 758758 h 6459166"/>
              <a:gd name="connsiteX5" fmla="*/ 3466314 w 7631322"/>
              <a:gd name="connsiteY5" fmla="*/ 0 h 6459166"/>
              <a:gd name="connsiteX6" fmla="*/ 6248424 w 7631322"/>
              <a:gd name="connsiteY6" fmla="*/ 768485 h 6459166"/>
              <a:gd name="connsiteX7" fmla="*/ 4088884 w 7631322"/>
              <a:gd name="connsiteY7" fmla="*/ 1313234 h 6459166"/>
              <a:gd name="connsiteX8" fmla="*/ 7571386 w 7631322"/>
              <a:gd name="connsiteY8" fmla="*/ 2869660 h 6459166"/>
              <a:gd name="connsiteX9" fmla="*/ 2639462 w 7631322"/>
              <a:gd name="connsiteY9" fmla="*/ 4387175 h 6459166"/>
              <a:gd name="connsiteX10" fmla="*/ 5674492 w 7631322"/>
              <a:gd name="connsiteY10" fmla="*/ 6459166 h 6459166"/>
              <a:gd name="connsiteX11" fmla="*/ 2513814 w 7631322"/>
              <a:gd name="connsiteY11" fmla="*/ 6429781 h 6459166"/>
              <a:gd name="connsiteX0" fmla="*/ 2513814 w 7572251"/>
              <a:gd name="connsiteY0" fmla="*/ 6429781 h 6459166"/>
              <a:gd name="connsiteX1" fmla="*/ 138035 w 7572251"/>
              <a:gd name="connsiteY1" fmla="*/ 4193635 h 6459166"/>
              <a:gd name="connsiteX2" fmla="*/ 5849590 w 7572251"/>
              <a:gd name="connsiteY2" fmla="*/ 2645924 h 6459166"/>
              <a:gd name="connsiteX3" fmla="*/ 2503275 w 7572251"/>
              <a:gd name="connsiteY3" fmla="*/ 1264596 h 6459166"/>
              <a:gd name="connsiteX4" fmla="*/ 5013011 w 7572251"/>
              <a:gd name="connsiteY4" fmla="*/ 758758 h 6459166"/>
              <a:gd name="connsiteX5" fmla="*/ 3466314 w 7572251"/>
              <a:gd name="connsiteY5" fmla="*/ 0 h 6459166"/>
              <a:gd name="connsiteX6" fmla="*/ 6248424 w 7572251"/>
              <a:gd name="connsiteY6" fmla="*/ 768485 h 6459166"/>
              <a:gd name="connsiteX7" fmla="*/ 4088884 w 7572251"/>
              <a:gd name="connsiteY7" fmla="*/ 1313234 h 6459166"/>
              <a:gd name="connsiteX8" fmla="*/ 7571386 w 7572251"/>
              <a:gd name="connsiteY8" fmla="*/ 2869660 h 6459166"/>
              <a:gd name="connsiteX9" fmla="*/ 2639462 w 7572251"/>
              <a:gd name="connsiteY9" fmla="*/ 4387175 h 6459166"/>
              <a:gd name="connsiteX10" fmla="*/ 5674492 w 7572251"/>
              <a:gd name="connsiteY10" fmla="*/ 6459166 h 6459166"/>
              <a:gd name="connsiteX11" fmla="*/ 2513814 w 7572251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1386"/>
              <a:gd name="connsiteY0" fmla="*/ 6429781 h 6459166"/>
              <a:gd name="connsiteX1" fmla="*/ 138035 w 7571386"/>
              <a:gd name="connsiteY1" fmla="*/ 4193635 h 6459166"/>
              <a:gd name="connsiteX2" fmla="*/ 5849590 w 7571386"/>
              <a:gd name="connsiteY2" fmla="*/ 2645924 h 6459166"/>
              <a:gd name="connsiteX3" fmla="*/ 2503275 w 7571386"/>
              <a:gd name="connsiteY3" fmla="*/ 1264596 h 6459166"/>
              <a:gd name="connsiteX4" fmla="*/ 5013011 w 7571386"/>
              <a:gd name="connsiteY4" fmla="*/ 758758 h 6459166"/>
              <a:gd name="connsiteX5" fmla="*/ 3466314 w 7571386"/>
              <a:gd name="connsiteY5" fmla="*/ 0 h 6459166"/>
              <a:gd name="connsiteX6" fmla="*/ 6248424 w 7571386"/>
              <a:gd name="connsiteY6" fmla="*/ 768485 h 6459166"/>
              <a:gd name="connsiteX7" fmla="*/ 4088884 w 7571386"/>
              <a:gd name="connsiteY7" fmla="*/ 1313234 h 6459166"/>
              <a:gd name="connsiteX8" fmla="*/ 7571386 w 7571386"/>
              <a:gd name="connsiteY8" fmla="*/ 2869660 h 6459166"/>
              <a:gd name="connsiteX9" fmla="*/ 2639462 w 7571386"/>
              <a:gd name="connsiteY9" fmla="*/ 4387175 h 6459166"/>
              <a:gd name="connsiteX10" fmla="*/ 5674492 w 7571386"/>
              <a:gd name="connsiteY10" fmla="*/ 6459166 h 6459166"/>
              <a:gd name="connsiteX11" fmla="*/ 2513814 w 7571386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63946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82312 w 7575352"/>
              <a:gd name="connsiteY9" fmla="*/ 43871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5352"/>
              <a:gd name="connsiteY0" fmla="*/ 6429781 h 6459166"/>
              <a:gd name="connsiteX1" fmla="*/ 138035 w 7575352"/>
              <a:gd name="connsiteY1" fmla="*/ 4193635 h 6459166"/>
              <a:gd name="connsiteX2" fmla="*/ 5849590 w 7575352"/>
              <a:gd name="connsiteY2" fmla="*/ 2645924 h 6459166"/>
              <a:gd name="connsiteX3" fmla="*/ 2503275 w 7575352"/>
              <a:gd name="connsiteY3" fmla="*/ 1264596 h 6459166"/>
              <a:gd name="connsiteX4" fmla="*/ 5013011 w 7575352"/>
              <a:gd name="connsiteY4" fmla="*/ 758758 h 6459166"/>
              <a:gd name="connsiteX5" fmla="*/ 3466314 w 7575352"/>
              <a:gd name="connsiteY5" fmla="*/ 0 h 6459166"/>
              <a:gd name="connsiteX6" fmla="*/ 6248424 w 7575352"/>
              <a:gd name="connsiteY6" fmla="*/ 768485 h 6459166"/>
              <a:gd name="connsiteX7" fmla="*/ 4088884 w 7575352"/>
              <a:gd name="connsiteY7" fmla="*/ 1313234 h 6459166"/>
              <a:gd name="connsiteX8" fmla="*/ 7571386 w 7575352"/>
              <a:gd name="connsiteY8" fmla="*/ 2869660 h 6459166"/>
              <a:gd name="connsiteX9" fmla="*/ 2506112 w 7575352"/>
              <a:gd name="connsiteY9" fmla="*/ 4425275 h 6459166"/>
              <a:gd name="connsiteX10" fmla="*/ 5674492 w 7575352"/>
              <a:gd name="connsiteY10" fmla="*/ 6459166 h 6459166"/>
              <a:gd name="connsiteX11" fmla="*/ 2513814 w 7575352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847"/>
              <a:gd name="connsiteY0" fmla="*/ 6429781 h 6459166"/>
              <a:gd name="connsiteX1" fmla="*/ 138035 w 7574847"/>
              <a:gd name="connsiteY1" fmla="*/ 4193635 h 6459166"/>
              <a:gd name="connsiteX2" fmla="*/ 5849590 w 7574847"/>
              <a:gd name="connsiteY2" fmla="*/ 2645924 h 6459166"/>
              <a:gd name="connsiteX3" fmla="*/ 2503275 w 7574847"/>
              <a:gd name="connsiteY3" fmla="*/ 1264596 h 6459166"/>
              <a:gd name="connsiteX4" fmla="*/ 5013011 w 7574847"/>
              <a:gd name="connsiteY4" fmla="*/ 758758 h 6459166"/>
              <a:gd name="connsiteX5" fmla="*/ 3466314 w 7574847"/>
              <a:gd name="connsiteY5" fmla="*/ 0 h 6459166"/>
              <a:gd name="connsiteX6" fmla="*/ 6248424 w 7574847"/>
              <a:gd name="connsiteY6" fmla="*/ 768485 h 6459166"/>
              <a:gd name="connsiteX7" fmla="*/ 4088884 w 7574847"/>
              <a:gd name="connsiteY7" fmla="*/ 1313234 h 6459166"/>
              <a:gd name="connsiteX8" fmla="*/ 7571386 w 7574847"/>
              <a:gd name="connsiteY8" fmla="*/ 2869660 h 6459166"/>
              <a:gd name="connsiteX9" fmla="*/ 2506112 w 7574847"/>
              <a:gd name="connsiteY9" fmla="*/ 4425275 h 6459166"/>
              <a:gd name="connsiteX10" fmla="*/ 5674492 w 7574847"/>
              <a:gd name="connsiteY10" fmla="*/ 6459166 h 6459166"/>
              <a:gd name="connsiteX11" fmla="*/ 2513814 w 7574847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29781 h 6459166"/>
              <a:gd name="connsiteX1" fmla="*/ 138035 w 7574202"/>
              <a:gd name="connsiteY1" fmla="*/ 4193635 h 6459166"/>
              <a:gd name="connsiteX2" fmla="*/ 5849590 w 7574202"/>
              <a:gd name="connsiteY2" fmla="*/ 2645924 h 6459166"/>
              <a:gd name="connsiteX3" fmla="*/ 2503275 w 7574202"/>
              <a:gd name="connsiteY3" fmla="*/ 1264596 h 6459166"/>
              <a:gd name="connsiteX4" fmla="*/ 5013011 w 7574202"/>
              <a:gd name="connsiteY4" fmla="*/ 758758 h 6459166"/>
              <a:gd name="connsiteX5" fmla="*/ 3466314 w 7574202"/>
              <a:gd name="connsiteY5" fmla="*/ 0 h 6459166"/>
              <a:gd name="connsiteX6" fmla="*/ 6248424 w 7574202"/>
              <a:gd name="connsiteY6" fmla="*/ 768485 h 6459166"/>
              <a:gd name="connsiteX7" fmla="*/ 4088884 w 7574202"/>
              <a:gd name="connsiteY7" fmla="*/ 1313234 h 6459166"/>
              <a:gd name="connsiteX8" fmla="*/ 7571386 w 7574202"/>
              <a:gd name="connsiteY8" fmla="*/ 2869660 h 6459166"/>
              <a:gd name="connsiteX9" fmla="*/ 2506112 w 7574202"/>
              <a:gd name="connsiteY9" fmla="*/ 4425275 h 6459166"/>
              <a:gd name="connsiteX10" fmla="*/ 5674492 w 7574202"/>
              <a:gd name="connsiteY10" fmla="*/ 6459166 h 6459166"/>
              <a:gd name="connsiteX11" fmla="*/ 2513814 w 7574202"/>
              <a:gd name="connsiteY11" fmla="*/ 6429781 h 6459166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13814 w 7574202"/>
              <a:gd name="connsiteY0" fmla="*/ 6436410 h 6465795"/>
              <a:gd name="connsiteX1" fmla="*/ 138035 w 7574202"/>
              <a:gd name="connsiteY1" fmla="*/ 4200264 h 6465795"/>
              <a:gd name="connsiteX2" fmla="*/ 5849590 w 7574202"/>
              <a:gd name="connsiteY2" fmla="*/ 2652553 h 6465795"/>
              <a:gd name="connsiteX3" fmla="*/ 2503275 w 7574202"/>
              <a:gd name="connsiteY3" fmla="*/ 1271225 h 6465795"/>
              <a:gd name="connsiteX4" fmla="*/ 5013011 w 7574202"/>
              <a:gd name="connsiteY4" fmla="*/ 765387 h 6465795"/>
              <a:gd name="connsiteX5" fmla="*/ 3466314 w 7574202"/>
              <a:gd name="connsiteY5" fmla="*/ 6629 h 6465795"/>
              <a:gd name="connsiteX6" fmla="*/ 6248424 w 7574202"/>
              <a:gd name="connsiteY6" fmla="*/ 775114 h 6465795"/>
              <a:gd name="connsiteX7" fmla="*/ 4088884 w 7574202"/>
              <a:gd name="connsiteY7" fmla="*/ 1319863 h 6465795"/>
              <a:gd name="connsiteX8" fmla="*/ 7571386 w 7574202"/>
              <a:gd name="connsiteY8" fmla="*/ 2876289 h 6465795"/>
              <a:gd name="connsiteX9" fmla="*/ 2506112 w 7574202"/>
              <a:gd name="connsiteY9" fmla="*/ 4431904 h 6465795"/>
              <a:gd name="connsiteX10" fmla="*/ 5674492 w 7574202"/>
              <a:gd name="connsiteY10" fmla="*/ 6465795 h 6465795"/>
              <a:gd name="connsiteX11" fmla="*/ 2513814 w 7574202"/>
              <a:gd name="connsiteY11" fmla="*/ 6436410 h 646579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74054 w 7573764"/>
              <a:gd name="connsiteY10" fmla="*/ 6465795 h 6598335"/>
              <a:gd name="connsiteX11" fmla="*/ 2522901 w 7573764"/>
              <a:gd name="connsiteY11" fmla="*/ 6598335 h 6598335"/>
              <a:gd name="connsiteX0" fmla="*/ 2522901 w 7573764"/>
              <a:gd name="connsiteY0" fmla="*/ 6598335 h 6598335"/>
              <a:gd name="connsiteX1" fmla="*/ 137597 w 7573764"/>
              <a:gd name="connsiteY1" fmla="*/ 4200264 h 6598335"/>
              <a:gd name="connsiteX2" fmla="*/ 5849152 w 7573764"/>
              <a:gd name="connsiteY2" fmla="*/ 2652553 h 6598335"/>
              <a:gd name="connsiteX3" fmla="*/ 2502837 w 7573764"/>
              <a:gd name="connsiteY3" fmla="*/ 1271225 h 6598335"/>
              <a:gd name="connsiteX4" fmla="*/ 5012573 w 7573764"/>
              <a:gd name="connsiteY4" fmla="*/ 765387 h 6598335"/>
              <a:gd name="connsiteX5" fmla="*/ 3465876 w 7573764"/>
              <a:gd name="connsiteY5" fmla="*/ 6629 h 6598335"/>
              <a:gd name="connsiteX6" fmla="*/ 6247986 w 7573764"/>
              <a:gd name="connsiteY6" fmla="*/ 775114 h 6598335"/>
              <a:gd name="connsiteX7" fmla="*/ 4088446 w 7573764"/>
              <a:gd name="connsiteY7" fmla="*/ 1319863 h 6598335"/>
              <a:gd name="connsiteX8" fmla="*/ 7570948 w 7573764"/>
              <a:gd name="connsiteY8" fmla="*/ 2876289 h 6598335"/>
              <a:gd name="connsiteX9" fmla="*/ 2505674 w 7573764"/>
              <a:gd name="connsiteY9" fmla="*/ 4431904 h 6598335"/>
              <a:gd name="connsiteX10" fmla="*/ 5664529 w 7573764"/>
              <a:gd name="connsiteY10" fmla="*/ 6541995 h 6598335"/>
              <a:gd name="connsiteX11" fmla="*/ 2522901 w 7573764"/>
              <a:gd name="connsiteY11" fmla="*/ 6598335 h 65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3764" h="6598335">
                <a:moveTo>
                  <a:pt x="2522901" y="6598335"/>
                </a:moveTo>
                <a:cubicBezTo>
                  <a:pt x="1819875" y="6319678"/>
                  <a:pt x="-597652" y="4793246"/>
                  <a:pt x="137597" y="4200264"/>
                </a:cubicBezTo>
                <a:cubicBezTo>
                  <a:pt x="1327074" y="3446235"/>
                  <a:pt x="3840525" y="3197032"/>
                  <a:pt x="5849152" y="2652553"/>
                </a:cubicBezTo>
                <a:cubicBezTo>
                  <a:pt x="6000539" y="2249260"/>
                  <a:pt x="2351450" y="1836443"/>
                  <a:pt x="2502837" y="1271225"/>
                </a:cubicBezTo>
                <a:cubicBezTo>
                  <a:pt x="2758391" y="988312"/>
                  <a:pt x="4823694" y="829225"/>
                  <a:pt x="5012573" y="765387"/>
                </a:cubicBezTo>
                <a:cubicBezTo>
                  <a:pt x="5211382" y="426743"/>
                  <a:pt x="4086217" y="221448"/>
                  <a:pt x="3465876" y="6629"/>
                </a:cubicBezTo>
                <a:cubicBezTo>
                  <a:pt x="4040821" y="-70584"/>
                  <a:pt x="6130241" y="547527"/>
                  <a:pt x="6247986" y="775114"/>
                </a:cubicBezTo>
                <a:cubicBezTo>
                  <a:pt x="6528264" y="1051947"/>
                  <a:pt x="4332043" y="1147805"/>
                  <a:pt x="4088446" y="1319863"/>
                </a:cubicBezTo>
                <a:cubicBezTo>
                  <a:pt x="4211055" y="1610072"/>
                  <a:pt x="7686464" y="2319380"/>
                  <a:pt x="7570948" y="2876289"/>
                </a:cubicBezTo>
                <a:cubicBezTo>
                  <a:pt x="7508123" y="3467852"/>
                  <a:pt x="2578024" y="3964166"/>
                  <a:pt x="2505674" y="4431904"/>
                </a:cubicBezTo>
                <a:cubicBezTo>
                  <a:pt x="1831426" y="4712993"/>
                  <a:pt x="4652852" y="5851331"/>
                  <a:pt x="5664529" y="6541995"/>
                </a:cubicBezTo>
                <a:lnTo>
                  <a:pt x="2522901" y="6598335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45719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9EB53F-3B36-A840-AD4F-092EA9589650}"/>
              </a:ext>
            </a:extLst>
          </p:cNvPr>
          <p:cNvSpPr/>
          <p:nvPr/>
        </p:nvSpPr>
        <p:spPr>
          <a:xfrm>
            <a:off x="3389541" y="2617300"/>
            <a:ext cx="5713053" cy="5762626"/>
          </a:xfrm>
          <a:custGeom>
            <a:avLst/>
            <a:gdLst>
              <a:gd name="connsiteX0" fmla="*/ 2805793 w 5426465"/>
              <a:gd name="connsiteY0" fmla="*/ 5154166 h 5154166"/>
              <a:gd name="connsiteX1" fmla="*/ 72118 w 5426465"/>
              <a:gd name="connsiteY1" fmla="*/ 3753991 h 5154166"/>
              <a:gd name="connsiteX2" fmla="*/ 5396593 w 5426465"/>
              <a:gd name="connsiteY2" fmla="*/ 2325241 h 5154166"/>
              <a:gd name="connsiteX3" fmla="*/ 2339068 w 5426465"/>
              <a:gd name="connsiteY3" fmla="*/ 1067941 h 5154166"/>
              <a:gd name="connsiteX4" fmla="*/ 4758418 w 5426465"/>
              <a:gd name="connsiteY4" fmla="*/ 610741 h 5154166"/>
              <a:gd name="connsiteX5" fmla="*/ 2777218 w 5426465"/>
              <a:gd name="connsiteY5" fmla="*/ 1141 h 5154166"/>
              <a:gd name="connsiteX0" fmla="*/ 2750747 w 5370059"/>
              <a:gd name="connsiteY0" fmla="*/ 5154166 h 5154166"/>
              <a:gd name="connsiteX1" fmla="*/ 74222 w 5370059"/>
              <a:gd name="connsiteY1" fmla="*/ 3563491 h 5154166"/>
              <a:gd name="connsiteX2" fmla="*/ 5341547 w 5370059"/>
              <a:gd name="connsiteY2" fmla="*/ 2325241 h 5154166"/>
              <a:gd name="connsiteX3" fmla="*/ 2284022 w 5370059"/>
              <a:gd name="connsiteY3" fmla="*/ 1067941 h 5154166"/>
              <a:gd name="connsiteX4" fmla="*/ 4703372 w 5370059"/>
              <a:gd name="connsiteY4" fmla="*/ 610741 h 5154166"/>
              <a:gd name="connsiteX5" fmla="*/ 2722172 w 5370059"/>
              <a:gd name="connsiteY5" fmla="*/ 1141 h 5154166"/>
              <a:gd name="connsiteX0" fmla="*/ 2820814 w 5363926"/>
              <a:gd name="connsiteY0" fmla="*/ 5306566 h 5306566"/>
              <a:gd name="connsiteX1" fmla="*/ 68089 w 5363926"/>
              <a:gd name="connsiteY1" fmla="*/ 3563491 h 5306566"/>
              <a:gd name="connsiteX2" fmla="*/ 5335414 w 5363926"/>
              <a:gd name="connsiteY2" fmla="*/ 2325241 h 5306566"/>
              <a:gd name="connsiteX3" fmla="*/ 2277889 w 5363926"/>
              <a:gd name="connsiteY3" fmla="*/ 1067941 h 5306566"/>
              <a:gd name="connsiteX4" fmla="*/ 4697239 w 5363926"/>
              <a:gd name="connsiteY4" fmla="*/ 610741 h 5306566"/>
              <a:gd name="connsiteX5" fmla="*/ 2716039 w 5363926"/>
              <a:gd name="connsiteY5" fmla="*/ 1141 h 5306566"/>
              <a:gd name="connsiteX0" fmla="*/ 2838032 w 5759809"/>
              <a:gd name="connsiteY0" fmla="*/ 5306566 h 5306566"/>
              <a:gd name="connsiteX1" fmla="*/ 85307 w 5759809"/>
              <a:gd name="connsiteY1" fmla="*/ 3563491 h 5306566"/>
              <a:gd name="connsiteX2" fmla="*/ 5733632 w 5759809"/>
              <a:gd name="connsiteY2" fmla="*/ 2249041 h 5306566"/>
              <a:gd name="connsiteX3" fmla="*/ 2295107 w 5759809"/>
              <a:gd name="connsiteY3" fmla="*/ 1067941 h 5306566"/>
              <a:gd name="connsiteX4" fmla="*/ 4714457 w 5759809"/>
              <a:gd name="connsiteY4" fmla="*/ 610741 h 5306566"/>
              <a:gd name="connsiteX5" fmla="*/ 2733257 w 5759809"/>
              <a:gd name="connsiteY5" fmla="*/ 1141 h 5306566"/>
              <a:gd name="connsiteX0" fmla="*/ 2828891 w 5750460"/>
              <a:gd name="connsiteY0" fmla="*/ 5306566 h 5306566"/>
              <a:gd name="connsiteX1" fmla="*/ 85691 w 5750460"/>
              <a:gd name="connsiteY1" fmla="*/ 3430141 h 5306566"/>
              <a:gd name="connsiteX2" fmla="*/ 5724491 w 5750460"/>
              <a:gd name="connsiteY2" fmla="*/ 2249041 h 5306566"/>
              <a:gd name="connsiteX3" fmla="*/ 2285966 w 5750460"/>
              <a:gd name="connsiteY3" fmla="*/ 1067941 h 5306566"/>
              <a:gd name="connsiteX4" fmla="*/ 4705316 w 5750460"/>
              <a:gd name="connsiteY4" fmla="*/ 610741 h 5306566"/>
              <a:gd name="connsiteX5" fmla="*/ 2724116 w 5750460"/>
              <a:gd name="connsiteY5" fmla="*/ 1141 h 5306566"/>
              <a:gd name="connsiteX0" fmla="*/ 2828891 w 5747598"/>
              <a:gd name="connsiteY0" fmla="*/ 5306566 h 5306566"/>
              <a:gd name="connsiteX1" fmla="*/ 85691 w 5747598"/>
              <a:gd name="connsiteY1" fmla="*/ 3430141 h 5306566"/>
              <a:gd name="connsiteX2" fmla="*/ 5724491 w 5747598"/>
              <a:gd name="connsiteY2" fmla="*/ 2249041 h 5306566"/>
              <a:gd name="connsiteX3" fmla="*/ 2181191 w 5747598"/>
              <a:gd name="connsiteY3" fmla="*/ 1067941 h 5306566"/>
              <a:gd name="connsiteX4" fmla="*/ 4705316 w 5747598"/>
              <a:gd name="connsiteY4" fmla="*/ 610741 h 5306566"/>
              <a:gd name="connsiteX5" fmla="*/ 2724116 w 5747598"/>
              <a:gd name="connsiteY5" fmla="*/ 1141 h 5306566"/>
              <a:gd name="connsiteX0" fmla="*/ 2828891 w 5747634"/>
              <a:gd name="connsiteY0" fmla="*/ 5306814 h 5306814"/>
              <a:gd name="connsiteX1" fmla="*/ 85691 w 5747634"/>
              <a:gd name="connsiteY1" fmla="*/ 3430389 h 5306814"/>
              <a:gd name="connsiteX2" fmla="*/ 5724491 w 5747634"/>
              <a:gd name="connsiteY2" fmla="*/ 2249289 h 5306814"/>
              <a:gd name="connsiteX3" fmla="*/ 2181191 w 5747634"/>
              <a:gd name="connsiteY3" fmla="*/ 1068189 h 5306814"/>
              <a:gd name="connsiteX4" fmla="*/ 4667216 w 5747634"/>
              <a:gd name="connsiteY4" fmla="*/ 525264 h 5306814"/>
              <a:gd name="connsiteX5" fmla="*/ 2724116 w 5747634"/>
              <a:gd name="connsiteY5" fmla="*/ 1389 h 5306814"/>
              <a:gd name="connsiteX0" fmla="*/ 2828891 w 5747634"/>
              <a:gd name="connsiteY0" fmla="*/ 5268863 h 5268863"/>
              <a:gd name="connsiteX1" fmla="*/ 85691 w 5747634"/>
              <a:gd name="connsiteY1" fmla="*/ 3392438 h 5268863"/>
              <a:gd name="connsiteX2" fmla="*/ 5724491 w 5747634"/>
              <a:gd name="connsiteY2" fmla="*/ 2211338 h 5268863"/>
              <a:gd name="connsiteX3" fmla="*/ 2181191 w 5747634"/>
              <a:gd name="connsiteY3" fmla="*/ 1030238 h 5268863"/>
              <a:gd name="connsiteX4" fmla="*/ 4667216 w 5747634"/>
              <a:gd name="connsiteY4" fmla="*/ 487313 h 5268863"/>
              <a:gd name="connsiteX5" fmla="*/ 2962241 w 5747634"/>
              <a:gd name="connsiteY5" fmla="*/ 1538 h 5268863"/>
              <a:gd name="connsiteX0" fmla="*/ 2828891 w 5747763"/>
              <a:gd name="connsiteY0" fmla="*/ 5268823 h 5268823"/>
              <a:gd name="connsiteX1" fmla="*/ 85691 w 5747763"/>
              <a:gd name="connsiteY1" fmla="*/ 3392398 h 5268823"/>
              <a:gd name="connsiteX2" fmla="*/ 5724491 w 5747763"/>
              <a:gd name="connsiteY2" fmla="*/ 2211298 h 5268823"/>
              <a:gd name="connsiteX3" fmla="*/ 2181191 w 5747763"/>
              <a:gd name="connsiteY3" fmla="*/ 1030198 h 5268823"/>
              <a:gd name="connsiteX4" fmla="*/ 4533866 w 5747763"/>
              <a:gd name="connsiteY4" fmla="*/ 496798 h 5268823"/>
              <a:gd name="connsiteX5" fmla="*/ 2962241 w 5747763"/>
              <a:gd name="connsiteY5" fmla="*/ 1498 h 5268823"/>
              <a:gd name="connsiteX0" fmla="*/ 2825349 w 5668404"/>
              <a:gd name="connsiteY0" fmla="*/ 5268823 h 5268823"/>
              <a:gd name="connsiteX1" fmla="*/ 82149 w 5668404"/>
              <a:gd name="connsiteY1" fmla="*/ 3392398 h 5268823"/>
              <a:gd name="connsiteX2" fmla="*/ 5644749 w 5668404"/>
              <a:gd name="connsiteY2" fmla="*/ 2144623 h 5268823"/>
              <a:gd name="connsiteX3" fmla="*/ 2177649 w 5668404"/>
              <a:gd name="connsiteY3" fmla="*/ 1030198 h 5268823"/>
              <a:gd name="connsiteX4" fmla="*/ 4530324 w 5668404"/>
              <a:gd name="connsiteY4" fmla="*/ 496798 h 5268823"/>
              <a:gd name="connsiteX5" fmla="*/ 2958699 w 5668404"/>
              <a:gd name="connsiteY5" fmla="*/ 1498 h 5268823"/>
              <a:gd name="connsiteX0" fmla="*/ 2688463 w 5528617"/>
              <a:gd name="connsiteY0" fmla="*/ 5268823 h 5268823"/>
              <a:gd name="connsiteX1" fmla="*/ 88138 w 5528617"/>
              <a:gd name="connsiteY1" fmla="*/ 3468598 h 5268823"/>
              <a:gd name="connsiteX2" fmla="*/ 5507863 w 5528617"/>
              <a:gd name="connsiteY2" fmla="*/ 2144623 h 5268823"/>
              <a:gd name="connsiteX3" fmla="*/ 2040763 w 5528617"/>
              <a:gd name="connsiteY3" fmla="*/ 1030198 h 5268823"/>
              <a:gd name="connsiteX4" fmla="*/ 4393438 w 5528617"/>
              <a:gd name="connsiteY4" fmla="*/ 496798 h 5268823"/>
              <a:gd name="connsiteX5" fmla="*/ 2821813 w 5528617"/>
              <a:gd name="connsiteY5" fmla="*/ 1498 h 5268823"/>
              <a:gd name="connsiteX0" fmla="*/ 2861980 w 5705835"/>
              <a:gd name="connsiteY0" fmla="*/ 5268823 h 5268823"/>
              <a:gd name="connsiteX1" fmla="*/ 80680 w 5705835"/>
              <a:gd name="connsiteY1" fmla="*/ 3468598 h 5268823"/>
              <a:gd name="connsiteX2" fmla="*/ 5681380 w 5705835"/>
              <a:gd name="connsiteY2" fmla="*/ 2144623 h 5268823"/>
              <a:gd name="connsiteX3" fmla="*/ 2214280 w 5705835"/>
              <a:gd name="connsiteY3" fmla="*/ 1030198 h 5268823"/>
              <a:gd name="connsiteX4" fmla="*/ 4566955 w 5705835"/>
              <a:gd name="connsiteY4" fmla="*/ 496798 h 5268823"/>
              <a:gd name="connsiteX5" fmla="*/ 2995330 w 5705835"/>
              <a:gd name="connsiteY5" fmla="*/ 1498 h 5268823"/>
              <a:gd name="connsiteX0" fmla="*/ 2900576 w 5744431"/>
              <a:gd name="connsiteY0" fmla="*/ 5268823 h 5268823"/>
              <a:gd name="connsiteX1" fmla="*/ 119276 w 5744431"/>
              <a:gd name="connsiteY1" fmla="*/ 3468598 h 5268823"/>
              <a:gd name="connsiteX2" fmla="*/ 5719976 w 5744431"/>
              <a:gd name="connsiteY2" fmla="*/ 2144623 h 5268823"/>
              <a:gd name="connsiteX3" fmla="*/ 2252876 w 5744431"/>
              <a:gd name="connsiteY3" fmla="*/ 1030198 h 5268823"/>
              <a:gd name="connsiteX4" fmla="*/ 4605551 w 5744431"/>
              <a:gd name="connsiteY4" fmla="*/ 496798 h 5268823"/>
              <a:gd name="connsiteX5" fmla="*/ 3033926 w 5744431"/>
              <a:gd name="connsiteY5" fmla="*/ 1498 h 5268823"/>
              <a:gd name="connsiteX0" fmla="*/ 2810283 w 5652158"/>
              <a:gd name="connsiteY0" fmla="*/ 5268823 h 5268823"/>
              <a:gd name="connsiteX1" fmla="*/ 124233 w 5652158"/>
              <a:gd name="connsiteY1" fmla="*/ 3306673 h 5268823"/>
              <a:gd name="connsiteX2" fmla="*/ 5629683 w 5652158"/>
              <a:gd name="connsiteY2" fmla="*/ 2144623 h 5268823"/>
              <a:gd name="connsiteX3" fmla="*/ 2162583 w 5652158"/>
              <a:gd name="connsiteY3" fmla="*/ 1030198 h 5268823"/>
              <a:gd name="connsiteX4" fmla="*/ 4515258 w 5652158"/>
              <a:gd name="connsiteY4" fmla="*/ 496798 h 5268823"/>
              <a:gd name="connsiteX5" fmla="*/ 2943633 w 5652158"/>
              <a:gd name="connsiteY5" fmla="*/ 1498 h 5268823"/>
              <a:gd name="connsiteX0" fmla="*/ 3230394 w 5576969"/>
              <a:gd name="connsiteY0" fmla="*/ 5297398 h 5297398"/>
              <a:gd name="connsiteX1" fmla="*/ 49044 w 5576969"/>
              <a:gd name="connsiteY1" fmla="*/ 3306673 h 5297398"/>
              <a:gd name="connsiteX2" fmla="*/ 5554494 w 5576969"/>
              <a:gd name="connsiteY2" fmla="*/ 2144623 h 5297398"/>
              <a:gd name="connsiteX3" fmla="*/ 2087394 w 5576969"/>
              <a:gd name="connsiteY3" fmla="*/ 1030198 h 5297398"/>
              <a:gd name="connsiteX4" fmla="*/ 4440069 w 5576969"/>
              <a:gd name="connsiteY4" fmla="*/ 496798 h 5297398"/>
              <a:gd name="connsiteX5" fmla="*/ 2868444 w 5576969"/>
              <a:gd name="connsiteY5" fmla="*/ 1498 h 5297398"/>
              <a:gd name="connsiteX0" fmla="*/ 3033936 w 5590061"/>
              <a:gd name="connsiteY0" fmla="*/ 5297398 h 5297398"/>
              <a:gd name="connsiteX1" fmla="*/ 62136 w 5590061"/>
              <a:gd name="connsiteY1" fmla="*/ 3306673 h 5297398"/>
              <a:gd name="connsiteX2" fmla="*/ 5567586 w 5590061"/>
              <a:gd name="connsiteY2" fmla="*/ 2144623 h 5297398"/>
              <a:gd name="connsiteX3" fmla="*/ 2100486 w 5590061"/>
              <a:gd name="connsiteY3" fmla="*/ 1030198 h 5297398"/>
              <a:gd name="connsiteX4" fmla="*/ 4453161 w 5590061"/>
              <a:gd name="connsiteY4" fmla="*/ 496798 h 5297398"/>
              <a:gd name="connsiteX5" fmla="*/ 2881536 w 5590061"/>
              <a:gd name="connsiteY5" fmla="*/ 1498 h 5297398"/>
              <a:gd name="connsiteX0" fmla="*/ 3163755 w 5722672"/>
              <a:gd name="connsiteY0" fmla="*/ 5297398 h 5297398"/>
              <a:gd name="connsiteX1" fmla="*/ 58605 w 5722672"/>
              <a:gd name="connsiteY1" fmla="*/ 3459073 h 5297398"/>
              <a:gd name="connsiteX2" fmla="*/ 5697405 w 5722672"/>
              <a:gd name="connsiteY2" fmla="*/ 2144623 h 5297398"/>
              <a:gd name="connsiteX3" fmla="*/ 2230305 w 5722672"/>
              <a:gd name="connsiteY3" fmla="*/ 1030198 h 5297398"/>
              <a:gd name="connsiteX4" fmla="*/ 4582980 w 5722672"/>
              <a:gd name="connsiteY4" fmla="*/ 496798 h 5297398"/>
              <a:gd name="connsiteX5" fmla="*/ 3011355 w 5722672"/>
              <a:gd name="connsiteY5" fmla="*/ 1498 h 5297398"/>
              <a:gd name="connsiteX0" fmla="*/ 3316061 w 5713053"/>
              <a:gd name="connsiteY0" fmla="*/ 5297398 h 5297398"/>
              <a:gd name="connsiteX1" fmla="*/ 48986 w 5713053"/>
              <a:gd name="connsiteY1" fmla="*/ 3459073 h 5297398"/>
              <a:gd name="connsiteX2" fmla="*/ 5687786 w 5713053"/>
              <a:gd name="connsiteY2" fmla="*/ 2144623 h 5297398"/>
              <a:gd name="connsiteX3" fmla="*/ 2220686 w 5713053"/>
              <a:gd name="connsiteY3" fmla="*/ 1030198 h 5297398"/>
              <a:gd name="connsiteX4" fmla="*/ 4573361 w 5713053"/>
              <a:gd name="connsiteY4" fmla="*/ 496798 h 5297398"/>
              <a:gd name="connsiteX5" fmla="*/ 3001736 w 5713053"/>
              <a:gd name="connsiteY5" fmla="*/ 1498 h 529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3053" h="5297398">
                <a:moveTo>
                  <a:pt x="3316061" y="5297398"/>
                </a:moveTo>
                <a:cubicBezTo>
                  <a:pt x="1733323" y="4833054"/>
                  <a:pt x="-346302" y="3984536"/>
                  <a:pt x="48986" y="3459073"/>
                </a:cubicBezTo>
                <a:cubicBezTo>
                  <a:pt x="444274" y="2933611"/>
                  <a:pt x="5325836" y="2549435"/>
                  <a:pt x="5687786" y="2144623"/>
                </a:cubicBezTo>
                <a:cubicBezTo>
                  <a:pt x="6049736" y="1739811"/>
                  <a:pt x="2406423" y="1304835"/>
                  <a:pt x="2220686" y="1030198"/>
                </a:cubicBezTo>
                <a:cubicBezTo>
                  <a:pt x="2034949" y="755561"/>
                  <a:pt x="4500336" y="674598"/>
                  <a:pt x="4573361" y="496798"/>
                </a:cubicBezTo>
                <a:cubicBezTo>
                  <a:pt x="4646386" y="318998"/>
                  <a:pt x="3109686" y="-25489"/>
                  <a:pt x="3001736" y="1498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bg1"/>
                </a:gs>
                <a:gs pos="41000">
                  <a:schemeClr val="bg1">
                    <a:alpha val="50000"/>
                  </a:schemeClr>
                </a:gs>
              </a:gsLst>
              <a:lin ang="16200000" scaled="1"/>
              <a:tileRect/>
            </a:gra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2" descr="UNAM Logo and symbol, meaning, history, PNG, brand">
            <a:extLst>
              <a:ext uri="{FF2B5EF4-FFF2-40B4-BE49-F238E27FC236}">
                <a16:creationId xmlns:a16="http://schemas.microsoft.com/office/drawing/2014/main" id="{6194FD9E-2F29-4C1E-343A-29EFDD68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" y="254055"/>
            <a:ext cx="1396262" cy="7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58">
            <a:extLst>
              <a:ext uri="{FF2B5EF4-FFF2-40B4-BE49-F238E27FC236}">
                <a16:creationId xmlns:a16="http://schemas.microsoft.com/office/drawing/2014/main" id="{0A1DAC43-1FBC-5861-88D3-156F3E84BFB1}"/>
              </a:ext>
            </a:extLst>
          </p:cNvPr>
          <p:cNvGrpSpPr/>
          <p:nvPr/>
        </p:nvGrpSpPr>
        <p:grpSpPr>
          <a:xfrm>
            <a:off x="936710" y="4265214"/>
            <a:ext cx="1969412" cy="826324"/>
            <a:chOff x="1870153" y="1195288"/>
            <a:chExt cx="1969412" cy="826324"/>
          </a:xfrm>
        </p:grpSpPr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3D1B77B7-0D5B-6A2E-E9FE-5B4613CB916B}"/>
                </a:ext>
              </a:extLst>
            </p:cNvPr>
            <p:cNvSpPr txBox="1"/>
            <p:nvPr/>
          </p:nvSpPr>
          <p:spPr>
            <a:xfrm>
              <a:off x="1870153" y="1195288"/>
              <a:ext cx="122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Desarrollo</a:t>
              </a:r>
            </a:p>
          </p:txBody>
        </p:sp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2B9C1851-D9F1-BF66-44F4-F522EEA6A67B}"/>
                </a:ext>
              </a:extLst>
            </p:cNvPr>
            <p:cNvSpPr txBox="1"/>
            <p:nvPr/>
          </p:nvSpPr>
          <p:spPr>
            <a:xfrm>
              <a:off x="1870153" y="1421448"/>
              <a:ext cx="19694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entury Gothic" panose="020B0502020202020204" pitchFamily="34" charset="0"/>
                </a:rPr>
                <a:t>Diseño</a:t>
              </a:r>
              <a:r>
                <a:rPr lang="en-US" sz="1100" dirty="0">
                  <a:latin typeface="Century Gothic" panose="020B0502020202020204" pitchFamily="34" charset="0"/>
                </a:rPr>
                <a:t> de </a:t>
              </a:r>
              <a:r>
                <a:rPr lang="en-US" sz="1100" dirty="0" err="1">
                  <a:latin typeface="Century Gothic" panose="020B0502020202020204" pitchFamily="34" charset="0"/>
                </a:rPr>
                <a:t>interfaz</a:t>
              </a:r>
              <a:r>
                <a:rPr lang="en-US" sz="1100" dirty="0">
                  <a:latin typeface="Century Gothic" panose="020B0502020202020204" pitchFamily="34" charset="0"/>
                </a:rPr>
                <a:t> de </a:t>
              </a:r>
            </a:p>
            <a:p>
              <a:r>
                <a:rPr lang="en-US" sz="1100" dirty="0" err="1">
                  <a:latin typeface="Century Gothic" panose="020B0502020202020204" pitchFamily="34" charset="0"/>
                </a:rPr>
                <a:t>Usuario</a:t>
              </a:r>
              <a:r>
                <a:rPr lang="en-US" sz="1100" dirty="0">
                  <a:latin typeface="Century Gothic" panose="020B0502020202020204" pitchFamily="34" charset="0"/>
                </a:rPr>
                <a:t> </a:t>
              </a:r>
              <a:r>
                <a:rPr lang="en-US" sz="1100" dirty="0" err="1">
                  <a:latin typeface="Century Gothic" panose="020B0502020202020204" pitchFamily="34" charset="0"/>
                </a:rPr>
                <a:t>en</a:t>
              </a:r>
              <a:r>
                <a:rPr lang="en-US" sz="1100" dirty="0">
                  <a:latin typeface="Century Gothic" panose="020B0502020202020204" pitchFamily="34" charset="0"/>
                </a:rPr>
                <a:t> SE y ME</a:t>
              </a:r>
            </a:p>
            <a:p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899319B-5A11-7651-3033-40D8C6482523}"/>
              </a:ext>
            </a:extLst>
          </p:cNvPr>
          <p:cNvGrpSpPr/>
          <p:nvPr/>
        </p:nvGrpSpPr>
        <p:grpSpPr>
          <a:xfrm>
            <a:off x="12379451" y="3422333"/>
            <a:ext cx="1233207" cy="728019"/>
            <a:chOff x="10442368" y="4350284"/>
            <a:chExt cx="1233207" cy="728019"/>
          </a:xfrm>
        </p:grpSpPr>
        <p:sp>
          <p:nvSpPr>
            <p:cNvPr id="30" name="Freeform: Shape 43">
              <a:extLst>
                <a:ext uri="{FF2B5EF4-FFF2-40B4-BE49-F238E27FC236}">
                  <a16:creationId xmlns:a16="http://schemas.microsoft.com/office/drawing/2014/main" id="{915DBED2-9D2B-77B1-F48E-4F7F8A0ADACC}"/>
                </a:ext>
              </a:extLst>
            </p:cNvPr>
            <p:cNvSpPr/>
            <p:nvPr/>
          </p:nvSpPr>
          <p:spPr>
            <a:xfrm flipH="1">
              <a:off x="10442368" y="4361288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áfico 30" descr="Diana contorno">
              <a:extLst>
                <a:ext uri="{FF2B5EF4-FFF2-40B4-BE49-F238E27FC236}">
                  <a16:creationId xmlns:a16="http://schemas.microsoft.com/office/drawing/2014/main" id="{F6EC8A51-5D77-C866-631C-8C32298D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17040" y="4350284"/>
              <a:ext cx="717016" cy="717016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580CE5-7D10-7E22-E9FE-01D4A6598A26}"/>
              </a:ext>
            </a:extLst>
          </p:cNvPr>
          <p:cNvGrpSpPr/>
          <p:nvPr/>
        </p:nvGrpSpPr>
        <p:grpSpPr>
          <a:xfrm>
            <a:off x="12318809" y="4602016"/>
            <a:ext cx="1233207" cy="767959"/>
            <a:chOff x="2958222" y="2724350"/>
            <a:chExt cx="1233207" cy="767959"/>
          </a:xfrm>
        </p:grpSpPr>
        <p:sp>
          <p:nvSpPr>
            <p:cNvPr id="3" name="Freeform: Shape 43">
              <a:extLst>
                <a:ext uri="{FF2B5EF4-FFF2-40B4-BE49-F238E27FC236}">
                  <a16:creationId xmlns:a16="http://schemas.microsoft.com/office/drawing/2014/main" id="{AA02C656-F31F-4853-E02B-75D3B5DEC641}"/>
                </a:ext>
              </a:extLst>
            </p:cNvPr>
            <p:cNvSpPr/>
            <p:nvPr/>
          </p:nvSpPr>
          <p:spPr>
            <a:xfrm flipH="1">
              <a:off x="2958222" y="2775294"/>
              <a:ext cx="1233207" cy="717015"/>
            </a:xfrm>
            <a:custGeom>
              <a:avLst/>
              <a:gdLst>
                <a:gd name="connsiteX0" fmla="*/ 0 w 997314"/>
                <a:gd name="connsiteY0" fmla="*/ 0 h 506439"/>
                <a:gd name="connsiteX1" fmla="*/ 997314 w 997314"/>
                <a:gd name="connsiteY1" fmla="*/ 0 h 506439"/>
                <a:gd name="connsiteX2" fmla="*/ 997314 w 997314"/>
                <a:gd name="connsiteY2" fmla="*/ 506439 h 506439"/>
                <a:gd name="connsiteX3" fmla="*/ 260083 w 997314"/>
                <a:gd name="connsiteY3" fmla="*/ 506439 h 5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314" h="506439">
                  <a:moveTo>
                    <a:pt x="0" y="0"/>
                  </a:moveTo>
                  <a:lnTo>
                    <a:pt x="997314" y="0"/>
                  </a:lnTo>
                  <a:lnTo>
                    <a:pt x="997314" y="506439"/>
                  </a:lnTo>
                  <a:lnTo>
                    <a:pt x="260083" y="506439"/>
                  </a:lnTo>
                  <a:close/>
                </a:path>
              </a:pathLst>
            </a:custGeom>
            <a:solidFill>
              <a:srgbClr val="457195"/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áfico 13" descr="Diseño web con relleno sólido">
              <a:extLst>
                <a:ext uri="{FF2B5EF4-FFF2-40B4-BE49-F238E27FC236}">
                  <a16:creationId xmlns:a16="http://schemas.microsoft.com/office/drawing/2014/main" id="{71F2DD8A-5740-7E7B-F33A-43C38371C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69469" y="2724350"/>
              <a:ext cx="765294" cy="765294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74350B1A-661D-D8B0-95B9-F1A07444B5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2534675"/>
                  </p:ext>
                </p:extLst>
              </p:nvPr>
            </p:nvGraphicFramePr>
            <p:xfrm>
              <a:off x="2719555" y="4150352"/>
              <a:ext cx="1090585" cy="854202"/>
            </p:xfrm>
            <a:graphic>
              <a:graphicData uri="http://schemas.microsoft.com/office/powerpoint/2016/slidezoom">
                <pslz:sldZm>
                  <pslz:sldZmObj sldId="260" cId="3761123757">
                    <pslz:zmPr id="{8DBC6003-72D0-49A7-B0FE-590750AC745D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90585" cy="8542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Vista general de diapositiva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4350B1A-661D-D8B0-95B9-F1A07444B5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555" y="4150352"/>
                <a:ext cx="1090585" cy="8542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201326"/>
                  </p:ext>
                </p:extLst>
              </p:nvPr>
            </p:nvGraphicFramePr>
            <p:xfrm>
              <a:off x="12716376" y="5767137"/>
              <a:ext cx="835640" cy="1036715"/>
            </p:xfrm>
            <a:graphic>
              <a:graphicData uri="http://schemas.microsoft.com/office/powerpoint/2016/slidezoom">
                <pslz:sldZm>
                  <pslz:sldZmObj sldId="257" cId="3732877439">
                    <pslz:zmPr id="{95973148-93B3-4DD2-A29A-C1E557F2AD89}" returnToParent="0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5640" cy="10367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Vista general de diapositiva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3CBBCCE-5415-CE31-C8FA-C75F0A45F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6376" y="5767137"/>
                <a:ext cx="835640" cy="10367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7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8724 0.045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6849 -0.0541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460DF8A-1671-802D-EFEB-BF97E929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E8E8E8"/>
              </a:gs>
            </a:gsLst>
            <a:lin ang="13500000" scaled="1"/>
          </a:gradFill>
        </p:spPr>
      </p:pic>
    </p:spTree>
    <p:extLst>
      <p:ext uri="{BB962C8B-B14F-4D97-AF65-F5344CB8AC3E}">
        <p14:creationId xmlns:p14="http://schemas.microsoft.com/office/powerpoint/2010/main" val="376112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B4CFA1F-F1B6-20B9-ADCA-8DC3ECB2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1B63E1B1-F0B5-F9BA-FCEA-E106F417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3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EBB2AA9-224B-4489-01A0-9ABB213B3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457195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AD38D17-E721-C881-83A7-93701F92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125</Words>
  <Application>Microsoft Office PowerPoint</Application>
  <PresentationFormat>Panorámica</PresentationFormat>
  <Paragraphs>31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Century Gothic</vt:lpstr>
      <vt:lpstr>Open Sans</vt:lpstr>
      <vt:lpstr>Raleway ExtraBold</vt:lpstr>
      <vt:lpstr>Raleway Thin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ELIAB CARMONA LOPEZ</dc:creator>
  <cp:lastModifiedBy>DAMIAN ELIAB CARMONA LOPEZ</cp:lastModifiedBy>
  <cp:revision>10</cp:revision>
  <dcterms:created xsi:type="dcterms:W3CDTF">2024-06-07T19:20:44Z</dcterms:created>
  <dcterms:modified xsi:type="dcterms:W3CDTF">2024-06-08T13:22:30Z</dcterms:modified>
</cp:coreProperties>
</file>