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3" r:id="rId5"/>
    <p:sldId id="262" r:id="rId6"/>
    <p:sldId id="256" r:id="rId7"/>
    <p:sldId id="267" r:id="rId8"/>
    <p:sldId id="270" r:id="rId9"/>
    <p:sldId id="266" r:id="rId10"/>
    <p:sldId id="257" r:id="rId11"/>
    <p:sldId id="268" r:id="rId12"/>
    <p:sldId id="269" r:id="rId13"/>
    <p:sldId id="258" r:id="rId14"/>
    <p:sldId id="259" r:id="rId15"/>
    <p:sldId id="26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6A"/>
    <a:srgbClr val="4E9F3D"/>
    <a:srgbClr val="1A3636"/>
    <a:srgbClr val="7DA87B"/>
    <a:srgbClr val="00A744"/>
    <a:srgbClr val="B9E3C6"/>
    <a:srgbClr val="152A38"/>
    <a:srgbClr val="556E53"/>
    <a:srgbClr val="1C7293"/>
    <a:srgbClr val="27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638" y="10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324A6-ACF0-D978-D2FD-A8CE2DA3A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C956B-4256-C266-E311-FD45D05BE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FF125-D83A-E284-2DAA-44BBE2C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92DAF-B03F-88F0-5C90-AE368AFC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D9DA83-BDC9-69DF-D339-5FF4C9EA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8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567FE-CA9D-96B7-65FB-B7CB8CAB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AD5B2-4383-CB7F-2CDF-3218CB6A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07C40-1F19-D7A0-DA2D-3C635254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2865C-75F4-7B8F-A02A-0B9E870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758E8-6993-5E85-5FD9-F6E3D18F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8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F9DAFA-B4E0-7D63-EB06-E203D22A5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4EBAD-ACBF-E1BE-98AC-A1EEF1FE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F8ADF-39AB-4C24-360B-7AECE16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96325-2866-DE6D-87E7-CD49A541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7B3BD-85D4-A0DB-699A-64BA2B0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28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8FB74-B9D1-8803-8968-44703251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01504-F609-5B80-F822-9D6C3030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14D12-4354-F3D9-D150-37156970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D2929-52CD-AC37-EFB2-5859F5DA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70311-833C-5CD6-558A-A0FC5D91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1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E578-2EFF-5174-3F5C-FA779DA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F9FE4A-8A0C-D0C3-9925-FE562FBB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46588-B88A-0B1C-F08B-E1B4781F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661A2-3B1C-0FC1-39B7-5224DFC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C612D-E999-470D-9596-540AFE11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45E1F-765B-FB76-E288-3C70EAD4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8AB7A-D801-E180-0FF6-D54B936D4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10C97F-E018-3298-6455-16CA9C7B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D8AD3-F9B9-8C65-800E-D7598702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A9B79C-275F-0B7F-7A72-009276FC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0C200-9CEA-E2FB-EC5C-E9FD26E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DCE-D034-ECEF-C9A2-51C59EDE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A4CD2-F51C-174F-7444-1F919FD1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D34DCF-7105-E40C-09C8-F248E67A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66F6D1-7EE9-10AA-EE31-5F64C1A9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7C979B-B40E-7E17-35D0-447FE8314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57AF22-BB7D-75E8-F6B3-09BCD35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CFBB48-4683-0B78-A234-4BA59C6A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1577BE-F1E8-0096-5936-D5B6D92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2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CBFC9-780A-7A4E-BAA9-33058AB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E8145-2F80-D74E-711C-4C8E4CF5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1DF3A4-0413-11BD-2087-19EAAF86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C4C299-576C-04EB-D023-51E5A3E3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6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74DA84-8D6E-E397-9A2C-AD56C9F8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403BB3-2EAC-6E9D-0E10-30F40EF9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744F9-E50D-6F1A-1EBA-981D892E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9315-0AA3-9998-030D-0208869C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4ADC4-FF27-30CD-3000-EEBC46F9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B272F-2BAD-68F5-293F-4DD1DB7F6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80DEA-5D95-D2EB-AFD5-59F6DC9F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F2BBD-6BAE-DBA7-DBBB-389F653F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FC9DF-F573-7EFF-6D3D-81E39029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2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54B27-83C6-7C4D-8388-76DA9669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C1635E-A0BA-9149-FF7D-836729558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B6064-8013-4D10-9480-ACAD9F7C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332E7-276D-2620-43F5-31C4DBB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DD903-B382-010C-F1B0-8FF542CD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0B8C84-76B0-1FB8-D9BF-102249B4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2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28B336-B66F-870A-0504-68F9AE0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A372A3-AFD9-96D9-ED99-DA1B1A53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6EE66-5101-F31B-8A75-8025D68E9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F9B27-5EB3-430D-910E-A4E889FF876B}" type="datetimeFigureOut">
              <a:rPr lang="es-MX" smtClean="0"/>
              <a:t>21/07/2024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43C2B-A2B4-EA85-AE74-B1692E948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A681A7-B7FD-8AA0-643C-C21EF5A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874A-A4BC-4905-A36E-1CBD4E905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-schneider-electric-500x500 - SB'18 Vancouver">
            <a:extLst>
              <a:ext uri="{FF2B5EF4-FFF2-40B4-BE49-F238E27FC236}">
                <a16:creationId xmlns:a16="http://schemas.microsoft.com/office/drawing/2014/main" id="{45AFB7AA-4430-A59E-F498-29FC1C50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5292" y="4299666"/>
            <a:ext cx="1565986" cy="15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ECC4684-F8F6-2FE3-0EF1-3D05AB5B9033}"/>
              </a:ext>
            </a:extLst>
          </p:cNvPr>
          <p:cNvSpPr/>
          <p:nvPr/>
        </p:nvSpPr>
        <p:spPr>
          <a:xfrm>
            <a:off x="7405331" y="-903925"/>
            <a:ext cx="5217186" cy="5262471"/>
          </a:xfrm>
          <a:prstGeom prst="ellipse">
            <a:avLst/>
          </a:prstGeom>
          <a:solidFill>
            <a:srgbClr val="556E53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6" name="Imagen 15" descr="Rectángulo&#10;&#10;Descripción generada automáticamente">
            <a:extLst>
              <a:ext uri="{FF2B5EF4-FFF2-40B4-BE49-F238E27FC236}">
                <a16:creationId xmlns:a16="http://schemas.microsoft.com/office/drawing/2014/main" id="{2FD94B7A-BF4E-FA85-3C5A-CB0737AD7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545" y="-535461"/>
            <a:ext cx="2014285" cy="2014285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F0834F1D-FFF7-9567-219A-5E94B76BB730}"/>
              </a:ext>
            </a:extLst>
          </p:cNvPr>
          <p:cNvSpPr/>
          <p:nvPr/>
        </p:nvSpPr>
        <p:spPr>
          <a:xfrm>
            <a:off x="3020689" y="-631586"/>
            <a:ext cx="5217186" cy="5262471"/>
          </a:xfrm>
          <a:prstGeom prst="ellipse">
            <a:avLst/>
          </a:prstGeom>
          <a:solidFill>
            <a:srgbClr val="152A38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20E1C1D-4224-8568-F35A-6C49123970AE}"/>
              </a:ext>
            </a:extLst>
          </p:cNvPr>
          <p:cNvSpPr/>
          <p:nvPr/>
        </p:nvSpPr>
        <p:spPr>
          <a:xfrm>
            <a:off x="7405331" y="1251717"/>
            <a:ext cx="5217186" cy="5262471"/>
          </a:xfrm>
          <a:prstGeom prst="ellipse">
            <a:avLst/>
          </a:prstGeom>
          <a:solidFill>
            <a:srgbClr val="B9E3C6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DC5161-A1AC-4B2A-0BCA-87F76FA7E965}"/>
              </a:ext>
            </a:extLst>
          </p:cNvPr>
          <p:cNvSpPr/>
          <p:nvPr/>
        </p:nvSpPr>
        <p:spPr>
          <a:xfrm>
            <a:off x="8359869" y="-173493"/>
            <a:ext cx="5217186" cy="5262471"/>
          </a:xfrm>
          <a:prstGeom prst="ellipse">
            <a:avLst/>
          </a:prstGeom>
          <a:solidFill>
            <a:srgbClr val="1C7293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4E6AC49-D562-ABAC-52C4-1D6FFD6DD5FD}"/>
              </a:ext>
            </a:extLst>
          </p:cNvPr>
          <p:cNvSpPr/>
          <p:nvPr/>
        </p:nvSpPr>
        <p:spPr>
          <a:xfrm>
            <a:off x="12622517" y="3117659"/>
            <a:ext cx="5217186" cy="5262471"/>
          </a:xfrm>
          <a:prstGeom prst="ellipse">
            <a:avLst/>
          </a:prstGeom>
          <a:solidFill>
            <a:srgbClr val="272932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4" name="Imagen 23" descr="Icono&#10;&#10;Descripción generada automáticamente con confianza baja">
            <a:extLst>
              <a:ext uri="{FF2B5EF4-FFF2-40B4-BE49-F238E27FC236}">
                <a16:creationId xmlns:a16="http://schemas.microsoft.com/office/drawing/2014/main" id="{95648278-A9E1-68CF-4087-D6A82F34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412" y="1258670"/>
            <a:ext cx="1905000" cy="1905000"/>
          </a:xfrm>
          <a:prstGeom prst="rect">
            <a:avLst/>
          </a:prstGeom>
        </p:spPr>
      </p:pic>
      <p:pic>
        <p:nvPicPr>
          <p:cNvPr id="26" name="Imagen 25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636397CF-4D03-342F-CDB2-E3BB09960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395" y="3346471"/>
            <a:ext cx="1997149" cy="199714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E0DFB456-7000-CE11-DA66-26D7BA2A2EEF}"/>
              </a:ext>
            </a:extLst>
          </p:cNvPr>
          <p:cNvSpPr txBox="1"/>
          <p:nvPr/>
        </p:nvSpPr>
        <p:spPr>
          <a:xfrm>
            <a:off x="4168943" y="177375"/>
            <a:ext cx="3450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gradFill flip="none" rotWithShape="1">
                  <a:gsLst>
                    <a:gs pos="22000">
                      <a:schemeClr val="bg1">
                        <a:lumMod val="95000"/>
                        <a:alpha val="76000"/>
                      </a:schemeClr>
                    </a:gs>
                    <a:gs pos="98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6000" b="1" dirty="0">
              <a:gradFill flip="none" rotWithShape="1">
                <a:gsLst>
                  <a:gs pos="22000">
                    <a:schemeClr val="bg1">
                      <a:lumMod val="95000"/>
                      <a:alpha val="76000"/>
                    </a:schemeClr>
                  </a:gs>
                  <a:gs pos="98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6AF18857-ECC9-8848-3207-7193A60AD54F}"/>
              </a:ext>
            </a:extLst>
          </p:cNvPr>
          <p:cNvSpPr txBox="1">
            <a:spLocks/>
          </p:cNvSpPr>
          <p:nvPr/>
        </p:nvSpPr>
        <p:spPr>
          <a:xfrm>
            <a:off x="3933643" y="3974941"/>
            <a:ext cx="3881996" cy="555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latin typeface="Lato Light" panose="020F0302020204030203" pitchFamily="34" charset="0"/>
                <a:cs typeface="Latha" panose="020B0502040204020203" pitchFamily="34" charset="0"/>
              </a:rPr>
              <a:t>Challenge</a:t>
            </a:r>
            <a:endParaRPr lang="es-MX" sz="2800" dirty="0">
              <a:latin typeface="Lato Light" panose="020F0302020204030203" pitchFamily="34" charset="0"/>
              <a:cs typeface="Latha" panose="020B05020402040202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B5DC133-B109-8502-52A3-0C40DB1F0BAF}"/>
              </a:ext>
            </a:extLst>
          </p:cNvPr>
          <p:cNvSpPr/>
          <p:nvPr/>
        </p:nvSpPr>
        <p:spPr>
          <a:xfrm>
            <a:off x="12468" y="7632197"/>
            <a:ext cx="12192000" cy="5262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16E5557-4D65-D108-F258-A24DFB28C97D}"/>
              </a:ext>
            </a:extLst>
          </p:cNvPr>
          <p:cNvSpPr txBox="1"/>
          <p:nvPr/>
        </p:nvSpPr>
        <p:spPr>
          <a:xfrm>
            <a:off x="3372705" y="1193038"/>
            <a:ext cx="5030014" cy="11285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sz="6000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alpha val="79000"/>
                      </a:schemeClr>
                    </a:gs>
                    <a:gs pos="52000">
                      <a:schemeClr val="bg1">
                        <a:lumMod val="95000"/>
                        <a:alpha val="81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sz="6000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alpha val="79000"/>
                    </a:schemeClr>
                  </a:gs>
                  <a:gs pos="52000">
                    <a:schemeClr val="bg1">
                      <a:lumMod val="95000"/>
                      <a:alpha val="81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194" name="Picture 2" descr="Schneider Electric vector logo - Schneider Electric logo vector free  download">
            <a:extLst>
              <a:ext uri="{FF2B5EF4-FFF2-40B4-BE49-F238E27FC236}">
                <a16:creationId xmlns:a16="http://schemas.microsoft.com/office/drawing/2014/main" id="{BA6B32BC-AA5E-C4CE-B811-C92525B9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62" y="5361317"/>
            <a:ext cx="1420507" cy="1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765E1F57-DD10-E88A-B43E-4099F0BE8C41}"/>
              </a:ext>
            </a:extLst>
          </p:cNvPr>
          <p:cNvSpPr/>
          <p:nvPr/>
        </p:nvSpPr>
        <p:spPr>
          <a:xfrm>
            <a:off x="-1300665" y="4189222"/>
            <a:ext cx="14389768" cy="1299414"/>
          </a:xfrm>
          <a:custGeom>
            <a:avLst/>
            <a:gdLst>
              <a:gd name="connsiteX0" fmla="*/ 0 w 14389768"/>
              <a:gd name="connsiteY0" fmla="*/ 1299414 h 1299414"/>
              <a:gd name="connsiteX1" fmla="*/ 1925053 w 14389768"/>
              <a:gd name="connsiteY1" fmla="*/ 4 h 1299414"/>
              <a:gd name="connsiteX2" fmla="*/ 10940716 w 14389768"/>
              <a:gd name="connsiteY2" fmla="*/ 1283372 h 1299414"/>
              <a:gd name="connsiteX3" fmla="*/ 14389768 w 14389768"/>
              <a:gd name="connsiteY3" fmla="*/ 192509 h 129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9768" h="1299414">
                <a:moveTo>
                  <a:pt x="0" y="1299414"/>
                </a:moveTo>
                <a:cubicBezTo>
                  <a:pt x="50800" y="651046"/>
                  <a:pt x="101600" y="2678"/>
                  <a:pt x="1925053" y="4"/>
                </a:cubicBezTo>
                <a:cubicBezTo>
                  <a:pt x="3748506" y="-2670"/>
                  <a:pt x="8863264" y="1251288"/>
                  <a:pt x="10940716" y="1283372"/>
                </a:cubicBezTo>
                <a:cubicBezTo>
                  <a:pt x="13018168" y="1315456"/>
                  <a:pt x="13943263" y="288762"/>
                  <a:pt x="14389768" y="192509"/>
                </a:cubicBezTo>
              </a:path>
            </a:pathLst>
          </a:custGeom>
          <a:noFill/>
          <a:ln w="457200">
            <a:solidFill>
              <a:srgbClr val="00A7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10" descr="Logo UNAM – Blanco Landscape | UNAM Francia">
            <a:extLst>
              <a:ext uri="{FF2B5EF4-FFF2-40B4-BE49-F238E27FC236}">
                <a16:creationId xmlns:a16="http://schemas.microsoft.com/office/drawing/2014/main" id="{05E429E2-5E9F-5F07-3A86-DBAF0C726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6211001" y="5769978"/>
            <a:ext cx="486110" cy="5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66EEBB0-294F-0D0E-E7E0-24971EDC64D6}"/>
              </a:ext>
            </a:extLst>
          </p:cNvPr>
          <p:cNvSpPr txBox="1"/>
          <p:nvPr/>
        </p:nvSpPr>
        <p:spPr>
          <a:xfrm>
            <a:off x="3310415" y="5683417"/>
            <a:ext cx="257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La </a:t>
            </a:r>
            <a:r>
              <a:rPr lang="es-ES" sz="3600" b="1" dirty="0" err="1"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Gironde</a:t>
            </a:r>
            <a:endParaRPr lang="es-MX" sz="3600" b="1" dirty="0">
              <a:latin typeface="Lato Light" panose="020F0302020204030203" pitchFamily="34" charset="0"/>
              <a:ea typeface="Roboto" panose="02000000000000000000" pitchFamily="2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0117 4.81481E-6 C 0.14661 4.81481E-6 0.20273 -0.19375 0.20273 -0.35209 L 0.20273 -0.70417 " pathEditMode="relative" rAng="0" ptsTypes="AA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3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40521 -4.44444E-6 C -0.58646 -4.44444E-6 -0.80925 -0.18657 -0.80925 -0.33935 L -0.80925 -0.67847 " pathEditMode="relative" rAng="0" ptsTypes="AAAA">
                                      <p:cBhvr>
                                        <p:cTn id="8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-339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14153 -2.22222E-6 C -0.20429 -2.22222E-6 -0.28099 0.18773 -0.28099 0.34167 L -0.28099 0.68426 " pathEditMode="relative" rAng="0" ptsTypes="AAAA">
                                      <p:cBhvr>
                                        <p:cTn id="10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3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54 0.57917 L -0.41953 0.63264 L -0.45352 -0.21852 L -0.32214 -0.60879 L -0.18906 -0.25509 L -0.19388 0.58797 L -0.19154 0.57917 Z " pathEditMode="relative" rAng="0" ptsTypes="AAAAAAA">
                                      <p:cBhvr>
                                        <p:cTn id="12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567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776 -1.85185E-6 C -0.2569 -1.85185E-6 -0.35442 -0.23634 -0.35442 -0.42893 L -0.35442 -0.85787 " pathEditMode="relative" rAng="0" ptsTypes="AAAA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-428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1" grpId="0" animBg="1"/>
      <p:bldP spid="22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871DBA4-9F35-BAA9-4071-6B41C89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85" y="6168191"/>
            <a:ext cx="1379618" cy="1379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9B1BB0-62AD-1996-E444-B44A878E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-685880" y="-1831445"/>
            <a:ext cx="685880" cy="6858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7B0D841-0FF3-AF3A-88F6-4F601AD2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073" y="-451935"/>
            <a:ext cx="1082842" cy="1082842"/>
          </a:xfrm>
          <a:prstGeom prst="rect">
            <a:avLst/>
          </a:prstGeom>
        </p:spPr>
      </p:pic>
      <p:pic>
        <p:nvPicPr>
          <p:cNvPr id="2054" name="Picture 6" descr="INTERRUPTOR TERMOMAGNÉTICO ENCHUFABLE QO 1 POLO 10 AMPERES COLOR NEGRO  SCHNEIDER ELECTRIC">
            <a:extLst>
              <a:ext uri="{FF2B5EF4-FFF2-40B4-BE49-F238E27FC236}">
                <a16:creationId xmlns:a16="http://schemas.microsoft.com/office/drawing/2014/main" id="{1DE913E0-5A72-72C9-6DCC-A6F05FAF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47" y="-3413533"/>
            <a:ext cx="3164176" cy="316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RO DE CARGA QP 30 POLOS TRIFASICO CON INTERRUPTOR EMPOTRAR/SOBREPONER">
            <a:extLst>
              <a:ext uri="{FF2B5EF4-FFF2-40B4-BE49-F238E27FC236}">
                <a16:creationId xmlns:a16="http://schemas.microsoft.com/office/drawing/2014/main" id="{46B9A0AE-7E76-96B2-CDDF-5D1958DA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11" y="5140314"/>
            <a:ext cx="2760165" cy="27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rol y distribución">
            <a:extLst>
              <a:ext uri="{FF2B5EF4-FFF2-40B4-BE49-F238E27FC236}">
                <a16:creationId xmlns:a16="http://schemas.microsoft.com/office/drawing/2014/main" id="{B44FAD18-2C59-C4EF-98FF-A25C490C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82" y="-1734524"/>
            <a:ext cx="2193918" cy="6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32590AB-05AA-46CB-2F26-6EEDE0491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75" y="237461"/>
            <a:ext cx="3810000" cy="381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C77715F-0593-50F5-FB5D-1DAACB415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7532" y="1397282"/>
            <a:ext cx="1586191" cy="2356366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1EE9987-40AB-48BE-1DD1-DC6F4A7BE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616277 w 12162130"/>
              <a:gd name="connsiteY0" fmla="*/ 976393 h 6858000"/>
              <a:gd name="connsiteX1" fmla="*/ 7996277 w 12162130"/>
              <a:gd name="connsiteY1" fmla="*/ 2596393 h 6858000"/>
              <a:gd name="connsiteX2" fmla="*/ 9616277 w 12162130"/>
              <a:gd name="connsiteY2" fmla="*/ 4216393 h 6858000"/>
              <a:gd name="connsiteX3" fmla="*/ 11236277 w 12162130"/>
              <a:gd name="connsiteY3" fmla="*/ 2596393 h 6858000"/>
              <a:gd name="connsiteX4" fmla="*/ 9616277 w 12162130"/>
              <a:gd name="connsiteY4" fmla="*/ 976393 h 6858000"/>
              <a:gd name="connsiteX5" fmla="*/ 0 w 12162130"/>
              <a:gd name="connsiteY5" fmla="*/ 0 h 6858000"/>
              <a:gd name="connsiteX6" fmla="*/ 12162130 w 12162130"/>
              <a:gd name="connsiteY6" fmla="*/ 0 h 6858000"/>
              <a:gd name="connsiteX7" fmla="*/ 12162130 w 12162130"/>
              <a:gd name="connsiteY7" fmla="*/ 6858000 h 6858000"/>
              <a:gd name="connsiteX8" fmla="*/ 0 w 1216213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2130" h="6858000">
                <a:moveTo>
                  <a:pt x="9616277" y="976393"/>
                </a:moveTo>
                <a:cubicBezTo>
                  <a:pt x="8721576" y="976393"/>
                  <a:pt x="7996277" y="1701692"/>
                  <a:pt x="7996277" y="2596393"/>
                </a:cubicBezTo>
                <a:cubicBezTo>
                  <a:pt x="7996277" y="3491094"/>
                  <a:pt x="8721576" y="4216393"/>
                  <a:pt x="9616277" y="4216393"/>
                </a:cubicBezTo>
                <a:cubicBezTo>
                  <a:pt x="10510978" y="4216393"/>
                  <a:pt x="11236277" y="3491094"/>
                  <a:pt x="11236277" y="2596393"/>
                </a:cubicBezTo>
                <a:cubicBezTo>
                  <a:pt x="11236277" y="1701692"/>
                  <a:pt x="10510978" y="976393"/>
                  <a:pt x="9616277" y="976393"/>
                </a:cubicBezTo>
                <a:close/>
                <a:moveTo>
                  <a:pt x="0" y="0"/>
                </a:moveTo>
                <a:lnTo>
                  <a:pt x="12162130" y="0"/>
                </a:lnTo>
                <a:lnTo>
                  <a:pt x="1216213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52B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Picture 6" descr="Square D Logo PNG Transparent &amp; SVG Vector - Freebie Supply">
            <a:extLst>
              <a:ext uri="{FF2B5EF4-FFF2-40B4-BE49-F238E27FC236}">
                <a16:creationId xmlns:a16="http://schemas.microsoft.com/office/drawing/2014/main" id="{D56D90C1-6DCE-D74D-7332-4B3F2CF9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22" y="3429000"/>
            <a:ext cx="3706660" cy="29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D2DB5-7424-C481-9739-C0067EE11AF3}"/>
              </a:ext>
            </a:extLst>
          </p:cNvPr>
          <p:cNvSpPr txBox="1"/>
          <p:nvPr/>
        </p:nvSpPr>
        <p:spPr>
          <a:xfrm>
            <a:off x="842315" y="684375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Interruptor Square D</a:t>
            </a:r>
            <a:endParaRPr lang="es-MX" sz="3200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5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871DBA4-9F35-BAA9-4071-6B41C89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85" y="6168191"/>
            <a:ext cx="1379618" cy="1379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9B1BB0-62AD-1996-E444-B44A878E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-685880" y="-1430203"/>
            <a:ext cx="685880" cy="6858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7B0D841-0FF3-AF3A-88F6-4F601AD2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073" y="-451935"/>
            <a:ext cx="1082842" cy="1082842"/>
          </a:xfrm>
          <a:prstGeom prst="rect">
            <a:avLst/>
          </a:prstGeom>
        </p:spPr>
      </p:pic>
      <p:pic>
        <p:nvPicPr>
          <p:cNvPr id="2056" name="Picture 8" descr="CENTRO DE CARGA QP 30 POLOS TRIFASICO CON INTERRUPTOR EMPOTRAR/SOBREPONER">
            <a:extLst>
              <a:ext uri="{FF2B5EF4-FFF2-40B4-BE49-F238E27FC236}">
                <a16:creationId xmlns:a16="http://schemas.microsoft.com/office/drawing/2014/main" id="{46B9A0AE-7E76-96B2-CDDF-5D1958DA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411" y="5140314"/>
            <a:ext cx="2760165" cy="27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rol y distribución">
            <a:extLst>
              <a:ext uri="{FF2B5EF4-FFF2-40B4-BE49-F238E27FC236}">
                <a16:creationId xmlns:a16="http://schemas.microsoft.com/office/drawing/2014/main" id="{B44FAD18-2C59-C4EF-98FF-A25C490C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82" y="-733839"/>
            <a:ext cx="2193918" cy="6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32590AB-05AA-46CB-2F26-6EEDE0491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75" y="237461"/>
            <a:ext cx="3810000" cy="381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FE7494-2423-F42A-45CB-C9FB07459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7498" y="89486"/>
            <a:ext cx="3829050" cy="6372225"/>
          </a:xfrm>
          <a:prstGeom prst="rect">
            <a:avLst/>
          </a:prstGeom>
        </p:spPr>
      </p:pic>
      <p:pic>
        <p:nvPicPr>
          <p:cNvPr id="9" name="Picture 6" descr="Square D Logo PNG Transparent &amp; SVG Vector - Freebie Supply">
            <a:extLst>
              <a:ext uri="{FF2B5EF4-FFF2-40B4-BE49-F238E27FC236}">
                <a16:creationId xmlns:a16="http://schemas.microsoft.com/office/drawing/2014/main" id="{D56D90C1-6DCE-D74D-7332-4B3F2CF9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98" y="5031366"/>
            <a:ext cx="3706660" cy="29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40D712-29A6-9A63-A269-F6B10247D0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47175" y="270460"/>
            <a:ext cx="5581650" cy="6010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289A84-674B-0729-02E0-7B234A77E6AE}"/>
              </a:ext>
            </a:extLst>
          </p:cNvPr>
          <p:cNvSpPr txBox="1"/>
          <p:nvPr/>
        </p:nvSpPr>
        <p:spPr>
          <a:xfrm>
            <a:off x="842315" y="684375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Lao UI" panose="020B0502040204020203" pitchFamily="34" charset="0"/>
                <a:cs typeface="Lao UI" panose="020B0502040204020203" pitchFamily="34" charset="0"/>
              </a:rPr>
              <a:t>Interruptor Square D</a:t>
            </a:r>
            <a:endParaRPr lang="es-MX" sz="3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76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871DBA4-9F35-BAA9-4071-6B41C89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85" y="6168191"/>
            <a:ext cx="1379618" cy="1379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9B1BB0-62AD-1996-E444-B44A878E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0" y="-1042479"/>
            <a:ext cx="685880" cy="6858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7B0D841-0FF3-AF3A-88F6-4F601AD2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073" y="-451935"/>
            <a:ext cx="1082842" cy="1082842"/>
          </a:xfrm>
          <a:prstGeom prst="rect">
            <a:avLst/>
          </a:prstGeom>
        </p:spPr>
      </p:pic>
      <p:pic>
        <p:nvPicPr>
          <p:cNvPr id="2056" name="Picture 8" descr="CENTRO DE CARGA QP 30 POLOS TRIFASICO CON INTERRUPTOR EMPOTRAR/SOBREPONER">
            <a:extLst>
              <a:ext uri="{FF2B5EF4-FFF2-40B4-BE49-F238E27FC236}">
                <a16:creationId xmlns:a16="http://schemas.microsoft.com/office/drawing/2014/main" id="{46B9A0AE-7E76-96B2-CDDF-5D1958DA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494" y="4719678"/>
            <a:ext cx="2760165" cy="27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D2DB5-7424-C481-9739-C0067EE11AF3}"/>
              </a:ext>
            </a:extLst>
          </p:cNvPr>
          <p:cNvSpPr txBox="1"/>
          <p:nvPr/>
        </p:nvSpPr>
        <p:spPr>
          <a:xfrm>
            <a:off x="455522" y="-744323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Lao UI" panose="020B0502040204020203" pitchFamily="34" charset="0"/>
                <a:cs typeface="Lao UI" panose="020B0502040204020203" pitchFamily="34" charset="0"/>
              </a:rPr>
              <a:t>Interruptor Square D</a:t>
            </a:r>
            <a:endParaRPr lang="es-MX" sz="32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058" name="Picture 10" descr="Control y distribución">
            <a:extLst>
              <a:ext uri="{FF2B5EF4-FFF2-40B4-BE49-F238E27FC236}">
                <a16:creationId xmlns:a16="http://schemas.microsoft.com/office/drawing/2014/main" id="{B44FAD18-2C59-C4EF-98FF-A25C490C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32" y="-986209"/>
            <a:ext cx="2193918" cy="6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32590AB-05AA-46CB-2F26-6EEDE0491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75" y="237461"/>
            <a:ext cx="3810000" cy="381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A3CDF5-5202-A1D6-8E67-ABA29A68A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89486"/>
            <a:ext cx="5581650" cy="6010275"/>
          </a:xfrm>
          <a:prstGeom prst="rect">
            <a:avLst/>
          </a:prstGeom>
        </p:spPr>
      </p:pic>
      <p:pic>
        <p:nvPicPr>
          <p:cNvPr id="5" name="Picture 6" descr="Square D Logo PNG Transparent &amp; SVG Vector - Freebie Supply">
            <a:extLst>
              <a:ext uri="{FF2B5EF4-FFF2-40B4-BE49-F238E27FC236}">
                <a16:creationId xmlns:a16="http://schemas.microsoft.com/office/drawing/2014/main" id="{1F11D6A4-AE9C-F0AC-D127-282C03B26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498" y="5031366"/>
            <a:ext cx="3706660" cy="29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1D89EE-65C1-6743-D374-C1F7E4227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974713" y="89486"/>
            <a:ext cx="38290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7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871DBA4-9F35-BAA9-4071-6B41C89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685" y="6168191"/>
            <a:ext cx="1379618" cy="1379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9B1BB0-62AD-1996-E444-B44A878EF2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-935695" y="-596394"/>
            <a:ext cx="685880" cy="6858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7B0D841-0FF3-AF3A-88F6-4F601AD2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073" y="-451935"/>
            <a:ext cx="1082842" cy="10828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EF90A2-C9B9-5EEC-2CE6-17184091D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71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A3FACD-F395-6601-5304-BDA2D0C6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19087"/>
            <a:ext cx="96678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FDD1-D6A1-C733-61DE-C1417AC2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2B5DE-DC29-117B-1335-FE760190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10000">
              <a:srgbClr val="001E0C"/>
            </a:gs>
            <a:gs pos="45000">
              <a:schemeClr val="tx1">
                <a:lumMod val="35000"/>
              </a:schemeClr>
            </a:gs>
            <a:gs pos="0">
              <a:srgbClr val="00A744">
                <a:lumMod val="45000"/>
              </a:srgb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>
            <a:off x="3329141" y="2306949"/>
            <a:ext cx="7716309" cy="7082223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F5F5C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>
            <a:off x="3329140" y="3150349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4E9F3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>
            <a:off x="3329368" y="4112748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1E512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>
            <a:off x="3927951" y="5133090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0" y="1"/>
            <a:ext cx="12191993" cy="6858000"/>
          </a:xfrm>
          <a:prstGeom prst="rect">
            <a:avLst/>
          </a:prstGeom>
          <a:gradFill flip="none" rotWithShape="1">
            <a:gsLst>
              <a:gs pos="16000">
                <a:schemeClr val="tx1"/>
              </a:gs>
              <a:gs pos="78000">
                <a:schemeClr val="tx1"/>
              </a:gs>
              <a:gs pos="0">
                <a:srgbClr val="00A744">
                  <a:alpha val="11000"/>
                  <a:lumMod val="45000"/>
                </a:srgb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247D17-1AF5-2D46-B8C7-43361979276D}"/>
              </a:ext>
            </a:extLst>
          </p:cNvPr>
          <p:cNvSpPr txBox="1"/>
          <p:nvPr/>
        </p:nvSpPr>
        <p:spPr>
          <a:xfrm>
            <a:off x="3588806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9A8EA20-5BB8-2278-D5F4-9D9FFF177A8E}"/>
              </a:ext>
            </a:extLst>
          </p:cNvPr>
          <p:cNvSpPr txBox="1"/>
          <p:nvPr/>
        </p:nvSpPr>
        <p:spPr>
          <a:xfrm>
            <a:off x="5162420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2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F71071-23AA-62CD-1533-40C83E6B7F43}"/>
              </a:ext>
            </a:extLst>
          </p:cNvPr>
          <p:cNvSpPr txBox="1"/>
          <p:nvPr/>
        </p:nvSpPr>
        <p:spPr>
          <a:xfrm>
            <a:off x="7140592" y="5881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3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9471836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4</a:t>
            </a: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D5B6A64-F1AA-A676-A426-EED59E42EB3A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FEE7B3-6350-153A-DC36-BDC60C0AE369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FBCBA7-0B09-182D-61B1-8CAB9A4C3FF4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CB1D43-018B-D66D-FA8B-03BBB11188C2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EF3C04-FBDA-D1C8-7ADD-EFE2B4620DDC}"/>
              </a:ext>
            </a:extLst>
          </p:cNvPr>
          <p:cNvSpPr txBox="1"/>
          <p:nvPr/>
        </p:nvSpPr>
        <p:spPr>
          <a:xfrm>
            <a:off x="841790" y="6168090"/>
            <a:ext cx="154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La </a:t>
            </a:r>
            <a:r>
              <a:rPr lang="es-ES" sz="2000" b="1" dirty="0" err="1">
                <a:solidFill>
                  <a:schemeClr val="bg1">
                    <a:lumMod val="85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Gironde</a:t>
            </a:r>
            <a:endParaRPr lang="es-MX" sz="2000" b="1" dirty="0">
              <a:solidFill>
                <a:schemeClr val="bg1">
                  <a:lumMod val="85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  <a:cs typeface="Latha" panose="020B0604020202020204" pitchFamily="34" charset="0"/>
            </a:endParaRPr>
          </a:p>
        </p:txBody>
      </p:sp>
      <p:pic>
        <p:nvPicPr>
          <p:cNvPr id="36" name="Picture 2" descr="Schneider Electric vector logo - Schneider Electric logo vector free  download">
            <a:extLst>
              <a:ext uri="{FF2B5EF4-FFF2-40B4-BE49-F238E27FC236}">
                <a16:creationId xmlns:a16="http://schemas.microsoft.com/office/drawing/2014/main" id="{3121B9CD-C922-45A1-BB98-4FE2878A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3" y="4471720"/>
            <a:ext cx="1420507" cy="1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Logo UNAM – Blanco Landscape | UNAM Francia">
            <a:extLst>
              <a:ext uri="{FF2B5EF4-FFF2-40B4-BE49-F238E27FC236}">
                <a16:creationId xmlns:a16="http://schemas.microsoft.com/office/drawing/2014/main" id="{19D47FF4-22BF-E0A3-DBD9-F24596419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651702" y="4880381"/>
            <a:ext cx="486110" cy="5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6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/>
            </a:gs>
            <a:gs pos="13000">
              <a:schemeClr val="tx1"/>
            </a:gs>
            <a:gs pos="0">
              <a:srgbClr val="00A744">
                <a:lumMod val="45000"/>
              </a:srgbClr>
            </a:gs>
            <a:gs pos="97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>
            <a:off x="3329141" y="2346846"/>
            <a:ext cx="7716309" cy="7082223"/>
          </a:xfrm>
          <a:prstGeom prst="pie">
            <a:avLst>
              <a:gd name="adj1" fmla="val 0"/>
              <a:gd name="adj2" fmla="val 10795538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>
            <a:off x="3329140" y="3190246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>
            <a:off x="3329368" y="4152645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 rot="10800000">
            <a:off x="3320122" y="5133567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2241697" y="5884848"/>
            <a:ext cx="9578569" cy="1013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247D17-1AF5-2D46-B8C7-43361979276D}"/>
              </a:ext>
            </a:extLst>
          </p:cNvPr>
          <p:cNvSpPr txBox="1"/>
          <p:nvPr/>
        </p:nvSpPr>
        <p:spPr>
          <a:xfrm>
            <a:off x="3615014" y="543303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1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9A8EA20-5BB8-2278-D5F4-9D9FFF177A8E}"/>
              </a:ext>
            </a:extLst>
          </p:cNvPr>
          <p:cNvSpPr txBox="1"/>
          <p:nvPr/>
        </p:nvSpPr>
        <p:spPr>
          <a:xfrm>
            <a:off x="5162420" y="592929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2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F71071-23AA-62CD-1533-40C83E6B7F43}"/>
              </a:ext>
            </a:extLst>
          </p:cNvPr>
          <p:cNvSpPr txBox="1"/>
          <p:nvPr/>
        </p:nvSpPr>
        <p:spPr>
          <a:xfrm>
            <a:off x="7140592" y="592129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3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9471836" y="592929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4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3D84AE-6C08-D731-1296-92B6ADF2702D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922B4496-FC1C-FD03-0529-326D3F2EA566}"/>
              </a:ext>
            </a:extLst>
          </p:cNvPr>
          <p:cNvSpPr txBox="1">
            <a:spLocks/>
          </p:cNvSpPr>
          <p:nvPr/>
        </p:nvSpPr>
        <p:spPr>
          <a:xfrm>
            <a:off x="841790" y="2648518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pic>
        <p:nvPicPr>
          <p:cNvPr id="1028" name="Picture 4" descr="logo-schneider-electric-500x500 - SB'18 Vancouver">
            <a:extLst>
              <a:ext uri="{FF2B5EF4-FFF2-40B4-BE49-F238E27FC236}">
                <a16:creationId xmlns:a16="http://schemas.microsoft.com/office/drawing/2014/main" id="{3F74564D-52F4-8C17-9134-1643ECAF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3" y="4047561"/>
            <a:ext cx="1477862" cy="14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UNAM – Blanco Landscape | UNAM Francia">
            <a:extLst>
              <a:ext uri="{FF2B5EF4-FFF2-40B4-BE49-F238E27FC236}">
                <a16:creationId xmlns:a16="http://schemas.microsoft.com/office/drawing/2014/main" id="{84FE3CCC-C892-72D5-3CFD-9DFCAACFA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393642" y="4517384"/>
            <a:ext cx="458755" cy="5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pic>
        <p:nvPicPr>
          <p:cNvPr id="1030" name="Picture 6" descr="world map on black, earth map png ilustración de Stock | Adobe Stock">
            <a:extLst>
              <a:ext uri="{FF2B5EF4-FFF2-40B4-BE49-F238E27FC236}">
                <a16:creationId xmlns:a16="http://schemas.microsoft.com/office/drawing/2014/main" id="{3687EB56-4932-B9F4-9A40-28DFBC5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6" y="4299666"/>
            <a:ext cx="4770046" cy="2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955300-0E61-D7D1-3821-4B232F8FDE71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1B771E-6664-9960-EC98-7C7B34DC1608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A1EE81-7260-50C7-673F-4745E98FE62C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/>
            </a:gs>
            <a:gs pos="15000">
              <a:schemeClr val="tx1"/>
            </a:gs>
            <a:gs pos="0">
              <a:srgbClr val="00B050">
                <a:lumMod val="45000"/>
              </a:srgbClr>
            </a:gs>
            <a:gs pos="97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>
            <a:off x="3329141" y="2332072"/>
            <a:ext cx="7716309" cy="7082223"/>
          </a:xfrm>
          <a:prstGeom prst="pie">
            <a:avLst>
              <a:gd name="adj1" fmla="val 0"/>
              <a:gd name="adj2" fmla="val 10795538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>
            <a:off x="3329140" y="3175472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 rot="10800000">
            <a:off x="3329368" y="4137871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1E512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 rot="10800000">
            <a:off x="3320122" y="5118793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2241697" y="5870074"/>
            <a:ext cx="9578569" cy="1013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F71071-23AA-62CD-1533-40C83E6B7F43}"/>
              </a:ext>
            </a:extLst>
          </p:cNvPr>
          <p:cNvSpPr txBox="1"/>
          <p:nvPr/>
        </p:nvSpPr>
        <p:spPr>
          <a:xfrm>
            <a:off x="7140592" y="5906524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3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9471836" y="5914524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4</a:t>
            </a: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pic>
        <p:nvPicPr>
          <p:cNvPr id="1030" name="Picture 6" descr="world map on black, earth map png ilustración de Stock | Adobe Stock">
            <a:extLst>
              <a:ext uri="{FF2B5EF4-FFF2-40B4-BE49-F238E27FC236}">
                <a16:creationId xmlns:a16="http://schemas.microsoft.com/office/drawing/2014/main" id="{3687EB56-4932-B9F4-9A40-28DFBC5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6" y="4299666"/>
            <a:ext cx="4770046" cy="2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1AB625-DADB-DB75-31BD-07ACC0A43293}"/>
              </a:ext>
            </a:extLst>
          </p:cNvPr>
          <p:cNvSpPr txBox="1"/>
          <p:nvPr/>
        </p:nvSpPr>
        <p:spPr>
          <a:xfrm>
            <a:off x="3615014" y="5418264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1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1C3ED2-58A4-78D7-0B2D-32BDDC1710A5}"/>
              </a:ext>
            </a:extLst>
          </p:cNvPr>
          <p:cNvSpPr txBox="1"/>
          <p:nvPr/>
        </p:nvSpPr>
        <p:spPr>
          <a:xfrm>
            <a:off x="4416585" y="4726483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2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1F38C95-842C-10FE-49BC-E8B2D94872E8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6A3AE7-F923-3486-3139-601746F52BD0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btítulo 2">
            <a:extLst>
              <a:ext uri="{FF2B5EF4-FFF2-40B4-BE49-F238E27FC236}">
                <a16:creationId xmlns:a16="http://schemas.microsoft.com/office/drawing/2014/main" id="{8277159E-E4C1-8104-FC0C-D63AAC533804}"/>
              </a:ext>
            </a:extLst>
          </p:cNvPr>
          <p:cNvSpPr txBox="1">
            <a:spLocks/>
          </p:cNvSpPr>
          <p:nvPr/>
        </p:nvSpPr>
        <p:spPr>
          <a:xfrm>
            <a:off x="841790" y="2648518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pic>
        <p:nvPicPr>
          <p:cNvPr id="21" name="Picture 4" descr="logo-schneider-electric-500x500 - SB'18 Vancouver">
            <a:extLst>
              <a:ext uri="{FF2B5EF4-FFF2-40B4-BE49-F238E27FC236}">
                <a16:creationId xmlns:a16="http://schemas.microsoft.com/office/drawing/2014/main" id="{69D38A07-9F42-B8BE-F8AE-65A8C006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3" y="4047561"/>
            <a:ext cx="1477862" cy="14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Logo UNAM – Blanco Landscape | UNAM Francia">
            <a:extLst>
              <a:ext uri="{FF2B5EF4-FFF2-40B4-BE49-F238E27FC236}">
                <a16:creationId xmlns:a16="http://schemas.microsoft.com/office/drawing/2014/main" id="{116981FD-1CCB-D7F6-7164-FDFC7B4C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393642" y="4517384"/>
            <a:ext cx="458755" cy="5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228EDF88-31AD-95E2-E692-ECA9B553DBA4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417D3A3-1F09-104B-124B-067FFB6FC681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/>
            </a:gs>
            <a:gs pos="15000">
              <a:schemeClr val="tx1"/>
            </a:gs>
            <a:gs pos="0">
              <a:srgbClr val="00B050">
                <a:lumMod val="45000"/>
              </a:srgbClr>
            </a:gs>
            <a:gs pos="97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>
            <a:off x="3329141" y="2346846"/>
            <a:ext cx="7716309" cy="7082223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F5F5C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 rot="10800000">
            <a:off x="3329140" y="3190246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4E9F3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 rot="10800000">
            <a:off x="3329368" y="4152645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1E512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 rot="10800000">
            <a:off x="3320122" y="5133567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2241697" y="5884848"/>
            <a:ext cx="9578569" cy="1013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F71071-23AA-62CD-1533-40C83E6B7F43}"/>
              </a:ext>
            </a:extLst>
          </p:cNvPr>
          <p:cNvSpPr txBox="1"/>
          <p:nvPr/>
        </p:nvSpPr>
        <p:spPr>
          <a:xfrm>
            <a:off x="5613682" y="3822823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3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9471836" y="592929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4</a:t>
            </a: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pic>
        <p:nvPicPr>
          <p:cNvPr id="1030" name="Picture 6" descr="world map on black, earth map png ilustración de Stock | Adobe Stock">
            <a:extLst>
              <a:ext uri="{FF2B5EF4-FFF2-40B4-BE49-F238E27FC236}">
                <a16:creationId xmlns:a16="http://schemas.microsoft.com/office/drawing/2014/main" id="{3687EB56-4932-B9F4-9A40-28DFBC5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6" y="4299666"/>
            <a:ext cx="4770046" cy="2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C47F1C-801F-801A-D754-242523CBF7AE}"/>
              </a:ext>
            </a:extLst>
          </p:cNvPr>
          <p:cNvSpPr txBox="1"/>
          <p:nvPr/>
        </p:nvSpPr>
        <p:spPr>
          <a:xfrm>
            <a:off x="4416585" y="4741257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2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BA920B-1ACA-6150-9A89-2784EFE96EAC}"/>
              </a:ext>
            </a:extLst>
          </p:cNvPr>
          <p:cNvSpPr txBox="1"/>
          <p:nvPr/>
        </p:nvSpPr>
        <p:spPr>
          <a:xfrm>
            <a:off x="3615014" y="5433038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1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65B8146-0060-35DA-F298-C4DDB4535ACB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6641AD1-2DB3-0858-B928-8355FC9FDCDE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btítulo 2">
            <a:extLst>
              <a:ext uri="{FF2B5EF4-FFF2-40B4-BE49-F238E27FC236}">
                <a16:creationId xmlns:a16="http://schemas.microsoft.com/office/drawing/2014/main" id="{E4DEE02D-9F40-0F56-DE25-AAE83DE83F65}"/>
              </a:ext>
            </a:extLst>
          </p:cNvPr>
          <p:cNvSpPr txBox="1">
            <a:spLocks/>
          </p:cNvSpPr>
          <p:nvPr/>
        </p:nvSpPr>
        <p:spPr>
          <a:xfrm>
            <a:off x="841790" y="2648518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pic>
        <p:nvPicPr>
          <p:cNvPr id="21" name="Picture 4" descr="logo-schneider-electric-500x500 - SB'18 Vancouver">
            <a:extLst>
              <a:ext uri="{FF2B5EF4-FFF2-40B4-BE49-F238E27FC236}">
                <a16:creationId xmlns:a16="http://schemas.microsoft.com/office/drawing/2014/main" id="{00675791-9D08-72EE-10AA-FD902606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3" y="4047561"/>
            <a:ext cx="1477862" cy="14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Logo UNAM – Blanco Landscape | UNAM Francia">
            <a:extLst>
              <a:ext uri="{FF2B5EF4-FFF2-40B4-BE49-F238E27FC236}">
                <a16:creationId xmlns:a16="http://schemas.microsoft.com/office/drawing/2014/main" id="{707A5ACF-B819-B867-DB7D-BC5883463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393642" y="4517384"/>
            <a:ext cx="458755" cy="5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F13E8022-3CF4-3DCF-4179-AA6A319B7EF8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E03175-8320-BC86-A0D3-E5613E8418BD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9039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/>
            </a:gs>
            <a:gs pos="15000">
              <a:schemeClr val="tx1"/>
            </a:gs>
            <a:gs pos="0">
              <a:srgbClr val="00B050">
                <a:lumMod val="45000"/>
              </a:srgbClr>
            </a:gs>
            <a:gs pos="97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 rot="10800000">
            <a:off x="3319786" y="2112637"/>
            <a:ext cx="7752070" cy="7516263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40534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 rot="10800000">
            <a:off x="3337666" y="3223198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4E9F3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 rot="10800000">
            <a:off x="3337894" y="4185597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1E512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 rot="10800000">
            <a:off x="3328648" y="5127009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2250223" y="5878290"/>
            <a:ext cx="9578569" cy="1013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6712042" y="2813969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4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pic>
        <p:nvPicPr>
          <p:cNvPr id="1030" name="Picture 6" descr="world map on black, earth map png ilustración de Stock | Adobe Stock">
            <a:extLst>
              <a:ext uri="{FF2B5EF4-FFF2-40B4-BE49-F238E27FC236}">
                <a16:creationId xmlns:a16="http://schemas.microsoft.com/office/drawing/2014/main" id="{3687EB56-4932-B9F4-9A40-28DFBC5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6" y="4299666"/>
            <a:ext cx="4770046" cy="2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B23A34E-9FFA-7989-0D42-A04D17734D5C}"/>
              </a:ext>
            </a:extLst>
          </p:cNvPr>
          <p:cNvSpPr txBox="1"/>
          <p:nvPr/>
        </p:nvSpPr>
        <p:spPr>
          <a:xfrm>
            <a:off x="5622208" y="3816265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3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ABF08F6-19A1-C33D-403F-3E94CBC4B147}"/>
              </a:ext>
            </a:extLst>
          </p:cNvPr>
          <p:cNvSpPr txBox="1"/>
          <p:nvPr/>
        </p:nvSpPr>
        <p:spPr>
          <a:xfrm>
            <a:off x="4425111" y="4774209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2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860D9BE-6C04-C9BA-C82A-364FA4857C68}"/>
              </a:ext>
            </a:extLst>
          </p:cNvPr>
          <p:cNvSpPr txBox="1"/>
          <p:nvPr/>
        </p:nvSpPr>
        <p:spPr>
          <a:xfrm>
            <a:off x="3623540" y="5465990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1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34" name="Imagen 33" descr="Rectángulo&#10;&#10;Descripción generada automáticamente">
            <a:extLst>
              <a:ext uri="{FF2B5EF4-FFF2-40B4-BE49-F238E27FC236}">
                <a16:creationId xmlns:a16="http://schemas.microsoft.com/office/drawing/2014/main" id="{569E99FC-C2EF-2A81-2F26-4AF4FFDEB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02" y="4519667"/>
            <a:ext cx="2173853" cy="2173853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EB01551-AFFB-84DE-6FC0-5E701A166465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F889EBD-5E95-4141-4CC2-31882AAFF010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ubtítulo 2">
            <a:extLst>
              <a:ext uri="{FF2B5EF4-FFF2-40B4-BE49-F238E27FC236}">
                <a16:creationId xmlns:a16="http://schemas.microsoft.com/office/drawing/2014/main" id="{37320122-D189-DE4F-9167-7F6AED71A94F}"/>
              </a:ext>
            </a:extLst>
          </p:cNvPr>
          <p:cNvSpPr txBox="1">
            <a:spLocks/>
          </p:cNvSpPr>
          <p:nvPr/>
        </p:nvSpPr>
        <p:spPr>
          <a:xfrm>
            <a:off x="841790" y="2648518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pic>
        <p:nvPicPr>
          <p:cNvPr id="45" name="Picture 4" descr="logo-schneider-electric-500x500 - SB'18 Vancouver">
            <a:extLst>
              <a:ext uri="{FF2B5EF4-FFF2-40B4-BE49-F238E27FC236}">
                <a16:creationId xmlns:a16="http://schemas.microsoft.com/office/drawing/2014/main" id="{9C0E32C6-B39A-0E72-FDC7-0DC31EA2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3" y="4047561"/>
            <a:ext cx="1477862" cy="14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Logo UNAM – Blanco Landscape | UNAM Francia">
            <a:extLst>
              <a:ext uri="{FF2B5EF4-FFF2-40B4-BE49-F238E27FC236}">
                <a16:creationId xmlns:a16="http://schemas.microsoft.com/office/drawing/2014/main" id="{423D3519-2DF1-6C12-7B5D-AC64E9D50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393642" y="4517384"/>
            <a:ext cx="458755" cy="54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36E5E551-77AC-F567-BF44-7A8D11B09A4E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57D8C49-19C1-D304-94B7-2BB6E932F8B3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9261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10000">
              <a:srgbClr val="001E0C"/>
            </a:gs>
            <a:gs pos="45000">
              <a:schemeClr val="tx1">
                <a:lumMod val="35000"/>
              </a:schemeClr>
            </a:gs>
            <a:gs pos="0">
              <a:srgbClr val="00A744">
                <a:lumMod val="45000"/>
              </a:srgb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rculo parcial 14">
            <a:extLst>
              <a:ext uri="{FF2B5EF4-FFF2-40B4-BE49-F238E27FC236}">
                <a16:creationId xmlns:a16="http://schemas.microsoft.com/office/drawing/2014/main" id="{10E300E9-3C4F-CA31-FE3C-F9CD86A6ED0A}"/>
              </a:ext>
            </a:extLst>
          </p:cNvPr>
          <p:cNvSpPr/>
          <p:nvPr/>
        </p:nvSpPr>
        <p:spPr>
          <a:xfrm>
            <a:off x="3329141" y="2306949"/>
            <a:ext cx="7716309" cy="7082223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F5F5C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írculo parcial 13">
            <a:extLst>
              <a:ext uri="{FF2B5EF4-FFF2-40B4-BE49-F238E27FC236}">
                <a16:creationId xmlns:a16="http://schemas.microsoft.com/office/drawing/2014/main" id="{88BCCEBC-4563-2AB4-33B2-8CE472930EF4}"/>
              </a:ext>
            </a:extLst>
          </p:cNvPr>
          <p:cNvSpPr/>
          <p:nvPr/>
        </p:nvSpPr>
        <p:spPr>
          <a:xfrm>
            <a:off x="3329140" y="3150349"/>
            <a:ext cx="5536640" cy="5404022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4E9F3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Círculo parcial 12">
            <a:extLst>
              <a:ext uri="{FF2B5EF4-FFF2-40B4-BE49-F238E27FC236}">
                <a16:creationId xmlns:a16="http://schemas.microsoft.com/office/drawing/2014/main" id="{84236097-9FCA-733C-26C1-DAF331FA3857}"/>
              </a:ext>
            </a:extLst>
          </p:cNvPr>
          <p:cNvSpPr/>
          <p:nvPr/>
        </p:nvSpPr>
        <p:spPr>
          <a:xfrm>
            <a:off x="3329368" y="4112748"/>
            <a:ext cx="3272481" cy="3482697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1E512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6F641C4A-CA3F-9DC4-C357-9029FA7CDC69}"/>
              </a:ext>
            </a:extLst>
          </p:cNvPr>
          <p:cNvSpPr/>
          <p:nvPr/>
        </p:nvSpPr>
        <p:spPr>
          <a:xfrm>
            <a:off x="3927951" y="5133090"/>
            <a:ext cx="1476868" cy="1487519"/>
          </a:xfrm>
          <a:prstGeom prst="pie">
            <a:avLst>
              <a:gd name="adj1" fmla="val 0"/>
              <a:gd name="adj2" fmla="val 10795538"/>
            </a:avLst>
          </a:prstGeom>
          <a:solidFill>
            <a:srgbClr val="7DA87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-6" y="0"/>
            <a:ext cx="12192000" cy="6858001"/>
          </a:xfrm>
          <a:prstGeom prst="rect">
            <a:avLst/>
          </a:prstGeom>
          <a:gradFill flip="none" rotWithShape="1">
            <a:gsLst>
              <a:gs pos="16000">
                <a:schemeClr val="tx1"/>
              </a:gs>
              <a:gs pos="78000">
                <a:schemeClr val="tx1"/>
              </a:gs>
              <a:gs pos="0">
                <a:srgbClr val="00A744">
                  <a:alpha val="11000"/>
                  <a:lumMod val="45000"/>
                </a:srgb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247D17-1AF5-2D46-B8C7-43361979276D}"/>
              </a:ext>
            </a:extLst>
          </p:cNvPr>
          <p:cNvSpPr txBox="1"/>
          <p:nvPr/>
        </p:nvSpPr>
        <p:spPr>
          <a:xfrm>
            <a:off x="3588806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9A8EA20-5BB8-2278-D5F4-9D9FFF177A8E}"/>
              </a:ext>
            </a:extLst>
          </p:cNvPr>
          <p:cNvSpPr txBox="1"/>
          <p:nvPr/>
        </p:nvSpPr>
        <p:spPr>
          <a:xfrm>
            <a:off x="5162420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2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F71071-23AA-62CD-1533-40C83E6B7F43}"/>
              </a:ext>
            </a:extLst>
          </p:cNvPr>
          <p:cNvSpPr txBox="1"/>
          <p:nvPr/>
        </p:nvSpPr>
        <p:spPr>
          <a:xfrm>
            <a:off x="7140592" y="5881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3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9471836" y="5889401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Week</a:t>
            </a:r>
            <a:r>
              <a:rPr lang="es-ES" dirty="0"/>
              <a:t> 4</a:t>
            </a: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D5B6A64-F1AA-A676-A426-EED59E42EB3A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ítulo 2">
            <a:extLst>
              <a:ext uri="{FF2B5EF4-FFF2-40B4-BE49-F238E27FC236}">
                <a16:creationId xmlns:a16="http://schemas.microsoft.com/office/drawing/2014/main" id="{2B2DA8EB-9EDD-7C10-A3B6-CA4FFF2A27E4}"/>
              </a:ext>
            </a:extLst>
          </p:cNvPr>
          <p:cNvSpPr txBox="1">
            <a:spLocks/>
          </p:cNvSpPr>
          <p:nvPr/>
        </p:nvSpPr>
        <p:spPr>
          <a:xfrm>
            <a:off x="10406754" y="6356010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FBCBA7-0B09-182D-61B1-8CAB9A4C3FF4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hneider Electric vector logo - Schneider Electric logo vector free  download">
            <a:extLst>
              <a:ext uri="{FF2B5EF4-FFF2-40B4-BE49-F238E27FC236}">
                <a16:creationId xmlns:a16="http://schemas.microsoft.com/office/drawing/2014/main" id="{334B96F7-5FC7-B29C-E909-2F35127F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3" y="4471720"/>
            <a:ext cx="1420507" cy="1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Logo UNAM – Blanco Landscape | UNAM Francia">
            <a:extLst>
              <a:ext uri="{FF2B5EF4-FFF2-40B4-BE49-F238E27FC236}">
                <a16:creationId xmlns:a16="http://schemas.microsoft.com/office/drawing/2014/main" id="{A7A63DB8-D508-0721-EF95-DBF1D6747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651702" y="4880381"/>
            <a:ext cx="486110" cy="5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20FE90-782D-4661-A428-AECFBB825A2D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BABD65-BB74-825D-89C3-20CA7F210253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3800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-schneider-electric-500x500 - SB'18 Vancouver">
            <a:extLst>
              <a:ext uri="{FF2B5EF4-FFF2-40B4-BE49-F238E27FC236}">
                <a16:creationId xmlns:a16="http://schemas.microsoft.com/office/drawing/2014/main" id="{45AFB7AA-4430-A59E-F498-29FC1C50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5292" y="4299666"/>
            <a:ext cx="1565986" cy="15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ECC4684-F8F6-2FE3-0EF1-3D05AB5B9033}"/>
              </a:ext>
            </a:extLst>
          </p:cNvPr>
          <p:cNvSpPr/>
          <p:nvPr/>
        </p:nvSpPr>
        <p:spPr>
          <a:xfrm>
            <a:off x="7405331" y="-903925"/>
            <a:ext cx="5217186" cy="5262471"/>
          </a:xfrm>
          <a:prstGeom prst="ellipse">
            <a:avLst/>
          </a:prstGeom>
          <a:solidFill>
            <a:srgbClr val="556E53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6" name="Imagen 15" descr="Rectángulo&#10;&#10;Descripción generada automáticamente">
            <a:extLst>
              <a:ext uri="{FF2B5EF4-FFF2-40B4-BE49-F238E27FC236}">
                <a16:creationId xmlns:a16="http://schemas.microsoft.com/office/drawing/2014/main" id="{2FD94B7A-BF4E-FA85-3C5A-CB0737AD7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545" y="-535461"/>
            <a:ext cx="2014285" cy="2014285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F0834F1D-FFF7-9567-219A-5E94B76BB730}"/>
              </a:ext>
            </a:extLst>
          </p:cNvPr>
          <p:cNvSpPr/>
          <p:nvPr/>
        </p:nvSpPr>
        <p:spPr>
          <a:xfrm>
            <a:off x="3020689" y="-631586"/>
            <a:ext cx="5217186" cy="5262471"/>
          </a:xfrm>
          <a:prstGeom prst="ellipse">
            <a:avLst/>
          </a:prstGeom>
          <a:solidFill>
            <a:srgbClr val="152A38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20E1C1D-4224-8568-F35A-6C49123970AE}"/>
              </a:ext>
            </a:extLst>
          </p:cNvPr>
          <p:cNvSpPr/>
          <p:nvPr/>
        </p:nvSpPr>
        <p:spPr>
          <a:xfrm>
            <a:off x="7405331" y="1251717"/>
            <a:ext cx="5217186" cy="5262471"/>
          </a:xfrm>
          <a:prstGeom prst="ellipse">
            <a:avLst/>
          </a:prstGeom>
          <a:solidFill>
            <a:srgbClr val="B9E3C6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DC5161-A1AC-4B2A-0BCA-87F76FA7E965}"/>
              </a:ext>
            </a:extLst>
          </p:cNvPr>
          <p:cNvSpPr/>
          <p:nvPr/>
        </p:nvSpPr>
        <p:spPr>
          <a:xfrm>
            <a:off x="8359869" y="-173493"/>
            <a:ext cx="5217186" cy="5262471"/>
          </a:xfrm>
          <a:prstGeom prst="ellipse">
            <a:avLst/>
          </a:prstGeom>
          <a:solidFill>
            <a:srgbClr val="1C7293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4E6AC49-D562-ABAC-52C4-1D6FFD6DD5FD}"/>
              </a:ext>
            </a:extLst>
          </p:cNvPr>
          <p:cNvSpPr/>
          <p:nvPr/>
        </p:nvSpPr>
        <p:spPr>
          <a:xfrm>
            <a:off x="12622517" y="3117659"/>
            <a:ext cx="5217186" cy="5262471"/>
          </a:xfrm>
          <a:prstGeom prst="ellipse">
            <a:avLst/>
          </a:prstGeom>
          <a:solidFill>
            <a:srgbClr val="272932"/>
          </a:solidFill>
          <a:ln>
            <a:noFill/>
          </a:ln>
          <a:effectLst>
            <a:softEdge rad="990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4" name="Imagen 23" descr="Icono&#10;&#10;Descripción generada automáticamente con confianza baja">
            <a:extLst>
              <a:ext uri="{FF2B5EF4-FFF2-40B4-BE49-F238E27FC236}">
                <a16:creationId xmlns:a16="http://schemas.microsoft.com/office/drawing/2014/main" id="{95648278-A9E1-68CF-4087-D6A82F34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8412" y="1258670"/>
            <a:ext cx="1905000" cy="1905000"/>
          </a:xfrm>
          <a:prstGeom prst="rect">
            <a:avLst/>
          </a:prstGeom>
        </p:spPr>
      </p:pic>
      <p:pic>
        <p:nvPicPr>
          <p:cNvPr id="26" name="Imagen 25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636397CF-4D03-342F-CDB2-E3BB09960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8395" y="3346471"/>
            <a:ext cx="1997149" cy="199714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E0DFB456-7000-CE11-DA66-26D7BA2A2EEF}"/>
              </a:ext>
            </a:extLst>
          </p:cNvPr>
          <p:cNvSpPr txBox="1"/>
          <p:nvPr/>
        </p:nvSpPr>
        <p:spPr>
          <a:xfrm>
            <a:off x="4168943" y="177375"/>
            <a:ext cx="3450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gradFill flip="none" rotWithShape="1">
                  <a:gsLst>
                    <a:gs pos="22000">
                      <a:schemeClr val="bg1">
                        <a:lumMod val="95000"/>
                        <a:alpha val="76000"/>
                      </a:schemeClr>
                    </a:gs>
                    <a:gs pos="98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6000" b="1" dirty="0">
              <a:gradFill flip="none" rotWithShape="1">
                <a:gsLst>
                  <a:gs pos="22000">
                    <a:schemeClr val="bg1">
                      <a:lumMod val="95000"/>
                      <a:alpha val="76000"/>
                    </a:schemeClr>
                  </a:gs>
                  <a:gs pos="98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6AF18857-ECC9-8848-3207-7193A60AD54F}"/>
              </a:ext>
            </a:extLst>
          </p:cNvPr>
          <p:cNvSpPr txBox="1">
            <a:spLocks/>
          </p:cNvSpPr>
          <p:nvPr/>
        </p:nvSpPr>
        <p:spPr>
          <a:xfrm>
            <a:off x="3933643" y="3974941"/>
            <a:ext cx="3881996" cy="555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>
                <a:latin typeface="Lato Light" panose="020F0302020204030203" pitchFamily="34" charset="0"/>
                <a:cs typeface="Latha" panose="020B0502040204020203" pitchFamily="34" charset="0"/>
              </a:rPr>
              <a:t>Challenge</a:t>
            </a:r>
            <a:endParaRPr lang="es-MX" sz="2800" dirty="0">
              <a:latin typeface="Lato Light" panose="020F0302020204030203" pitchFamily="34" charset="0"/>
              <a:cs typeface="Latha" panose="020B05020402040202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B5DC133-B109-8502-52A3-0C40DB1F0BAF}"/>
              </a:ext>
            </a:extLst>
          </p:cNvPr>
          <p:cNvSpPr/>
          <p:nvPr/>
        </p:nvSpPr>
        <p:spPr>
          <a:xfrm>
            <a:off x="12468" y="7632197"/>
            <a:ext cx="12192000" cy="5262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16E5557-4D65-D108-F258-A24DFB28C97D}"/>
              </a:ext>
            </a:extLst>
          </p:cNvPr>
          <p:cNvSpPr txBox="1"/>
          <p:nvPr/>
        </p:nvSpPr>
        <p:spPr>
          <a:xfrm>
            <a:off x="3372705" y="1193038"/>
            <a:ext cx="5030014" cy="11285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sz="6000" dirty="0"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alpha val="79000"/>
                      </a:schemeClr>
                    </a:gs>
                    <a:gs pos="52000">
                      <a:schemeClr val="bg1">
                        <a:lumMod val="95000"/>
                        <a:alpha val="81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sz="6000" dirty="0"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alpha val="79000"/>
                    </a:schemeClr>
                  </a:gs>
                  <a:gs pos="52000">
                    <a:schemeClr val="bg1">
                      <a:lumMod val="95000"/>
                      <a:alpha val="81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194" name="Picture 2" descr="Schneider Electric vector logo - Schneider Electric logo vector free  download">
            <a:extLst>
              <a:ext uri="{FF2B5EF4-FFF2-40B4-BE49-F238E27FC236}">
                <a16:creationId xmlns:a16="http://schemas.microsoft.com/office/drawing/2014/main" id="{BA6B32BC-AA5E-C4CE-B811-C92525B9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62" y="5361317"/>
            <a:ext cx="1420507" cy="1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765E1F57-DD10-E88A-B43E-4099F0BE8C41}"/>
              </a:ext>
            </a:extLst>
          </p:cNvPr>
          <p:cNvSpPr/>
          <p:nvPr/>
        </p:nvSpPr>
        <p:spPr>
          <a:xfrm>
            <a:off x="-1300665" y="4189222"/>
            <a:ext cx="14389768" cy="1299414"/>
          </a:xfrm>
          <a:custGeom>
            <a:avLst/>
            <a:gdLst>
              <a:gd name="connsiteX0" fmla="*/ 0 w 14389768"/>
              <a:gd name="connsiteY0" fmla="*/ 1299414 h 1299414"/>
              <a:gd name="connsiteX1" fmla="*/ 1925053 w 14389768"/>
              <a:gd name="connsiteY1" fmla="*/ 4 h 1299414"/>
              <a:gd name="connsiteX2" fmla="*/ 10940716 w 14389768"/>
              <a:gd name="connsiteY2" fmla="*/ 1283372 h 1299414"/>
              <a:gd name="connsiteX3" fmla="*/ 14389768 w 14389768"/>
              <a:gd name="connsiteY3" fmla="*/ 192509 h 129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9768" h="1299414">
                <a:moveTo>
                  <a:pt x="0" y="1299414"/>
                </a:moveTo>
                <a:cubicBezTo>
                  <a:pt x="50800" y="651046"/>
                  <a:pt x="101600" y="2678"/>
                  <a:pt x="1925053" y="4"/>
                </a:cubicBezTo>
                <a:cubicBezTo>
                  <a:pt x="3748506" y="-2670"/>
                  <a:pt x="8863264" y="1251288"/>
                  <a:pt x="10940716" y="1283372"/>
                </a:cubicBezTo>
                <a:cubicBezTo>
                  <a:pt x="13018168" y="1315456"/>
                  <a:pt x="13943263" y="288762"/>
                  <a:pt x="14389768" y="192509"/>
                </a:cubicBezTo>
              </a:path>
            </a:pathLst>
          </a:custGeom>
          <a:noFill/>
          <a:ln w="457200">
            <a:solidFill>
              <a:srgbClr val="00A7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10" descr="Logo UNAM – Blanco Landscape | UNAM Francia">
            <a:extLst>
              <a:ext uri="{FF2B5EF4-FFF2-40B4-BE49-F238E27FC236}">
                <a16:creationId xmlns:a16="http://schemas.microsoft.com/office/drawing/2014/main" id="{05E429E2-5E9F-5F07-3A86-DBAF0C726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6211001" y="5769978"/>
            <a:ext cx="486110" cy="5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66EEBB0-294F-0D0E-E7E0-24971EDC64D6}"/>
              </a:ext>
            </a:extLst>
          </p:cNvPr>
          <p:cNvSpPr txBox="1"/>
          <p:nvPr/>
        </p:nvSpPr>
        <p:spPr>
          <a:xfrm>
            <a:off x="3310415" y="5683417"/>
            <a:ext cx="257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La </a:t>
            </a:r>
            <a:r>
              <a:rPr lang="es-ES" sz="3600" b="1" dirty="0" err="1"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Gironde</a:t>
            </a:r>
            <a:endParaRPr lang="es-MX" sz="3600" b="1" dirty="0">
              <a:latin typeface="Lato Light" panose="020F0302020204030203" pitchFamily="34" charset="0"/>
              <a:ea typeface="Roboto" panose="02000000000000000000" pitchFamily="2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0117 4.81481E-6 C 0.14661 4.81481E-6 0.20273 -0.19375 0.20273 -0.35209 L 0.20273 -0.70417 " pathEditMode="relative" rAng="0" ptsTypes="AA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3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40521 -4.44444E-6 C -0.58646 -4.44444E-6 -0.80925 -0.18657 -0.80925 -0.33935 L -0.80925 -0.67847 " pathEditMode="relative" rAng="0" ptsTypes="AAAA">
                                      <p:cBhvr>
                                        <p:cTn id="8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69" y="-339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14153 -2.22222E-6 C -0.20429 -2.22222E-6 -0.28099 0.18773 -0.28099 0.34167 L -0.28099 0.68426 " pathEditMode="relative" rAng="0" ptsTypes="AAAA">
                                      <p:cBhvr>
                                        <p:cTn id="10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342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54 0.57917 L -0.41953 0.63264 L -0.45352 -0.21852 L -0.32214 -0.60879 L -0.18906 -0.25509 L -0.19388 0.58797 L -0.19154 0.57917 Z " pathEditMode="relative" rAng="0" ptsTypes="AAAAAAA">
                                      <p:cBhvr>
                                        <p:cTn id="12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567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776 -1.85185E-6 C -0.2569 -1.85185E-6 -0.35442 -0.23634 -0.35442 -0.42893 L -0.35442 -0.85787 " pathEditMode="relative" rAng="0" ptsTypes="AAAA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-428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1" grpId="0" animBg="1"/>
      <p:bldP spid="22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/>
            </a:gs>
            <a:gs pos="15000">
              <a:schemeClr val="tx1"/>
            </a:gs>
            <a:gs pos="0">
              <a:srgbClr val="00B050">
                <a:lumMod val="45000"/>
              </a:srgbClr>
            </a:gs>
            <a:gs pos="97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34F29C4-EB23-8EB3-305B-7132BB3615B7}"/>
              </a:ext>
            </a:extLst>
          </p:cNvPr>
          <p:cNvSpPr/>
          <p:nvPr/>
        </p:nvSpPr>
        <p:spPr>
          <a:xfrm>
            <a:off x="10923237" y="4527840"/>
            <a:ext cx="770091" cy="737554"/>
          </a:xfrm>
          <a:prstGeom prst="roundRect">
            <a:avLst/>
          </a:prstGeom>
          <a:solidFill>
            <a:srgbClr val="677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C351DE-199A-2733-7EFF-4875909616A9}"/>
              </a:ext>
            </a:extLst>
          </p:cNvPr>
          <p:cNvSpPr/>
          <p:nvPr/>
        </p:nvSpPr>
        <p:spPr>
          <a:xfrm>
            <a:off x="2565305" y="7208994"/>
            <a:ext cx="9578569" cy="10130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28BF53-7C15-280D-30DC-EF780AA4132F}"/>
              </a:ext>
            </a:extLst>
          </p:cNvPr>
          <p:cNvSpPr txBox="1"/>
          <p:nvPr/>
        </p:nvSpPr>
        <p:spPr>
          <a:xfrm>
            <a:off x="10179734" y="-439863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4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34F362C-F7A6-8833-58B2-D26DCD98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0266" y="-777482"/>
            <a:ext cx="967158" cy="967158"/>
          </a:xfrm>
          <a:prstGeom prst="rect">
            <a:avLst/>
          </a:prstGeom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10B2B43C-F124-3375-6ED4-AEE64F16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606" y="-104229"/>
            <a:ext cx="1874248" cy="1874248"/>
          </a:xfrm>
          <a:prstGeom prst="rect">
            <a:avLst/>
          </a:prstGeom>
        </p:spPr>
      </p:pic>
      <p:pic>
        <p:nvPicPr>
          <p:cNvPr id="11" name="Imagen 10" descr="Forma, Rectángulo&#10;&#10;Descripción generada automáticamente">
            <a:extLst>
              <a:ext uri="{FF2B5EF4-FFF2-40B4-BE49-F238E27FC236}">
                <a16:creationId xmlns:a16="http://schemas.microsoft.com/office/drawing/2014/main" id="{0FF7F6B3-6FCC-CE7C-4C7E-0C558562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751" y="2156839"/>
            <a:ext cx="2281957" cy="2281957"/>
          </a:xfrm>
          <a:prstGeom prst="rect">
            <a:avLst/>
          </a:prstGeom>
        </p:spPr>
      </p:pic>
      <p:pic>
        <p:nvPicPr>
          <p:cNvPr id="1030" name="Picture 6" descr="world map on black, earth map png ilustración de Stock | Adobe Stock">
            <a:extLst>
              <a:ext uri="{FF2B5EF4-FFF2-40B4-BE49-F238E27FC236}">
                <a16:creationId xmlns:a16="http://schemas.microsoft.com/office/drawing/2014/main" id="{3687EB56-4932-B9F4-9A40-28DFBC5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6" y="4299666"/>
            <a:ext cx="4770046" cy="23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B23A34E-9FFA-7989-0D42-A04D17734D5C}"/>
              </a:ext>
            </a:extLst>
          </p:cNvPr>
          <p:cNvSpPr txBox="1"/>
          <p:nvPr/>
        </p:nvSpPr>
        <p:spPr>
          <a:xfrm>
            <a:off x="9358283" y="-478569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3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ABF08F6-19A1-C33D-403F-3E94CBC4B147}"/>
              </a:ext>
            </a:extLst>
          </p:cNvPr>
          <p:cNvSpPr txBox="1"/>
          <p:nvPr/>
        </p:nvSpPr>
        <p:spPr>
          <a:xfrm>
            <a:off x="8390725" y="-439863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2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860D9BE-6C04-C9BA-C82A-364FA4857C68}"/>
              </a:ext>
            </a:extLst>
          </p:cNvPr>
          <p:cNvSpPr txBox="1"/>
          <p:nvPr/>
        </p:nvSpPr>
        <p:spPr>
          <a:xfrm>
            <a:off x="7403564" y="-367533"/>
            <a:ext cx="96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Week</a:t>
            </a:r>
            <a:r>
              <a:rPr lang="es-ES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1</a:t>
            </a:r>
            <a:endParaRPr lang="es-MX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34" name="Imagen 33" descr="Rectángulo&#10;&#10;Descripción generada automáticamente">
            <a:extLst>
              <a:ext uri="{FF2B5EF4-FFF2-40B4-BE49-F238E27FC236}">
                <a16:creationId xmlns:a16="http://schemas.microsoft.com/office/drawing/2014/main" id="{569E99FC-C2EF-2A81-2F26-4AF4FFDEB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02" y="4519667"/>
            <a:ext cx="2173853" cy="2173853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EB01551-AFFB-84DE-6FC0-5E701A166465}"/>
              </a:ext>
            </a:extLst>
          </p:cNvPr>
          <p:cNvCxnSpPr/>
          <p:nvPr/>
        </p:nvCxnSpPr>
        <p:spPr>
          <a:xfrm>
            <a:off x="0" y="5878290"/>
            <a:ext cx="12192000" cy="0"/>
          </a:xfrm>
          <a:prstGeom prst="line">
            <a:avLst/>
          </a:prstGeom>
          <a:ln>
            <a:gradFill flip="none" rotWithShape="1">
              <a:gsLst>
                <a:gs pos="18000">
                  <a:srgbClr val="000000"/>
                </a:gs>
                <a:gs pos="100000">
                  <a:schemeClr val="bg1">
                    <a:lumMod val="50000"/>
                    <a:alpha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F889EBD-5E95-4141-4CC2-31882AAFF010}"/>
              </a:ext>
            </a:extLst>
          </p:cNvPr>
          <p:cNvCxnSpPr/>
          <p:nvPr/>
        </p:nvCxnSpPr>
        <p:spPr>
          <a:xfrm>
            <a:off x="3328935" y="-97277"/>
            <a:ext cx="0" cy="6955277"/>
          </a:xfrm>
          <a:prstGeom prst="line">
            <a:avLst/>
          </a:prstGeom>
          <a:ln>
            <a:gradFill flip="none" rotWithShape="1">
              <a:gsLst>
                <a:gs pos="11000">
                  <a:srgbClr val="000000">
                    <a:alpha val="0"/>
                  </a:srgbClr>
                </a:gs>
                <a:gs pos="100000">
                  <a:schemeClr val="bg1">
                    <a:lumMod val="75000"/>
                    <a:alpha val="3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ubtítulo 2">
            <a:extLst>
              <a:ext uri="{FF2B5EF4-FFF2-40B4-BE49-F238E27FC236}">
                <a16:creationId xmlns:a16="http://schemas.microsoft.com/office/drawing/2014/main" id="{37320122-D189-DE4F-9167-7F6AED71A94F}"/>
              </a:ext>
            </a:extLst>
          </p:cNvPr>
          <p:cNvSpPr txBox="1">
            <a:spLocks/>
          </p:cNvSpPr>
          <p:nvPr/>
        </p:nvSpPr>
        <p:spPr>
          <a:xfrm>
            <a:off x="841790" y="2648518"/>
            <a:ext cx="1816136" cy="3596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gradFill flip="none" rotWithShape="1">
                  <a:gsLst>
                    <a:gs pos="0">
                      <a:schemeClr val="bg2">
                        <a:alpha val="40000"/>
                      </a:schemeClr>
                    </a:gs>
                    <a:gs pos="97000">
                      <a:srgbClr val="00B050">
                        <a:lumMod val="95000"/>
                      </a:srgbClr>
                    </a:gs>
                  </a:gsLst>
                  <a:lin ang="0" scaled="1"/>
                  <a:tileRect/>
                </a:gradFill>
                <a:latin typeface="Vonique 43" panose="02000500000000000000" pitchFamily="2" charset="0"/>
                <a:cs typeface="Latha" panose="020B0502040204020203" pitchFamily="34" charset="0"/>
              </a:rPr>
              <a:t>CHALLENGE</a:t>
            </a:r>
            <a:endParaRPr lang="es-MX" sz="1800" b="1" dirty="0">
              <a:gradFill flip="none" rotWithShape="1">
                <a:gsLst>
                  <a:gs pos="0">
                    <a:schemeClr val="bg2">
                      <a:alpha val="40000"/>
                    </a:schemeClr>
                  </a:gs>
                  <a:gs pos="97000">
                    <a:srgbClr val="00B050">
                      <a:lumMod val="95000"/>
                    </a:srgbClr>
                  </a:gs>
                </a:gsLst>
                <a:lin ang="0" scaled="1"/>
                <a:tileRect/>
              </a:gradFill>
              <a:latin typeface="Vonique 43" panose="02000500000000000000" pitchFamily="2" charset="0"/>
              <a:cs typeface="Latha" panose="020B0502040204020203" pitchFamily="34" charset="0"/>
            </a:endParaRPr>
          </a:p>
        </p:txBody>
      </p:sp>
      <p:pic>
        <p:nvPicPr>
          <p:cNvPr id="6" name="Picture 2" descr="Schneider Electric vector logo - Schneider Electric logo vector free  download">
            <a:extLst>
              <a:ext uri="{FF2B5EF4-FFF2-40B4-BE49-F238E27FC236}">
                <a16:creationId xmlns:a16="http://schemas.microsoft.com/office/drawing/2014/main" id="{5D3BB562-CD2E-01A6-A50E-97F3AB6A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3" y="4471720"/>
            <a:ext cx="1420507" cy="1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Logo UNAM – Blanco Landscape | UNAM Francia">
            <a:extLst>
              <a:ext uri="{FF2B5EF4-FFF2-40B4-BE49-F238E27FC236}">
                <a16:creationId xmlns:a16="http://schemas.microsoft.com/office/drawing/2014/main" id="{137EF103-6CF1-3FD7-8CFA-C59B2F01C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300"/>
          <a:stretch/>
        </p:blipFill>
        <p:spPr bwMode="auto">
          <a:xfrm>
            <a:off x="651702" y="4880381"/>
            <a:ext cx="486110" cy="5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0C2B34-C71B-BB0D-96CD-EF98834758B8}"/>
              </a:ext>
            </a:extLst>
          </p:cNvPr>
          <p:cNvSpPr txBox="1"/>
          <p:nvPr/>
        </p:nvSpPr>
        <p:spPr>
          <a:xfrm>
            <a:off x="161469" y="1042528"/>
            <a:ext cx="226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gradFill>
                  <a:gsLst>
                    <a:gs pos="61000">
                      <a:schemeClr val="accent1">
                        <a:lumMod val="5000"/>
                        <a:lumOff val="95000"/>
                        <a:alpha val="98000"/>
                      </a:schemeClr>
                    </a:gs>
                    <a:gs pos="100000">
                      <a:schemeClr val="bg2">
                        <a:lumMod val="75000"/>
                        <a:alpha val="18000"/>
                      </a:schemeClr>
                    </a:gs>
                  </a:gsLst>
                  <a:lin ang="0" scaled="1"/>
                </a:gradFill>
                <a:latin typeface="Lato Light" panose="020F0302020204030203" pitchFamily="34" charset="0"/>
                <a:ea typeface="Roboto" panose="02000000000000000000" pitchFamily="2" charset="0"/>
              </a:rPr>
              <a:t>SUMMER</a:t>
            </a:r>
            <a:endParaRPr lang="es-MX" sz="3600" dirty="0">
              <a:gradFill>
                <a:gsLst>
                  <a:gs pos="61000">
                    <a:schemeClr val="accent1">
                      <a:lumMod val="5000"/>
                      <a:lumOff val="95000"/>
                      <a:alpha val="98000"/>
                    </a:schemeClr>
                  </a:gs>
                  <a:gs pos="100000">
                    <a:schemeClr val="bg2">
                      <a:lumMod val="75000"/>
                      <a:alpha val="18000"/>
                    </a:schemeClr>
                  </a:gs>
                </a:gsLst>
                <a:lin ang="0" scaled="1"/>
              </a:gra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D3AC32-29A6-2235-6DE2-ECD131B2D580}"/>
              </a:ext>
            </a:extLst>
          </p:cNvPr>
          <p:cNvSpPr txBox="1"/>
          <p:nvPr/>
        </p:nvSpPr>
        <p:spPr>
          <a:xfrm>
            <a:off x="173437" y="1687629"/>
            <a:ext cx="3292992" cy="5909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99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Lato Light" panose="020F0302020204030203" pitchFamily="34" charset="0"/>
                <a:cs typeface="Latha" panose="020B050204020402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S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16000"/>
                      </a:schemeClr>
                    </a:gs>
                    <a:gs pos="33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</a:rPr>
              <a:t>INNOVATION</a:t>
            </a:r>
            <a:endParaRPr lang="es-MX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3000">
                    <a:schemeClr val="bg2">
                      <a:lumMod val="7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757F8C-2A14-EA4B-EDEC-763F289E7C28}"/>
              </a:ext>
            </a:extLst>
          </p:cNvPr>
          <p:cNvSpPr/>
          <p:nvPr/>
        </p:nvSpPr>
        <p:spPr>
          <a:xfrm>
            <a:off x="3328936" y="0"/>
            <a:ext cx="7818356" cy="6857998"/>
          </a:xfrm>
          <a:prstGeom prst="rect">
            <a:avLst/>
          </a:prstGeom>
          <a:solidFill>
            <a:srgbClr val="677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5484D80-75B8-C8DB-FCDE-A20F4B1A8616}"/>
              </a:ext>
            </a:extLst>
          </p:cNvPr>
          <p:cNvSpPr/>
          <p:nvPr/>
        </p:nvSpPr>
        <p:spPr>
          <a:xfrm>
            <a:off x="10977342" y="3475720"/>
            <a:ext cx="770091" cy="737554"/>
          </a:xfrm>
          <a:prstGeom prst="roundRect">
            <a:avLst/>
          </a:prstGeom>
          <a:solidFill>
            <a:srgbClr val="677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106A983-D5B2-4C11-020E-87C3851B4AAB}"/>
              </a:ext>
            </a:extLst>
          </p:cNvPr>
          <p:cNvSpPr/>
          <p:nvPr/>
        </p:nvSpPr>
        <p:spPr>
          <a:xfrm>
            <a:off x="10977342" y="2366326"/>
            <a:ext cx="770091" cy="737554"/>
          </a:xfrm>
          <a:prstGeom prst="roundRect">
            <a:avLst/>
          </a:prstGeom>
          <a:solidFill>
            <a:srgbClr val="677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BCB0EF0-A85A-5B13-E525-663CEFC57BE4}"/>
              </a:ext>
            </a:extLst>
          </p:cNvPr>
          <p:cNvSpPr/>
          <p:nvPr/>
        </p:nvSpPr>
        <p:spPr>
          <a:xfrm>
            <a:off x="10923237" y="1253561"/>
            <a:ext cx="770091" cy="737554"/>
          </a:xfrm>
          <a:prstGeom prst="roundRect">
            <a:avLst/>
          </a:prstGeom>
          <a:solidFill>
            <a:srgbClr val="677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8B9C7A-22BA-30E8-7FEA-CB61C166E65E}"/>
              </a:ext>
            </a:extLst>
          </p:cNvPr>
          <p:cNvSpPr txBox="1"/>
          <p:nvPr/>
        </p:nvSpPr>
        <p:spPr>
          <a:xfrm>
            <a:off x="805387" y="5873066"/>
            <a:ext cx="189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La </a:t>
            </a:r>
            <a:r>
              <a:rPr lang="es-ES" sz="2800" dirty="0" err="1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Gironde</a:t>
            </a:r>
            <a:endParaRPr lang="es-MX" sz="28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0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99</Words>
  <Application>Microsoft Office PowerPoint</Application>
  <PresentationFormat>Panorámica</PresentationFormat>
  <Paragraphs>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Lao UI</vt:lpstr>
      <vt:lpstr>Lato Light</vt:lpstr>
      <vt:lpstr>Vonique 43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ELIAB CARMONA LOPEZ</dc:creator>
  <cp:lastModifiedBy>DAMIAN ELIAB CARMONA LOPEZ</cp:lastModifiedBy>
  <cp:revision>7</cp:revision>
  <dcterms:created xsi:type="dcterms:W3CDTF">2024-07-19T01:10:57Z</dcterms:created>
  <dcterms:modified xsi:type="dcterms:W3CDTF">2024-07-22T04:12:51Z</dcterms:modified>
</cp:coreProperties>
</file>