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82"/>
  </p:normalViewPr>
  <p:slideViewPr>
    <p:cSldViewPr snapToGrid="0" snapToObjects="1">
      <p:cViewPr>
        <p:scale>
          <a:sx n="82" d="100"/>
          <a:sy n="82" d="100"/>
        </p:scale>
        <p:origin x="2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57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37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5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60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23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4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4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C738B-1318-6846-AE7E-5C3AC9FCE788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F795-7932-BB42-9D10-667F2F5E4F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68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à coins arrondis 46"/>
          <p:cNvSpPr/>
          <p:nvPr/>
        </p:nvSpPr>
        <p:spPr>
          <a:xfrm>
            <a:off x="480542" y="1441343"/>
            <a:ext cx="4463417" cy="3347634"/>
          </a:xfrm>
          <a:prstGeom prst="roundRect">
            <a:avLst>
              <a:gd name="adj" fmla="val 76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7043" y="3291641"/>
            <a:ext cx="10995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 charset="0"/>
                <a:ea typeface="Seravek ExtraLight" charset="0"/>
                <a:cs typeface="Seravek ExtraLight" charset="0"/>
              </a:rPr>
              <a:t>Language Designers</a:t>
            </a:r>
            <a:endParaRPr lang="en-US" sz="1500" b="1" dirty="0">
              <a:latin typeface="Seravek ExtraLight" charset="0"/>
              <a:ea typeface="Seravek ExtraLight" charset="0"/>
              <a:cs typeface="Seravek ExtraLight" charset="0"/>
            </a:endParaRPr>
          </a:p>
        </p:txBody>
      </p:sp>
      <p:sp>
        <p:nvSpPr>
          <p:cNvPr id="7" name="Nuage 6"/>
          <p:cNvSpPr/>
          <p:nvPr/>
        </p:nvSpPr>
        <p:spPr>
          <a:xfrm>
            <a:off x="1848564" y="1766335"/>
            <a:ext cx="694481" cy="567159"/>
          </a:xfrm>
          <a:prstGeom prst="clou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46006" y="2282660"/>
            <a:ext cx="1099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 charset="0"/>
                <a:ea typeface="Seravek ExtraLight" charset="0"/>
                <a:cs typeface="Seravek ExtraLight" charset="0"/>
              </a:rPr>
              <a:t>Problem </a:t>
            </a:r>
            <a:r>
              <a:rPr lang="en-US" sz="1500" dirty="0" smtClean="0">
                <a:latin typeface="Seravek Medium" charset="0"/>
                <a:ea typeface="Seravek Medium" charset="0"/>
                <a:cs typeface="Seravek Medium" charset="0"/>
              </a:rPr>
              <a:t>1</a:t>
            </a:r>
            <a:endParaRPr lang="en-US" sz="15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sp>
        <p:nvSpPr>
          <p:cNvPr id="9" name="Nuage 8"/>
          <p:cNvSpPr/>
          <p:nvPr/>
        </p:nvSpPr>
        <p:spPr>
          <a:xfrm>
            <a:off x="1845770" y="2724482"/>
            <a:ext cx="694481" cy="567159"/>
          </a:xfrm>
          <a:prstGeom prst="cloud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643212" y="3240807"/>
            <a:ext cx="1099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 charset="0"/>
                <a:ea typeface="Seravek ExtraLight" charset="0"/>
                <a:cs typeface="Seravek ExtraLight" charset="0"/>
              </a:rPr>
              <a:t>Problem </a:t>
            </a:r>
            <a:r>
              <a:rPr lang="en-US" sz="1500" dirty="0" smtClean="0">
                <a:latin typeface="Seravek Medium" charset="0"/>
                <a:ea typeface="Seravek Medium" charset="0"/>
                <a:cs typeface="Seravek Medium" charset="0"/>
              </a:rPr>
              <a:t>2</a:t>
            </a:r>
            <a:endParaRPr lang="en-US" sz="15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sp>
        <p:nvSpPr>
          <p:cNvPr id="11" name="Nuage 10"/>
          <p:cNvSpPr/>
          <p:nvPr/>
        </p:nvSpPr>
        <p:spPr>
          <a:xfrm>
            <a:off x="1845770" y="3781023"/>
            <a:ext cx="694481" cy="567159"/>
          </a:xfrm>
          <a:prstGeom prst="cloud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643212" y="4297348"/>
            <a:ext cx="1099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 charset="0"/>
                <a:ea typeface="Seravek ExtraLight" charset="0"/>
                <a:cs typeface="Seravek ExtraLight" charset="0"/>
              </a:rPr>
              <a:t>Problem </a:t>
            </a:r>
            <a:r>
              <a:rPr lang="en-US" sz="1500" dirty="0" smtClean="0">
                <a:latin typeface="Seravek Medium" charset="0"/>
                <a:ea typeface="Seravek Medium" charset="0"/>
                <a:cs typeface="Seravek Medium" charset="0"/>
              </a:rPr>
              <a:t>3</a:t>
            </a:r>
            <a:endParaRPr lang="en-US" sz="15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3722125" y="1712623"/>
            <a:ext cx="524412" cy="570037"/>
            <a:chOff x="2088774" y="3053681"/>
            <a:chExt cx="262435" cy="337291"/>
          </a:xfrm>
        </p:grpSpPr>
        <p:sp>
          <p:nvSpPr>
            <p:cNvPr id="14" name="Rogner un rectangle à un seul coin 157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rgbClr val="FFC000"/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3374957" y="2282659"/>
            <a:ext cx="1212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 charset="0"/>
                <a:ea typeface="Seravek ExtraLight" charset="0"/>
                <a:cs typeface="Seravek ExtraLight" charset="0"/>
              </a:rPr>
              <a:t>DSL Variant </a:t>
            </a:r>
            <a:r>
              <a:rPr lang="en-US" sz="1500" dirty="0" smtClean="0">
                <a:latin typeface="Seravek Medium" charset="0"/>
                <a:ea typeface="Seravek Medium" charset="0"/>
                <a:cs typeface="Seravek Medium" charset="0"/>
              </a:rPr>
              <a:t>1</a:t>
            </a:r>
            <a:endParaRPr lang="en-US" sz="15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grpSp>
        <p:nvGrpSpPr>
          <p:cNvPr id="22" name="Grouper 21"/>
          <p:cNvGrpSpPr/>
          <p:nvPr/>
        </p:nvGrpSpPr>
        <p:grpSpPr>
          <a:xfrm>
            <a:off x="3723547" y="2674767"/>
            <a:ext cx="524412" cy="570037"/>
            <a:chOff x="2088774" y="3053681"/>
            <a:chExt cx="262435" cy="337291"/>
          </a:xfrm>
        </p:grpSpPr>
        <p:sp>
          <p:nvSpPr>
            <p:cNvPr id="23" name="Rogner un rectangle à un seul coin 157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rgbClr val="92D050"/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/>
          <p:cNvSpPr txBox="1"/>
          <p:nvPr/>
        </p:nvSpPr>
        <p:spPr>
          <a:xfrm>
            <a:off x="3298888" y="3244803"/>
            <a:ext cx="1412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 charset="0"/>
                <a:ea typeface="Seravek ExtraLight" charset="0"/>
                <a:cs typeface="Seravek ExtraLight" charset="0"/>
              </a:rPr>
              <a:t>DSL Variant </a:t>
            </a:r>
            <a:r>
              <a:rPr lang="en-US" sz="1500" dirty="0" smtClean="0">
                <a:latin typeface="Seravek Medium" charset="0"/>
                <a:ea typeface="Seravek Medium" charset="0"/>
                <a:cs typeface="Seravek Medium" charset="0"/>
              </a:rPr>
              <a:t>2</a:t>
            </a:r>
            <a:endParaRPr lang="en-US" sz="15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grpSp>
        <p:nvGrpSpPr>
          <p:cNvPr id="31" name="Grouper 30"/>
          <p:cNvGrpSpPr/>
          <p:nvPr/>
        </p:nvGrpSpPr>
        <p:grpSpPr>
          <a:xfrm>
            <a:off x="3722125" y="3729279"/>
            <a:ext cx="524412" cy="570037"/>
            <a:chOff x="2088774" y="3053681"/>
            <a:chExt cx="262435" cy="337291"/>
          </a:xfrm>
        </p:grpSpPr>
        <p:sp>
          <p:nvSpPr>
            <p:cNvPr id="32" name="Rogner un rectangle à un seul coin 157"/>
            <p:cNvSpPr>
              <a:spLocks noChangeAspect="1"/>
            </p:cNvSpPr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chemeClr val="accent2"/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ZoneTexte 38"/>
          <p:cNvSpPr txBox="1"/>
          <p:nvPr/>
        </p:nvSpPr>
        <p:spPr>
          <a:xfrm>
            <a:off x="3343961" y="4299315"/>
            <a:ext cx="1336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 charset="0"/>
                <a:ea typeface="Seravek ExtraLight" charset="0"/>
                <a:cs typeface="Seravek ExtraLight" charset="0"/>
              </a:rPr>
              <a:t>DSL Variant </a:t>
            </a:r>
            <a:r>
              <a:rPr lang="en-US" sz="1500" dirty="0" smtClean="0">
                <a:latin typeface="Seravek Medium" charset="0"/>
                <a:ea typeface="Seravek Medium" charset="0"/>
                <a:cs typeface="Seravek Medium" charset="0"/>
              </a:rPr>
              <a:t>3</a:t>
            </a:r>
            <a:endParaRPr lang="en-US" sz="15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2696313" y="2053559"/>
            <a:ext cx="8528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696313" y="3036401"/>
            <a:ext cx="8528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2696313" y="4070215"/>
            <a:ext cx="8528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27043" y="4788976"/>
            <a:ext cx="4416916" cy="34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Medium" charset="0"/>
                <a:ea typeface="Seravek Medium" charset="0"/>
                <a:cs typeface="Seravek Medium" charset="0"/>
              </a:rPr>
              <a:t>Application Engineering</a:t>
            </a:r>
            <a:endParaRPr lang="en-US" sz="16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0" y="2436547"/>
            <a:ext cx="885894" cy="885894"/>
          </a:xfrm>
          <a:prstGeom prst="rect">
            <a:avLst/>
          </a:prstGeom>
        </p:spPr>
      </p:pic>
      <p:sp>
        <p:nvSpPr>
          <p:cNvPr id="50" name="Rectangle à coins arrondis 49"/>
          <p:cNvSpPr/>
          <p:nvPr/>
        </p:nvSpPr>
        <p:spPr>
          <a:xfrm>
            <a:off x="7119988" y="1444656"/>
            <a:ext cx="4463417" cy="3347634"/>
          </a:xfrm>
          <a:prstGeom prst="roundRect">
            <a:avLst>
              <a:gd name="adj" fmla="val 76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7157133" y="4810776"/>
            <a:ext cx="4416916" cy="34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Medium" charset="0"/>
                <a:ea typeface="Seravek Medium" charset="0"/>
                <a:cs typeface="Seravek Medium" charset="0"/>
              </a:rPr>
              <a:t>Domain Engineering</a:t>
            </a:r>
            <a:endParaRPr lang="en-US" sz="16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sp>
        <p:nvSpPr>
          <p:cNvPr id="52" name="Flèche vers la droite 51"/>
          <p:cNvSpPr/>
          <p:nvPr/>
        </p:nvSpPr>
        <p:spPr>
          <a:xfrm>
            <a:off x="5185791" y="2792243"/>
            <a:ext cx="1692365" cy="72121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5066616" y="3380149"/>
            <a:ext cx="1881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Seravek Medium" charset="0"/>
                <a:ea typeface="Seravek Medium" charset="0"/>
                <a:cs typeface="Seravek Medium" charset="0"/>
              </a:rPr>
              <a:t>Reverse</a:t>
            </a:r>
          </a:p>
          <a:p>
            <a:pPr algn="ctr"/>
            <a:r>
              <a:rPr lang="en-US" sz="1600" dirty="0" smtClean="0">
                <a:latin typeface="Seravek Medium" charset="0"/>
                <a:ea typeface="Seravek Medium" charset="0"/>
                <a:cs typeface="Seravek Medium" charset="0"/>
              </a:rPr>
              <a:t>Engineering</a:t>
            </a:r>
            <a:endParaRPr lang="en-US" sz="16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45" y="2141747"/>
            <a:ext cx="800530" cy="800530"/>
          </a:xfrm>
          <a:prstGeom prst="rect">
            <a:avLst/>
          </a:prstGeom>
        </p:spPr>
      </p:pic>
      <p:grpSp>
        <p:nvGrpSpPr>
          <p:cNvPr id="48" name="Grouper 47"/>
          <p:cNvGrpSpPr/>
          <p:nvPr/>
        </p:nvGrpSpPr>
        <p:grpSpPr>
          <a:xfrm>
            <a:off x="7855630" y="1624373"/>
            <a:ext cx="3245835" cy="1021158"/>
            <a:chOff x="5661579" y="2850020"/>
            <a:chExt cx="1297726" cy="513835"/>
          </a:xfrm>
        </p:grpSpPr>
        <p:sp>
          <p:nvSpPr>
            <p:cNvPr id="54" name="ZoneTexte 53"/>
            <p:cNvSpPr txBox="1"/>
            <p:nvPr/>
          </p:nvSpPr>
          <p:spPr>
            <a:xfrm>
              <a:off x="6609356" y="2934121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6672047" y="3127166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942293" y="2935922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047929" y="3133023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210904" y="3124838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grpSp>
          <p:nvGrpSpPr>
            <p:cNvPr id="59" name="Grouper 58"/>
            <p:cNvGrpSpPr/>
            <p:nvPr/>
          </p:nvGrpSpPr>
          <p:grpSpPr>
            <a:xfrm>
              <a:off x="5661579" y="2850020"/>
              <a:ext cx="1093261" cy="438843"/>
              <a:chOff x="5940711" y="2251813"/>
              <a:chExt cx="1093261" cy="438843"/>
            </a:xfrm>
          </p:grpSpPr>
          <p:sp>
            <p:nvSpPr>
              <p:cNvPr id="60" name="Rectangle à coins arrondis 59"/>
              <p:cNvSpPr/>
              <p:nvPr/>
            </p:nvSpPr>
            <p:spPr>
              <a:xfrm rot="21266134">
                <a:off x="6503688" y="225181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à coins arrondis 60"/>
              <p:cNvSpPr/>
              <p:nvPr/>
            </p:nvSpPr>
            <p:spPr>
              <a:xfrm rot="21266134">
                <a:off x="6190802" y="244038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à coins arrondis 61"/>
              <p:cNvSpPr/>
              <p:nvPr/>
            </p:nvSpPr>
            <p:spPr>
              <a:xfrm rot="21266134">
                <a:off x="6831750" y="2440387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 flipV="1">
                <a:off x="6244156" y="2313369"/>
                <a:ext cx="318868" cy="127161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flipH="1" flipV="1">
                <a:off x="6563024" y="2313369"/>
                <a:ext cx="322080" cy="127163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à coins arrondis 64"/>
              <p:cNvSpPr/>
              <p:nvPr/>
            </p:nvSpPr>
            <p:spPr>
              <a:xfrm rot="21266134">
                <a:off x="5940711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 rot="21266134">
                <a:off x="6128741" y="262895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à coins arrondis 66"/>
              <p:cNvSpPr/>
              <p:nvPr/>
            </p:nvSpPr>
            <p:spPr>
              <a:xfrm rot="21266134">
                <a:off x="6308943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à coins arrondis 67"/>
              <p:cNvSpPr/>
              <p:nvPr/>
            </p:nvSpPr>
            <p:spPr>
              <a:xfrm rot="21266134">
                <a:off x="6479841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9" name="Connecteur droit 68"/>
              <p:cNvCxnSpPr/>
              <p:nvPr/>
            </p:nvCxnSpPr>
            <p:spPr>
              <a:xfrm flipH="1">
                <a:off x="5994065" y="2501941"/>
                <a:ext cx="256073" cy="12715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 flipH="1">
                <a:off x="6182095" y="2501941"/>
                <a:ext cx="68043" cy="127159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>
                <a:off x="6250138" y="2501941"/>
                <a:ext cx="112159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6250138" y="2501941"/>
                <a:ext cx="283057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à coins arrondis 72"/>
              <p:cNvSpPr/>
              <p:nvPr/>
            </p:nvSpPr>
            <p:spPr>
              <a:xfrm rot="21266134">
                <a:off x="6750384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à coins arrondis 73"/>
              <p:cNvSpPr/>
              <p:nvPr/>
            </p:nvSpPr>
            <p:spPr>
              <a:xfrm rot="21266134">
                <a:off x="6921282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 flipV="1">
                <a:off x="6891086" y="2501943"/>
                <a:ext cx="83550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V="1">
                <a:off x="6803738" y="2501943"/>
                <a:ext cx="87348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orme libre 76"/>
              <p:cNvSpPr/>
              <p:nvPr/>
            </p:nvSpPr>
            <p:spPr>
              <a:xfrm>
                <a:off x="6172200" y="2509597"/>
                <a:ext cx="139700" cy="57150"/>
              </a:xfrm>
              <a:custGeom>
                <a:avLst/>
                <a:gdLst>
                  <a:gd name="connsiteX0" fmla="*/ 79375 w 139700"/>
                  <a:gd name="connsiteY0" fmla="*/ 0 h 57150"/>
                  <a:gd name="connsiteX1" fmla="*/ 0 w 139700"/>
                  <a:gd name="connsiteY1" fmla="*/ 31750 h 57150"/>
                  <a:gd name="connsiteX2" fmla="*/ 53975 w 139700"/>
                  <a:gd name="connsiteY2" fmla="*/ 57150 h 57150"/>
                  <a:gd name="connsiteX3" fmla="*/ 104775 w 139700"/>
                  <a:gd name="connsiteY3" fmla="*/ 50800 h 57150"/>
                  <a:gd name="connsiteX4" fmla="*/ 139700 w 139700"/>
                  <a:gd name="connsiteY4" fmla="*/ 22225 h 57150"/>
                  <a:gd name="connsiteX5" fmla="*/ 79375 w 139700"/>
                  <a:gd name="connsiteY5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700" h="57150">
                    <a:moveTo>
                      <a:pt x="79375" y="0"/>
                    </a:moveTo>
                    <a:lnTo>
                      <a:pt x="0" y="31750"/>
                    </a:lnTo>
                    <a:lnTo>
                      <a:pt x="53975" y="57150"/>
                    </a:lnTo>
                    <a:lnTo>
                      <a:pt x="104775" y="50800"/>
                    </a:lnTo>
                    <a:lnTo>
                      <a:pt x="139700" y="22225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6869662" y="241935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6228312" y="24288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Forme libre 79"/>
              <p:cNvSpPr/>
              <p:nvPr/>
            </p:nvSpPr>
            <p:spPr>
              <a:xfrm>
                <a:off x="6858000" y="2501900"/>
                <a:ext cx="66675" cy="60325"/>
              </a:xfrm>
              <a:custGeom>
                <a:avLst/>
                <a:gdLst>
                  <a:gd name="connsiteX0" fmla="*/ 41275 w 66675"/>
                  <a:gd name="connsiteY0" fmla="*/ 0 h 60325"/>
                  <a:gd name="connsiteX1" fmla="*/ 0 w 66675"/>
                  <a:gd name="connsiteY1" fmla="*/ 44450 h 60325"/>
                  <a:gd name="connsiteX2" fmla="*/ 34925 w 66675"/>
                  <a:gd name="connsiteY2" fmla="*/ 60325 h 60325"/>
                  <a:gd name="connsiteX3" fmla="*/ 66675 w 66675"/>
                  <a:gd name="connsiteY3" fmla="*/ 47625 h 60325"/>
                  <a:gd name="connsiteX4" fmla="*/ 41275 w 66675"/>
                  <a:gd name="connsiteY4" fmla="*/ 0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0325">
                    <a:moveTo>
                      <a:pt x="41275" y="0"/>
                    </a:moveTo>
                    <a:lnTo>
                      <a:pt x="0" y="44450"/>
                    </a:lnTo>
                    <a:lnTo>
                      <a:pt x="34925" y="60325"/>
                    </a:lnTo>
                    <a:lnTo>
                      <a:pt x="66675" y="47625"/>
                    </a:lnTo>
                    <a:lnTo>
                      <a:pt x="41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1" name="Grouper 80"/>
          <p:cNvGrpSpPr/>
          <p:nvPr/>
        </p:nvGrpSpPr>
        <p:grpSpPr>
          <a:xfrm>
            <a:off x="7606953" y="3649551"/>
            <a:ext cx="524412" cy="570037"/>
            <a:chOff x="2088774" y="3053681"/>
            <a:chExt cx="262435" cy="337291"/>
          </a:xfrm>
        </p:grpSpPr>
        <p:sp>
          <p:nvSpPr>
            <p:cNvPr id="82" name="Rogner un rectangle à un seul coin 157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rgbClr val="FFC000"/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3" name="Connecteur droit 82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/>
          <p:cNvSpPr txBox="1"/>
          <p:nvPr/>
        </p:nvSpPr>
        <p:spPr>
          <a:xfrm>
            <a:off x="7238815" y="4241388"/>
            <a:ext cx="1212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 charset="0"/>
                <a:ea typeface="Seravek ExtraLight" charset="0"/>
                <a:cs typeface="Seravek ExtraLight" charset="0"/>
              </a:rPr>
              <a:t>DSL Variant </a:t>
            </a:r>
            <a:r>
              <a:rPr lang="en-US" sz="1500" dirty="0" smtClean="0">
                <a:latin typeface="Seravek Medium" charset="0"/>
                <a:ea typeface="Seravek Medium" charset="0"/>
                <a:cs typeface="Seravek Medium" charset="0"/>
              </a:rPr>
              <a:t>1</a:t>
            </a:r>
            <a:endParaRPr lang="en-US" sz="15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grpSp>
        <p:nvGrpSpPr>
          <p:cNvPr id="98" name="Grouper 97"/>
          <p:cNvGrpSpPr/>
          <p:nvPr/>
        </p:nvGrpSpPr>
        <p:grpSpPr>
          <a:xfrm>
            <a:off x="9127288" y="3680655"/>
            <a:ext cx="524412" cy="570037"/>
            <a:chOff x="2088774" y="3053681"/>
            <a:chExt cx="262435" cy="337291"/>
          </a:xfrm>
        </p:grpSpPr>
        <p:sp>
          <p:nvSpPr>
            <p:cNvPr id="99" name="Rogner un rectangle à un seul coin 157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rgbClr val="92D050"/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ZoneTexte 105"/>
          <p:cNvSpPr txBox="1"/>
          <p:nvPr/>
        </p:nvSpPr>
        <p:spPr>
          <a:xfrm>
            <a:off x="8702629" y="4250691"/>
            <a:ext cx="1412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 charset="0"/>
                <a:ea typeface="Seravek ExtraLight" charset="0"/>
                <a:cs typeface="Seravek ExtraLight" charset="0"/>
              </a:rPr>
              <a:t>DSL Variant </a:t>
            </a:r>
            <a:r>
              <a:rPr lang="en-US" sz="1500" dirty="0" smtClean="0">
                <a:latin typeface="Seravek Medium" charset="0"/>
                <a:ea typeface="Seravek Medium" charset="0"/>
                <a:cs typeface="Seravek Medium" charset="0"/>
              </a:rPr>
              <a:t>2</a:t>
            </a:r>
            <a:endParaRPr lang="en-US" sz="15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grpSp>
        <p:nvGrpSpPr>
          <p:cNvPr id="107" name="Grouper 106"/>
          <p:cNvGrpSpPr/>
          <p:nvPr/>
        </p:nvGrpSpPr>
        <p:grpSpPr>
          <a:xfrm>
            <a:off x="10476045" y="3679894"/>
            <a:ext cx="524412" cy="570037"/>
            <a:chOff x="2088774" y="3053681"/>
            <a:chExt cx="262435" cy="337291"/>
          </a:xfrm>
        </p:grpSpPr>
        <p:sp>
          <p:nvSpPr>
            <p:cNvPr id="108" name="Rogner un rectangle à un seul coin 157"/>
            <p:cNvSpPr>
              <a:spLocks noChangeAspect="1"/>
            </p:cNvSpPr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chemeClr val="accent2"/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/>
          <p:cNvSpPr txBox="1"/>
          <p:nvPr/>
        </p:nvSpPr>
        <p:spPr>
          <a:xfrm>
            <a:off x="10097881" y="4249930"/>
            <a:ext cx="1336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 charset="0"/>
                <a:ea typeface="Seravek ExtraLight" charset="0"/>
                <a:cs typeface="Seravek ExtraLight" charset="0"/>
              </a:rPr>
              <a:t>DSL Variant </a:t>
            </a:r>
            <a:r>
              <a:rPr lang="en-US" sz="1500" dirty="0" smtClean="0">
                <a:latin typeface="Seravek Medium" charset="0"/>
                <a:ea typeface="Seravek Medium" charset="0"/>
                <a:cs typeface="Seravek Medium" charset="0"/>
              </a:rPr>
              <a:t>3</a:t>
            </a:r>
            <a:endParaRPr lang="en-US" sz="1500" dirty="0">
              <a:latin typeface="Seravek Medium" charset="0"/>
              <a:ea typeface="Seravek Medium" charset="0"/>
              <a:cs typeface="Seravek Medium" charset="0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7856140" y="2774197"/>
            <a:ext cx="1420085" cy="805912"/>
          </a:xfrm>
          <a:custGeom>
            <a:avLst/>
            <a:gdLst>
              <a:gd name="connsiteX0" fmla="*/ 1504836 w 1504836"/>
              <a:gd name="connsiteY0" fmla="*/ 0 h 805912"/>
              <a:gd name="connsiteX1" fmla="*/ 218477 w 1504836"/>
              <a:gd name="connsiteY1" fmla="*/ 263471 h 805912"/>
              <a:gd name="connsiteX2" fmla="*/ 1500 w 1504836"/>
              <a:gd name="connsiteY2" fmla="*/ 805912 h 80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836" h="805912">
                <a:moveTo>
                  <a:pt x="1504836" y="0"/>
                </a:moveTo>
                <a:cubicBezTo>
                  <a:pt x="986934" y="64576"/>
                  <a:pt x="469033" y="129152"/>
                  <a:pt x="218477" y="263471"/>
                </a:cubicBezTo>
                <a:cubicBezTo>
                  <a:pt x="-32079" y="397790"/>
                  <a:pt x="1500" y="805912"/>
                  <a:pt x="1500" y="805912"/>
                </a:cubicBezTo>
              </a:path>
            </a:pathLst>
          </a:custGeom>
          <a:noFill/>
          <a:ln w="15875"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Forme libre 115"/>
          <p:cNvSpPr/>
          <p:nvPr/>
        </p:nvSpPr>
        <p:spPr>
          <a:xfrm flipH="1">
            <a:off x="9533179" y="2771459"/>
            <a:ext cx="1238141" cy="805912"/>
          </a:xfrm>
          <a:custGeom>
            <a:avLst/>
            <a:gdLst>
              <a:gd name="connsiteX0" fmla="*/ 1504836 w 1504836"/>
              <a:gd name="connsiteY0" fmla="*/ 0 h 805912"/>
              <a:gd name="connsiteX1" fmla="*/ 218477 w 1504836"/>
              <a:gd name="connsiteY1" fmla="*/ 263471 h 805912"/>
              <a:gd name="connsiteX2" fmla="*/ 1500 w 1504836"/>
              <a:gd name="connsiteY2" fmla="*/ 805912 h 80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836" h="805912">
                <a:moveTo>
                  <a:pt x="1504836" y="0"/>
                </a:moveTo>
                <a:cubicBezTo>
                  <a:pt x="986934" y="64576"/>
                  <a:pt x="469033" y="129152"/>
                  <a:pt x="218477" y="263471"/>
                </a:cubicBezTo>
                <a:cubicBezTo>
                  <a:pt x="-32079" y="397790"/>
                  <a:pt x="1500" y="805912"/>
                  <a:pt x="1500" y="805912"/>
                </a:cubicBezTo>
              </a:path>
            </a:pathLst>
          </a:custGeom>
          <a:noFill/>
          <a:ln w="15875"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9412141" y="2770976"/>
            <a:ext cx="0" cy="8528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</Words>
  <Application>Microsoft Macintosh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Seravek ExtraLight</vt:lpstr>
      <vt:lpstr>Seravek Medium</vt:lpstr>
      <vt:lpstr>Zapf Dingbats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Méndez Acuña</dc:creator>
  <cp:lastModifiedBy>David Méndez Acuña</cp:lastModifiedBy>
  <cp:revision>30</cp:revision>
  <dcterms:created xsi:type="dcterms:W3CDTF">2017-03-13T11:02:42Z</dcterms:created>
  <dcterms:modified xsi:type="dcterms:W3CDTF">2017-03-13T11:45:22Z</dcterms:modified>
</cp:coreProperties>
</file>