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71" r:id="rId6"/>
    <p:sldId id="272" r:id="rId7"/>
    <p:sldId id="270" r:id="rId8"/>
    <p:sldId id="273" r:id="rId9"/>
    <p:sldId id="274" r:id="rId10"/>
    <p:sldId id="269" r:id="rId11"/>
    <p:sldId id="261" r:id="rId12"/>
    <p:sldId id="275" r:id="rId13"/>
    <p:sldId id="276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1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C73-0703-F942-A0F9-32E0E04FA7A0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291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Modular Design of </a:t>
            </a:r>
            <a:r>
              <a:rPr lang="en-US" dirty="0" err="1" smtClean="0">
                <a:solidFill>
                  <a:srgbClr val="FF6600"/>
                </a:solidFill>
              </a:rPr>
              <a:t>xDSML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Tool </a:t>
            </a:r>
            <a:r>
              <a:rPr lang="en-US" b="1" dirty="0" smtClean="0">
                <a:solidFill>
                  <a:srgbClr val="FF6600"/>
                </a:solidFill>
              </a:rPr>
              <a:t>DEMO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20" y="2703262"/>
            <a:ext cx="3490188" cy="25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4221192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7089698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6316263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  <p:grpSp>
        <p:nvGrpSpPr>
          <p:cNvPr id="33" name="Grouper 32"/>
          <p:cNvGrpSpPr/>
          <p:nvPr/>
        </p:nvGrpSpPr>
        <p:grpSpPr>
          <a:xfrm>
            <a:off x="47701" y="1810985"/>
            <a:ext cx="4240434" cy="3182004"/>
            <a:chOff x="4069772" y="1996196"/>
            <a:chExt cx="4240434" cy="3182004"/>
          </a:xfrm>
        </p:grpSpPr>
        <p:sp>
          <p:nvSpPr>
            <p:cNvPr id="34" name="Rectangle 33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!</a:t>
              </a:r>
              <a:r>
                <a:rPr lang="fr-FR" sz="1500" dirty="0" smtClean="0">
                  <a:latin typeface="Consolas"/>
                  <a:cs typeface="Consolas"/>
                </a:rPr>
                <a:t>a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1891862" y="2549015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latin typeface="Consolas"/>
                <a:cs typeface="Consolas"/>
              </a:rPr>
              <a:t>T1 </a:t>
            </a:r>
            <a:r>
              <a:rPr lang="fr-FR" sz="1500" dirty="0" smtClean="0">
                <a:solidFill>
                  <a:srgbClr val="FF0000"/>
                </a:solidFill>
                <a:latin typeface="Consolas"/>
                <a:cs typeface="Consolas"/>
              </a:rPr>
              <a:t>AND OK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914594" y="2565775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latin typeface="Consolas"/>
                <a:cs typeface="Consolas"/>
              </a:rPr>
              <a:t>T1 </a:t>
            </a:r>
            <a:r>
              <a:rPr lang="fr-FR" sz="1500" dirty="0" smtClean="0">
                <a:solidFill>
                  <a:srgbClr val="FF0000"/>
                </a:solidFill>
                <a:latin typeface="Consolas"/>
                <a:cs typeface="Consolas"/>
              </a:rPr>
              <a:t>AND OK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852234" y="4128762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latin typeface="Consolas"/>
                <a:cs typeface="Consolas"/>
              </a:rPr>
              <a:t>T2</a:t>
            </a:r>
            <a:r>
              <a:rPr lang="fr-FR" sz="1500" dirty="0" smtClean="0">
                <a:solidFill>
                  <a:srgbClr val="FF0000"/>
                </a:solidFill>
                <a:latin typeface="Consolas"/>
                <a:cs typeface="Consolas"/>
              </a:rPr>
              <a:t> OR t2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868000" y="4139308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latin typeface="Consolas"/>
                <a:cs typeface="Consolas"/>
              </a:rPr>
              <a:t>T2</a:t>
            </a:r>
            <a:r>
              <a:rPr lang="fr-FR" sz="1500" dirty="0" smtClean="0">
                <a:solidFill>
                  <a:srgbClr val="FF0000"/>
                </a:solidFill>
                <a:latin typeface="Consolas"/>
                <a:cs typeface="Consolas"/>
              </a:rPr>
              <a:t> OR t2</a:t>
            </a:r>
          </a:p>
        </p:txBody>
      </p:sp>
    </p:spTree>
    <p:extLst>
      <p:ext uri="{BB962C8B-B14F-4D97-AF65-F5344CB8AC3E}">
        <p14:creationId xmlns:p14="http://schemas.microsoft.com/office/powerpoint/2010/main" val="19257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005107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2231672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1078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43395" y="4367036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0149" y="4575974"/>
            <a:ext cx="2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Complex</a:t>
            </a:r>
            <a:r>
              <a:rPr lang="fr-FR" b="1" dirty="0" smtClean="0"/>
              <a:t> Triggers: </a:t>
            </a:r>
            <a:r>
              <a:rPr lang="fr-FR" dirty="0" smtClean="0"/>
              <a:t>AND, </a:t>
            </a:r>
            <a:endParaRPr lang="fr-FR" dirty="0" smtClean="0"/>
          </a:p>
          <a:p>
            <a:r>
              <a:rPr lang="fr-FR" dirty="0" smtClean="0"/>
              <a:t>OR</a:t>
            </a:r>
            <a:r>
              <a:rPr lang="fr-FR" dirty="0" smtClean="0"/>
              <a:t>, NOT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870118" y="3601805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4" idx="2"/>
            <a:endCxn id="17" idx="0"/>
          </p:cNvCxnSpPr>
          <p:nvPr/>
        </p:nvCxnSpPr>
        <p:spPr>
          <a:xfrm flipH="1">
            <a:off x="2028868" y="3193208"/>
            <a:ext cx="9114" cy="408597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4" idx="0"/>
            <a:endCxn id="17" idx="4"/>
          </p:cNvCxnSpPr>
          <p:nvPr/>
        </p:nvCxnSpPr>
        <p:spPr>
          <a:xfrm flipV="1">
            <a:off x="2024177" y="3881205"/>
            <a:ext cx="4691" cy="48583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4788" y="3810798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45283" y="3231842"/>
            <a:ext cx="1567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 </a:t>
            </a:r>
          </a:p>
          <a:p>
            <a:pPr algn="ctr"/>
            <a:r>
              <a:rPr lang="fr-FR" sz="1500" b="1" dirty="0" smtClean="0"/>
              <a:t>(Ext. Point)</a:t>
            </a:r>
            <a:endParaRPr lang="fr-FR" sz="1500" b="1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03106" y="4364796"/>
            <a:ext cx="3250463" cy="1037873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997171" y="4559219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Hierarchical</a:t>
            </a:r>
            <a:r>
              <a:rPr lang="fr-FR" b="1" dirty="0"/>
              <a:t> </a:t>
            </a:r>
            <a:r>
              <a:rPr lang="fr-FR" b="1" dirty="0" smtClean="0"/>
              <a:t>FSM</a:t>
            </a:r>
            <a:r>
              <a:rPr lang="fr-FR" b="1" dirty="0" smtClean="0"/>
              <a:t>: </a:t>
            </a:r>
            <a:r>
              <a:rPr lang="fr-FR" dirty="0" smtClean="0"/>
              <a:t>Composite States, </a:t>
            </a:r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26" name="Connecteur droit 25"/>
          <p:cNvCxnSpPr>
            <a:endCxn id="17" idx="6"/>
          </p:cNvCxnSpPr>
          <p:nvPr/>
        </p:nvCxnSpPr>
        <p:spPr>
          <a:xfrm flipH="1">
            <a:off x="2187618" y="3741505"/>
            <a:ext cx="334279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4" idx="0"/>
          </p:cNvCxnSpPr>
          <p:nvPr/>
        </p:nvCxnSpPr>
        <p:spPr>
          <a:xfrm flipH="1">
            <a:off x="5528338" y="3741505"/>
            <a:ext cx="2076" cy="623291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570356" y="3783186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19259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2" y="1403832"/>
            <a:ext cx="6502093" cy="52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6" y="1996196"/>
            <a:ext cx="2357714" cy="3182004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1" name="Grouper 30"/>
          <p:cNvGrpSpPr/>
          <p:nvPr/>
        </p:nvGrpSpPr>
        <p:grpSpPr>
          <a:xfrm>
            <a:off x="4254722" y="1996196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2774169" y="2613746"/>
            <a:ext cx="468528" cy="3082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070077" y="2181962"/>
            <a:ext cx="838418" cy="57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Button</a:t>
            </a:r>
          </a:p>
          <a:p>
            <a:pPr algn="ctr">
              <a:lnSpc>
                <a:spcPct val="70000"/>
              </a:lnSpc>
            </a:pPr>
            <a:r>
              <a:rPr lang="en-US" sz="2500" b="1" dirty="0" smtClean="0"/>
              <a:t>a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157685" y="3488247"/>
            <a:ext cx="108501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158354" y="3336479"/>
            <a:ext cx="972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141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659337" y="522483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8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93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8" y="2029686"/>
            <a:ext cx="3889606" cy="4331307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17" y="2015880"/>
            <a:ext cx="3871628" cy="43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5" y="2222970"/>
            <a:ext cx="3871628" cy="435891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963" y="1270132"/>
            <a:ext cx="4581852" cy="44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 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AND OK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!a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85405" y="431397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 OR 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doActivity</a:t>
            </a:r>
            <a:endParaRPr lang="fr-FR" dirty="0" smtClean="0"/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doActivity</a:t>
            </a:r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929217" y="5224837"/>
            <a:ext cx="38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Complex</a:t>
            </a:r>
            <a:r>
              <a:rPr lang="fr-FR" b="1" dirty="0" smtClean="0"/>
              <a:t> Triggers: </a:t>
            </a:r>
            <a:r>
              <a:rPr lang="fr-FR" dirty="0" smtClean="0"/>
              <a:t>AND, OR, NOT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7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43395" y="4367036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0149" y="4575974"/>
            <a:ext cx="2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Complex</a:t>
            </a:r>
            <a:r>
              <a:rPr lang="fr-FR" b="1" dirty="0" smtClean="0"/>
              <a:t> Triggers: </a:t>
            </a:r>
            <a:r>
              <a:rPr lang="fr-FR" dirty="0" smtClean="0"/>
              <a:t>AND, </a:t>
            </a:r>
            <a:endParaRPr lang="fr-FR" dirty="0" smtClean="0"/>
          </a:p>
          <a:p>
            <a:r>
              <a:rPr lang="fr-FR" dirty="0" smtClean="0"/>
              <a:t>OR</a:t>
            </a:r>
            <a:r>
              <a:rPr lang="fr-FR" dirty="0" smtClean="0"/>
              <a:t>, NOT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870118" y="3601805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4" idx="2"/>
            <a:endCxn id="17" idx="0"/>
          </p:cNvCxnSpPr>
          <p:nvPr/>
        </p:nvCxnSpPr>
        <p:spPr>
          <a:xfrm flipH="1">
            <a:off x="2028868" y="3193208"/>
            <a:ext cx="9114" cy="408597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4" idx="0"/>
            <a:endCxn id="17" idx="4"/>
          </p:cNvCxnSpPr>
          <p:nvPr/>
        </p:nvCxnSpPr>
        <p:spPr>
          <a:xfrm flipV="1">
            <a:off x="2024177" y="3881205"/>
            <a:ext cx="4691" cy="48583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93263" y="3813038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04788" y="3231428"/>
            <a:ext cx="1567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 </a:t>
            </a:r>
          </a:p>
          <a:p>
            <a:pPr algn="ctr"/>
            <a:r>
              <a:rPr lang="fr-FR" sz="1500" b="1" dirty="0" smtClean="0"/>
              <a:t>(Ext. Point)</a:t>
            </a:r>
            <a:endParaRPr lang="fr-F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261846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8" y="1594725"/>
            <a:ext cx="3956495" cy="44073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23" y="1594725"/>
            <a:ext cx="3247151" cy="36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6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587</Words>
  <Application>Microsoft Macintosh PowerPoint</Application>
  <PresentationFormat>Présentation à l'écran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Modular Design of xDSML Tool DEMO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Software Product Lines Engineering in the construction of Domain-Specific Languages</dc:title>
  <dc:creator>David Mendez Acuna</dc:creator>
  <cp:lastModifiedBy>David Mendez Acuna</cp:lastModifiedBy>
  <cp:revision>68</cp:revision>
  <dcterms:created xsi:type="dcterms:W3CDTF">2015-04-22T10:44:23Z</dcterms:created>
  <dcterms:modified xsi:type="dcterms:W3CDTF">2016-05-30T08:45:23Z</dcterms:modified>
</cp:coreProperties>
</file>