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3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9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1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56"/>
          <p:cNvSpPr txBox="1"/>
          <p:nvPr/>
        </p:nvSpPr>
        <p:spPr>
          <a:xfrm>
            <a:off x="1817077" y="1933907"/>
            <a:ext cx="2469305" cy="272459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sz="1100" b="1" dirty="0" err="1" smtClean="0">
                <a:latin typeface="Courier New"/>
                <a:cs typeface="Courier New"/>
              </a:rPr>
              <a:t>LogoProgram</a:t>
            </a:r>
            <a:r>
              <a:rPr lang="fr-FR" sz="1100" dirty="0" smtClean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var</a:t>
            </a:r>
            <a:r>
              <a:rPr lang="fr-FR" sz="1100" dirty="0" smtClean="0">
                <a:latin typeface="Courier New"/>
                <a:cs typeface="Courier New"/>
              </a:rPr>
              <a:t> size := </a:t>
            </a:r>
            <a:r>
              <a:rPr lang="fr-FR" sz="1100" dirty="0" smtClean="0">
                <a:latin typeface="Courier New"/>
                <a:cs typeface="Courier New"/>
              </a:rPr>
              <a:t>10</a:t>
            </a: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var </a:t>
            </a:r>
            <a:r>
              <a:rPr lang="fr-FR" sz="1100" dirty="0" err="1" smtClean="0">
                <a:latin typeface="Courier New"/>
                <a:cs typeface="Courier New"/>
              </a:rPr>
              <a:t>scale</a:t>
            </a:r>
            <a:r>
              <a:rPr lang="fr-FR" sz="1100" dirty="0" smtClean="0">
                <a:latin typeface="Courier New"/>
                <a:cs typeface="Courier New"/>
              </a:rPr>
              <a:t> := 3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>
                <a:latin typeface="Courier New"/>
                <a:cs typeface="Courier New"/>
              </a:rPr>
              <a:t>var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angle :</a:t>
            </a:r>
            <a:r>
              <a:rPr lang="fr-FR" sz="1100" dirty="0">
                <a:latin typeface="Courier New"/>
                <a:cs typeface="Courier New"/>
              </a:rPr>
              <a:t>= </a:t>
            </a:r>
            <a:r>
              <a:rPr lang="fr-FR" sz="1100" dirty="0" smtClean="0">
                <a:latin typeface="Courier New"/>
                <a:cs typeface="Courier New"/>
              </a:rPr>
              <a:t>90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err="1" smtClean="0">
                <a:latin typeface="Courier New"/>
                <a:cs typeface="Courier New"/>
              </a:rPr>
              <a:t>forward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size * </a:t>
            </a:r>
            <a:r>
              <a:rPr lang="fr-FR" sz="1100" dirty="0" err="1" smtClean="0">
                <a:latin typeface="Courier New"/>
                <a:cs typeface="Courier New"/>
              </a:rPr>
              <a:t>scale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right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 smtClean="0">
                <a:latin typeface="Courier New"/>
                <a:cs typeface="Courier New"/>
              </a:rPr>
              <a:t>angle</a:t>
            </a: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err="1" smtClean="0">
                <a:latin typeface="Courier New"/>
                <a:cs typeface="Courier New"/>
              </a:rPr>
              <a:t>forward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size * </a:t>
            </a:r>
            <a:r>
              <a:rPr lang="fr-FR" sz="1100" dirty="0" err="1">
                <a:latin typeface="Courier New"/>
                <a:cs typeface="Courier New"/>
              </a:rPr>
              <a:t>scale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 smtClean="0">
                <a:latin typeface="Courier New"/>
                <a:cs typeface="Courier New"/>
              </a:rPr>
              <a:t>right</a:t>
            </a:r>
            <a:r>
              <a:rPr lang="fr-FR" sz="1100" dirty="0" smtClean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angle </a:t>
            </a:r>
            <a:endParaRPr lang="fr-FR" sz="1100" dirty="0" smtClean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err="1">
                <a:latin typeface="Courier New"/>
                <a:cs typeface="Courier New"/>
              </a:rPr>
              <a:t>forward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size * </a:t>
            </a:r>
            <a:r>
              <a:rPr lang="fr-FR" sz="1100" dirty="0" err="1">
                <a:latin typeface="Courier New"/>
                <a:cs typeface="Courier New"/>
              </a:rPr>
              <a:t>scale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>
                <a:latin typeface="Courier New"/>
                <a:cs typeface="Courier New"/>
              </a:rPr>
              <a:t>	</a:t>
            </a:r>
            <a:r>
              <a:rPr lang="fr-FR" sz="1100" b="1" dirty="0">
                <a:latin typeface="Courier New"/>
                <a:cs typeface="Courier New"/>
              </a:rPr>
              <a:t>right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angle 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	</a:t>
            </a:r>
            <a:r>
              <a:rPr lang="fr-FR" sz="1100" b="1" dirty="0" err="1">
                <a:latin typeface="Courier New"/>
                <a:cs typeface="Courier New"/>
              </a:rPr>
              <a:t>forward</a:t>
            </a:r>
            <a:r>
              <a:rPr lang="fr-FR" sz="1100" dirty="0">
                <a:latin typeface="Courier New"/>
                <a:cs typeface="Courier New"/>
              </a:rPr>
              <a:t> </a:t>
            </a:r>
            <a:r>
              <a:rPr lang="fr-FR" sz="1100" dirty="0">
                <a:latin typeface="Courier New"/>
                <a:cs typeface="Courier New"/>
              </a:rPr>
              <a:t>size * </a:t>
            </a:r>
            <a:r>
              <a:rPr lang="fr-FR" sz="1100" dirty="0" err="1">
                <a:latin typeface="Courier New"/>
                <a:cs typeface="Courier New"/>
              </a:rPr>
              <a:t>scale</a:t>
            </a:r>
            <a:endParaRPr lang="fr-FR" sz="1100" dirty="0"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fr-FR" sz="11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1835" y="2129287"/>
            <a:ext cx="2256588" cy="206441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15046" y="2429111"/>
            <a:ext cx="1435149" cy="143790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4945250" y="2466975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 rot="5400000">
            <a:off x="6218425" y="2470850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 rot="10800000">
            <a:off x="6219125" y="3735200"/>
            <a:ext cx="99825" cy="92075"/>
          </a:xfrm>
          <a:custGeom>
            <a:avLst/>
            <a:gdLst>
              <a:gd name="connsiteX0" fmla="*/ 4575 w 99825"/>
              <a:gd name="connsiteY0" fmla="*/ 92075 h 92075"/>
              <a:gd name="connsiteX1" fmla="*/ 10925 w 99825"/>
              <a:gd name="connsiteY1" fmla="*/ 6350 h 92075"/>
              <a:gd name="connsiteX2" fmla="*/ 99825 w 99825"/>
              <a:gd name="connsiteY2" fmla="*/ 635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5" h="92075">
                <a:moveTo>
                  <a:pt x="4575" y="92075"/>
                </a:moveTo>
                <a:cubicBezTo>
                  <a:pt x="-188" y="56356"/>
                  <a:pt x="-4950" y="20637"/>
                  <a:pt x="10925" y="6350"/>
                </a:cubicBezTo>
                <a:cubicBezTo>
                  <a:pt x="26800" y="-7938"/>
                  <a:pt x="99825" y="6350"/>
                  <a:pt x="99825" y="6350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16200000">
            <a:off x="4938714" y="3813040"/>
            <a:ext cx="79375" cy="107953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4945250" y="3676650"/>
            <a:ext cx="0" cy="12700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4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16</cp:revision>
  <dcterms:created xsi:type="dcterms:W3CDTF">2016-02-26T11:21:32Z</dcterms:created>
  <dcterms:modified xsi:type="dcterms:W3CDTF">2016-02-29T11:50:43Z</dcterms:modified>
</cp:coreProperties>
</file>