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0799763" cy="8997950"/>
  <p:notesSz cx="6858000" cy="9144000"/>
  <p:defaultTextStyle>
    <a:defPPr>
      <a:defRPr lang="fr-FR"/>
    </a:defPPr>
    <a:lvl1pPr marL="0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5648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1296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6944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2591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28239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93887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59535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25183" algn="l" defTabSz="56564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6" autoAdjust="0"/>
  </p:normalViewPr>
  <p:slideViewPr>
    <p:cSldViewPr snapToGrid="0" snapToObjects="1">
      <p:cViewPr>
        <p:scale>
          <a:sx n="116" d="100"/>
          <a:sy n="116" d="100"/>
        </p:scale>
        <p:origin x="-224" y="1480"/>
      </p:cViewPr>
      <p:guideLst>
        <p:guide orient="horz" pos="2834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9982" y="2795197"/>
            <a:ext cx="9179799" cy="1928727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9965" y="5098838"/>
            <a:ext cx="7559834" cy="22994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6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62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28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93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5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25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30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94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49173" y="472810"/>
            <a:ext cx="2868687" cy="1007270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7486" y="472810"/>
            <a:ext cx="8431691" cy="1007270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13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1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3107" y="5782017"/>
            <a:ext cx="9179799" cy="1787093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53107" y="3813716"/>
            <a:ext cx="9179799" cy="1968301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564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312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694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62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2823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938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595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2518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43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7486" y="2755623"/>
            <a:ext cx="5649252" cy="7789892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6734" y="2755623"/>
            <a:ext cx="5651126" cy="7789892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7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988" y="360335"/>
            <a:ext cx="9719787" cy="149965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988" y="2014125"/>
            <a:ext cx="4771771" cy="8393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648" indent="0">
              <a:buNone/>
              <a:defRPr sz="2500" b="1"/>
            </a:lvl2pPr>
            <a:lvl3pPr marL="1131296" indent="0">
              <a:buNone/>
              <a:defRPr sz="2200" b="1"/>
            </a:lvl3pPr>
            <a:lvl4pPr marL="1696944" indent="0">
              <a:buNone/>
              <a:defRPr sz="2000" b="1"/>
            </a:lvl4pPr>
            <a:lvl5pPr marL="2262591" indent="0">
              <a:buNone/>
              <a:defRPr sz="2000" b="1"/>
            </a:lvl5pPr>
            <a:lvl6pPr marL="2828239" indent="0">
              <a:buNone/>
              <a:defRPr sz="2000" b="1"/>
            </a:lvl6pPr>
            <a:lvl7pPr marL="3393887" indent="0">
              <a:buNone/>
              <a:defRPr sz="2000" b="1"/>
            </a:lvl7pPr>
            <a:lvl8pPr marL="3959535" indent="0">
              <a:buNone/>
              <a:defRPr sz="2000" b="1"/>
            </a:lvl8pPr>
            <a:lvl9pPr marL="4525183" indent="0">
              <a:buNone/>
              <a:defRPr sz="20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9988" y="2853517"/>
            <a:ext cx="4771771" cy="518423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86130" y="2014125"/>
            <a:ext cx="4773645" cy="8393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648" indent="0">
              <a:buNone/>
              <a:defRPr sz="2500" b="1"/>
            </a:lvl2pPr>
            <a:lvl3pPr marL="1131296" indent="0">
              <a:buNone/>
              <a:defRPr sz="2200" b="1"/>
            </a:lvl3pPr>
            <a:lvl4pPr marL="1696944" indent="0">
              <a:buNone/>
              <a:defRPr sz="2000" b="1"/>
            </a:lvl4pPr>
            <a:lvl5pPr marL="2262591" indent="0">
              <a:buNone/>
              <a:defRPr sz="2000" b="1"/>
            </a:lvl5pPr>
            <a:lvl6pPr marL="2828239" indent="0">
              <a:buNone/>
              <a:defRPr sz="2000" b="1"/>
            </a:lvl6pPr>
            <a:lvl7pPr marL="3393887" indent="0">
              <a:buNone/>
              <a:defRPr sz="2000" b="1"/>
            </a:lvl7pPr>
            <a:lvl8pPr marL="3959535" indent="0">
              <a:buNone/>
              <a:defRPr sz="2000" b="1"/>
            </a:lvl8pPr>
            <a:lvl9pPr marL="4525183" indent="0">
              <a:buNone/>
              <a:defRPr sz="20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86130" y="2853517"/>
            <a:ext cx="4773645" cy="518423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73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56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82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989" y="358252"/>
            <a:ext cx="3553048" cy="1524653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22407" y="358252"/>
            <a:ext cx="6037368" cy="767950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9989" y="1882905"/>
            <a:ext cx="3553048" cy="6154848"/>
          </a:xfrm>
        </p:spPr>
        <p:txBody>
          <a:bodyPr/>
          <a:lstStyle>
            <a:lvl1pPr marL="0" indent="0">
              <a:buNone/>
              <a:defRPr sz="1700"/>
            </a:lvl1pPr>
            <a:lvl2pPr marL="565648" indent="0">
              <a:buNone/>
              <a:defRPr sz="1500"/>
            </a:lvl2pPr>
            <a:lvl3pPr marL="1131296" indent="0">
              <a:buNone/>
              <a:defRPr sz="1200"/>
            </a:lvl3pPr>
            <a:lvl4pPr marL="1696944" indent="0">
              <a:buNone/>
              <a:defRPr sz="1100"/>
            </a:lvl4pPr>
            <a:lvl5pPr marL="2262591" indent="0">
              <a:buNone/>
              <a:defRPr sz="1100"/>
            </a:lvl5pPr>
            <a:lvl6pPr marL="2828239" indent="0">
              <a:buNone/>
              <a:defRPr sz="1100"/>
            </a:lvl6pPr>
            <a:lvl7pPr marL="3393887" indent="0">
              <a:buNone/>
              <a:defRPr sz="1100"/>
            </a:lvl7pPr>
            <a:lvl8pPr marL="3959535" indent="0">
              <a:buNone/>
              <a:defRPr sz="1100"/>
            </a:lvl8pPr>
            <a:lvl9pPr marL="4525183" indent="0">
              <a:buNone/>
              <a:defRPr sz="1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55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16829" y="6298565"/>
            <a:ext cx="6479858" cy="74358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116829" y="803983"/>
            <a:ext cx="6479858" cy="5398770"/>
          </a:xfrm>
        </p:spPr>
        <p:txBody>
          <a:bodyPr/>
          <a:lstStyle>
            <a:lvl1pPr marL="0" indent="0">
              <a:buNone/>
              <a:defRPr sz="4000"/>
            </a:lvl1pPr>
            <a:lvl2pPr marL="565648" indent="0">
              <a:buNone/>
              <a:defRPr sz="3500"/>
            </a:lvl2pPr>
            <a:lvl3pPr marL="1131296" indent="0">
              <a:buNone/>
              <a:defRPr sz="3000"/>
            </a:lvl3pPr>
            <a:lvl4pPr marL="1696944" indent="0">
              <a:buNone/>
              <a:defRPr sz="2500"/>
            </a:lvl4pPr>
            <a:lvl5pPr marL="2262591" indent="0">
              <a:buNone/>
              <a:defRPr sz="2500"/>
            </a:lvl5pPr>
            <a:lvl6pPr marL="2828239" indent="0">
              <a:buNone/>
              <a:defRPr sz="2500"/>
            </a:lvl6pPr>
            <a:lvl7pPr marL="3393887" indent="0">
              <a:buNone/>
              <a:defRPr sz="2500"/>
            </a:lvl7pPr>
            <a:lvl8pPr marL="3959535" indent="0">
              <a:buNone/>
              <a:defRPr sz="2500"/>
            </a:lvl8pPr>
            <a:lvl9pPr marL="4525183" indent="0">
              <a:buNone/>
              <a:defRPr sz="2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16829" y="7042146"/>
            <a:ext cx="6479858" cy="1056009"/>
          </a:xfrm>
        </p:spPr>
        <p:txBody>
          <a:bodyPr/>
          <a:lstStyle>
            <a:lvl1pPr marL="0" indent="0">
              <a:buNone/>
              <a:defRPr sz="1700"/>
            </a:lvl1pPr>
            <a:lvl2pPr marL="565648" indent="0">
              <a:buNone/>
              <a:defRPr sz="1500"/>
            </a:lvl2pPr>
            <a:lvl3pPr marL="1131296" indent="0">
              <a:buNone/>
              <a:defRPr sz="1200"/>
            </a:lvl3pPr>
            <a:lvl4pPr marL="1696944" indent="0">
              <a:buNone/>
              <a:defRPr sz="1100"/>
            </a:lvl4pPr>
            <a:lvl5pPr marL="2262591" indent="0">
              <a:buNone/>
              <a:defRPr sz="1100"/>
            </a:lvl5pPr>
            <a:lvl6pPr marL="2828239" indent="0">
              <a:buNone/>
              <a:defRPr sz="1100"/>
            </a:lvl6pPr>
            <a:lvl7pPr marL="3393887" indent="0">
              <a:buNone/>
              <a:defRPr sz="1100"/>
            </a:lvl7pPr>
            <a:lvl8pPr marL="3959535" indent="0">
              <a:buNone/>
              <a:defRPr sz="1100"/>
            </a:lvl8pPr>
            <a:lvl9pPr marL="4525183" indent="0">
              <a:buNone/>
              <a:defRPr sz="11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D2A-477C-3941-BCA5-3C606003CEC4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79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39988" y="360335"/>
            <a:ext cx="9719787" cy="1499658"/>
          </a:xfrm>
          <a:prstGeom prst="rect">
            <a:avLst/>
          </a:prstGeom>
        </p:spPr>
        <p:txBody>
          <a:bodyPr vert="horz" lIns="113130" tIns="56565" rIns="113130" bIns="56565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988" y="2099522"/>
            <a:ext cx="9719787" cy="5938231"/>
          </a:xfrm>
          <a:prstGeom prst="rect">
            <a:avLst/>
          </a:prstGeom>
        </p:spPr>
        <p:txBody>
          <a:bodyPr vert="horz" lIns="113130" tIns="56565" rIns="113130" bIns="56565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988" y="8339767"/>
            <a:ext cx="2519945" cy="479058"/>
          </a:xfrm>
          <a:prstGeom prst="rect">
            <a:avLst/>
          </a:prstGeom>
        </p:spPr>
        <p:txBody>
          <a:bodyPr vert="horz" lIns="113130" tIns="56565" rIns="113130" bIns="5656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5AD2A-477C-3941-BCA5-3C606003CEC4}" type="datetimeFigureOut">
              <a:rPr lang="fr-FR" smtClean="0"/>
              <a:t>27/09/2016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689919" y="8339767"/>
            <a:ext cx="3419925" cy="479058"/>
          </a:xfrm>
          <a:prstGeom prst="rect">
            <a:avLst/>
          </a:prstGeom>
        </p:spPr>
        <p:txBody>
          <a:bodyPr vert="horz" lIns="113130" tIns="56565" rIns="113130" bIns="5656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739830" y="8339767"/>
            <a:ext cx="2519945" cy="479058"/>
          </a:xfrm>
          <a:prstGeom prst="rect">
            <a:avLst/>
          </a:prstGeom>
        </p:spPr>
        <p:txBody>
          <a:bodyPr vert="horz" lIns="113130" tIns="56565" rIns="113130" bIns="5656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B4409-9203-2247-BFB6-D1BB26374D7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69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65648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4236" indent="-424236" algn="l" defTabSz="565648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19178" indent="-353530" algn="l" defTabSz="565648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14120" indent="-282824" algn="l" defTabSz="56564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9767" indent="-282824" algn="l" defTabSz="565648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45415" indent="-282824" algn="l" defTabSz="565648" rtl="0" eaLnBrk="1" latinLnBrk="0" hangingPunct="1">
        <a:spcBef>
          <a:spcPct val="20000"/>
        </a:spcBef>
        <a:buFont typeface="Arial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1063" indent="-282824" algn="l" defTabSz="565648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76711" indent="-282824" algn="l" defTabSz="565648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42359" indent="-282824" algn="l" defTabSz="565648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08007" indent="-282824" algn="l" defTabSz="565648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648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1296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6944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91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239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3887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59535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5183" algn="l" defTabSz="56564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à coins arrondis 70"/>
          <p:cNvSpPr/>
          <p:nvPr/>
        </p:nvSpPr>
        <p:spPr>
          <a:xfrm>
            <a:off x="661390" y="2360578"/>
            <a:ext cx="8437182" cy="47717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5413295" y="2813478"/>
            <a:ext cx="3597684" cy="2341693"/>
          </a:xfrm>
          <a:prstGeom prst="roundRect">
            <a:avLst>
              <a:gd name="adj" fmla="val 7555"/>
            </a:avLst>
          </a:prstGeom>
          <a:solidFill>
            <a:schemeClr val="bg1">
              <a:lumMod val="75000"/>
            </a:schemeClr>
          </a:solidFill>
          <a:ln w="3175" cmpd="sng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740180" y="2808976"/>
            <a:ext cx="3837587" cy="2341693"/>
          </a:xfrm>
          <a:prstGeom prst="roundRect">
            <a:avLst>
              <a:gd name="adj" fmla="val 8039"/>
            </a:avLst>
          </a:prstGeom>
          <a:solidFill>
            <a:srgbClr val="BFBFBF"/>
          </a:solidFill>
          <a:ln w="3175" cmpd="sng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138" name="Rectangle à coins arrondis 137"/>
          <p:cNvSpPr/>
          <p:nvPr/>
        </p:nvSpPr>
        <p:spPr>
          <a:xfrm>
            <a:off x="740180" y="5678786"/>
            <a:ext cx="8270799" cy="1331666"/>
          </a:xfrm>
          <a:prstGeom prst="roundRect">
            <a:avLst>
              <a:gd name="adj" fmla="val 12409"/>
            </a:avLst>
          </a:prstGeom>
          <a:solidFill>
            <a:srgbClr val="BFBFBF"/>
          </a:solidFill>
          <a:ln w="3175" cmpd="sng">
            <a:solidFill>
              <a:schemeClr val="tx1"/>
            </a:solidFill>
            <a:prstDash val="sys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794507" y="2481398"/>
            <a:ext cx="16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Seravek ExtraLight"/>
                <a:cs typeface="Seravek ExtraLight"/>
              </a:rPr>
              <a:t>Abstract syntax</a:t>
            </a:r>
            <a:endParaRPr lang="en-US" sz="1600" b="1" i="1" dirty="0">
              <a:latin typeface="Seravek ExtraLight"/>
              <a:cs typeface="Seravek ExtraLight"/>
            </a:endParaRPr>
          </a:p>
        </p:txBody>
      </p:sp>
      <p:grpSp>
        <p:nvGrpSpPr>
          <p:cNvPr id="142" name="Grouper 141"/>
          <p:cNvGrpSpPr/>
          <p:nvPr/>
        </p:nvGrpSpPr>
        <p:grpSpPr>
          <a:xfrm>
            <a:off x="1890677" y="2974118"/>
            <a:ext cx="1572029" cy="625231"/>
            <a:chOff x="9090232" y="13425724"/>
            <a:chExt cx="1572029" cy="625231"/>
          </a:xfrm>
        </p:grpSpPr>
        <p:sp>
          <p:nvSpPr>
            <p:cNvPr id="143" name="Rectangle 142"/>
            <p:cNvSpPr/>
            <p:nvPr/>
          </p:nvSpPr>
          <p:spPr>
            <a:xfrm>
              <a:off x="9091768" y="13425724"/>
              <a:ext cx="1559832" cy="625231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antinghei SC Extralight"/>
                <a:cs typeface="Lantinghei SC Extralight"/>
              </a:endParaRPr>
            </a:p>
          </p:txBody>
        </p:sp>
        <p:sp>
          <p:nvSpPr>
            <p:cNvPr id="144" name="ZoneTexte 143"/>
            <p:cNvSpPr txBox="1"/>
            <p:nvPr/>
          </p:nvSpPr>
          <p:spPr>
            <a:xfrm>
              <a:off x="9097471" y="13426645"/>
              <a:ext cx="1564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 smtClean="0">
                  <a:latin typeface="Seravek ExtraLight"/>
                  <a:cs typeface="Seravek ExtraLight"/>
                </a:rPr>
                <a:t>StateMachine</a:t>
              </a:r>
              <a:endParaRPr lang="en-US" sz="1800" dirty="0">
                <a:latin typeface="Seravek ExtraLight"/>
                <a:cs typeface="Seravek ExtraLight"/>
              </a:endParaRPr>
            </a:p>
          </p:txBody>
        </p:sp>
        <p:cxnSp>
          <p:nvCxnSpPr>
            <p:cNvPr id="145" name="Connecteur droit 144"/>
            <p:cNvCxnSpPr/>
            <p:nvPr/>
          </p:nvCxnSpPr>
          <p:spPr>
            <a:xfrm>
              <a:off x="9091768" y="13832170"/>
              <a:ext cx="1559832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9090232" y="13958914"/>
              <a:ext cx="1559832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er 146"/>
          <p:cNvGrpSpPr/>
          <p:nvPr/>
        </p:nvGrpSpPr>
        <p:grpSpPr>
          <a:xfrm>
            <a:off x="850438" y="4157443"/>
            <a:ext cx="1184076" cy="800269"/>
            <a:chOff x="9090232" y="13425724"/>
            <a:chExt cx="1572029" cy="800269"/>
          </a:xfrm>
        </p:grpSpPr>
        <p:sp>
          <p:nvSpPr>
            <p:cNvPr id="148" name="Rectangle 147"/>
            <p:cNvSpPr/>
            <p:nvPr/>
          </p:nvSpPr>
          <p:spPr>
            <a:xfrm>
              <a:off x="9091768" y="13425724"/>
              <a:ext cx="1559832" cy="800269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Lantinghei SC Extralight"/>
                <a:cs typeface="Lantinghei SC Extralight"/>
              </a:endParaRPr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9097471" y="13426645"/>
              <a:ext cx="1564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Seravek ExtraLight"/>
                  <a:cs typeface="Seravek ExtraLight"/>
                </a:rPr>
                <a:t>State</a:t>
              </a:r>
              <a:endParaRPr lang="en-US" sz="1800" dirty="0">
                <a:latin typeface="Seravek ExtraLight"/>
                <a:cs typeface="Seravek ExtraLight"/>
              </a:endParaRPr>
            </a:p>
          </p:txBody>
        </p:sp>
        <p:cxnSp>
          <p:nvCxnSpPr>
            <p:cNvPr id="150" name="Connecteur droit 149"/>
            <p:cNvCxnSpPr/>
            <p:nvPr/>
          </p:nvCxnSpPr>
          <p:spPr>
            <a:xfrm>
              <a:off x="9091768" y="13832170"/>
              <a:ext cx="1559832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>
              <a:off x="9090232" y="14116354"/>
              <a:ext cx="1559832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r 151"/>
          <p:cNvGrpSpPr/>
          <p:nvPr/>
        </p:nvGrpSpPr>
        <p:grpSpPr>
          <a:xfrm>
            <a:off x="3139863" y="4158364"/>
            <a:ext cx="1237694" cy="799348"/>
            <a:chOff x="9090232" y="13425724"/>
            <a:chExt cx="1572029" cy="799348"/>
          </a:xfrm>
        </p:grpSpPr>
        <p:sp>
          <p:nvSpPr>
            <p:cNvPr id="153" name="Rectangle 152"/>
            <p:cNvSpPr/>
            <p:nvPr/>
          </p:nvSpPr>
          <p:spPr>
            <a:xfrm>
              <a:off x="9091768" y="13425724"/>
              <a:ext cx="1559832" cy="79934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Lantinghei SC Extralight"/>
                <a:cs typeface="Lantinghei SC Extralight"/>
              </a:endParaRP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9097470" y="13426645"/>
              <a:ext cx="1564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Seravek ExtraLight"/>
                  <a:cs typeface="Seravek ExtraLight"/>
                </a:rPr>
                <a:t>Transition</a:t>
              </a:r>
              <a:endParaRPr lang="en-US" sz="1800" dirty="0">
                <a:latin typeface="Seravek ExtraLight"/>
                <a:cs typeface="Seravek ExtraLight"/>
              </a:endParaRPr>
            </a:p>
          </p:txBody>
        </p:sp>
        <p:cxnSp>
          <p:nvCxnSpPr>
            <p:cNvPr id="155" name="Connecteur droit 154"/>
            <p:cNvCxnSpPr/>
            <p:nvPr/>
          </p:nvCxnSpPr>
          <p:spPr>
            <a:xfrm>
              <a:off x="9091768" y="13832170"/>
              <a:ext cx="1559832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>
              <a:off x="9090232" y="14116354"/>
              <a:ext cx="1559832" cy="0"/>
            </a:xfrm>
            <a:prstGeom prst="line">
              <a:avLst/>
            </a:prstGeom>
            <a:ln w="3175" cmpd="sng">
              <a:solidFill>
                <a:srgbClr val="000000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ZoneTexte 157"/>
          <p:cNvSpPr txBox="1"/>
          <p:nvPr/>
        </p:nvSpPr>
        <p:spPr>
          <a:xfrm>
            <a:off x="5413295" y="2486795"/>
            <a:ext cx="1515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Seravek ExtraLight"/>
                <a:cs typeface="Seravek ExtraLight"/>
              </a:rPr>
              <a:t>Semantics</a:t>
            </a:r>
            <a:endParaRPr lang="en-US" sz="1600" b="1" i="1" dirty="0">
              <a:latin typeface="Seravek ExtraLight"/>
              <a:cs typeface="Seravek ExtraLight"/>
            </a:endParaRPr>
          </a:p>
        </p:txBody>
      </p:sp>
      <p:sp>
        <p:nvSpPr>
          <p:cNvPr id="160" name="Forme libre 159"/>
          <p:cNvSpPr/>
          <p:nvPr/>
        </p:nvSpPr>
        <p:spPr>
          <a:xfrm>
            <a:off x="2153997" y="6037149"/>
            <a:ext cx="2172437" cy="368588"/>
          </a:xfrm>
          <a:custGeom>
            <a:avLst/>
            <a:gdLst>
              <a:gd name="connsiteX0" fmla="*/ 0 w 1520687"/>
              <a:gd name="connsiteY0" fmla="*/ 384364 h 384364"/>
              <a:gd name="connsiteX1" fmla="*/ 785410 w 1520687"/>
              <a:gd name="connsiteY1" fmla="*/ 15 h 384364"/>
              <a:gd name="connsiteX2" fmla="*/ 1520687 w 1520687"/>
              <a:gd name="connsiteY2" fmla="*/ 367653 h 384364"/>
              <a:gd name="connsiteX0" fmla="*/ 0 w 1520687"/>
              <a:gd name="connsiteY0" fmla="*/ 249017 h 370848"/>
              <a:gd name="connsiteX1" fmla="*/ 785410 w 1520687"/>
              <a:gd name="connsiteY1" fmla="*/ 3210 h 370848"/>
              <a:gd name="connsiteX2" fmla="*/ 1520687 w 1520687"/>
              <a:gd name="connsiteY2" fmla="*/ 370848 h 370848"/>
              <a:gd name="connsiteX0" fmla="*/ 0 w 1520687"/>
              <a:gd name="connsiteY0" fmla="*/ 292938 h 368588"/>
              <a:gd name="connsiteX1" fmla="*/ 785410 w 1520687"/>
              <a:gd name="connsiteY1" fmla="*/ 950 h 368588"/>
              <a:gd name="connsiteX2" fmla="*/ 1520687 w 1520687"/>
              <a:gd name="connsiteY2" fmla="*/ 368588 h 3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687" h="368588">
                <a:moveTo>
                  <a:pt x="0" y="292938"/>
                </a:moveTo>
                <a:cubicBezTo>
                  <a:pt x="265981" y="102156"/>
                  <a:pt x="531962" y="-11658"/>
                  <a:pt x="785410" y="950"/>
                </a:cubicBezTo>
                <a:cubicBezTo>
                  <a:pt x="1038858" y="13558"/>
                  <a:pt x="1520687" y="368588"/>
                  <a:pt x="1520687" y="368588"/>
                </a:cubicBezTo>
              </a:path>
            </a:pathLst>
          </a:custGeom>
          <a:ln w="31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161" name="Ellipse 160"/>
          <p:cNvSpPr/>
          <p:nvPr/>
        </p:nvSpPr>
        <p:spPr>
          <a:xfrm>
            <a:off x="1449172" y="5994096"/>
            <a:ext cx="720000" cy="720000"/>
          </a:xfrm>
          <a:prstGeom prst="ellipse">
            <a:avLst/>
          </a:prstGeom>
          <a:solidFill>
            <a:schemeClr val="bg1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162" name="Forme libre 161"/>
          <p:cNvSpPr/>
          <p:nvPr/>
        </p:nvSpPr>
        <p:spPr>
          <a:xfrm>
            <a:off x="7849469" y="5891933"/>
            <a:ext cx="774615" cy="709520"/>
          </a:xfrm>
          <a:custGeom>
            <a:avLst/>
            <a:gdLst>
              <a:gd name="connsiteX0" fmla="*/ 0 w 425894"/>
              <a:gd name="connsiteY0" fmla="*/ 300832 h 707181"/>
              <a:gd name="connsiteX1" fmla="*/ 267373 w 425894"/>
              <a:gd name="connsiteY1" fmla="*/ 37 h 707181"/>
              <a:gd name="connsiteX2" fmla="*/ 417770 w 425894"/>
              <a:gd name="connsiteY2" fmla="*/ 317543 h 707181"/>
              <a:gd name="connsiteX3" fmla="*/ 367638 w 425894"/>
              <a:gd name="connsiteY3" fmla="*/ 701892 h 707181"/>
              <a:gd name="connsiteX4" fmla="*/ 50132 w 425894"/>
              <a:gd name="connsiteY4" fmla="*/ 551495 h 707181"/>
              <a:gd name="connsiteX0" fmla="*/ 0 w 472745"/>
              <a:gd name="connsiteY0" fmla="*/ 300977 h 709520"/>
              <a:gd name="connsiteX1" fmla="*/ 267373 w 472745"/>
              <a:gd name="connsiteY1" fmla="*/ 182 h 709520"/>
              <a:gd name="connsiteX2" fmla="*/ 469441 w 472745"/>
              <a:gd name="connsiteY2" fmla="*/ 263810 h 709520"/>
              <a:gd name="connsiteX3" fmla="*/ 367638 w 472745"/>
              <a:gd name="connsiteY3" fmla="*/ 702037 h 709520"/>
              <a:gd name="connsiteX4" fmla="*/ 50132 w 472745"/>
              <a:gd name="connsiteY4" fmla="*/ 551640 h 70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745" h="709520">
                <a:moveTo>
                  <a:pt x="0" y="300977"/>
                </a:moveTo>
                <a:cubicBezTo>
                  <a:pt x="98872" y="149187"/>
                  <a:pt x="189133" y="6376"/>
                  <a:pt x="267373" y="182"/>
                </a:cubicBezTo>
                <a:cubicBezTo>
                  <a:pt x="345613" y="-6012"/>
                  <a:pt x="452730" y="146834"/>
                  <a:pt x="469441" y="263810"/>
                </a:cubicBezTo>
                <a:cubicBezTo>
                  <a:pt x="486152" y="380786"/>
                  <a:pt x="437523" y="654065"/>
                  <a:pt x="367638" y="702037"/>
                </a:cubicBezTo>
                <a:cubicBezTo>
                  <a:pt x="297753" y="750009"/>
                  <a:pt x="50132" y="551640"/>
                  <a:pt x="50132" y="551640"/>
                </a:cubicBezTo>
              </a:path>
            </a:pathLst>
          </a:custGeom>
          <a:ln w="31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cxnSp>
        <p:nvCxnSpPr>
          <p:cNvPr id="163" name="Connecteur droit 162"/>
          <p:cNvCxnSpPr/>
          <p:nvPr/>
        </p:nvCxnSpPr>
        <p:spPr>
          <a:xfrm>
            <a:off x="3450509" y="3267427"/>
            <a:ext cx="397268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>
            <a:off x="3847777" y="3267427"/>
            <a:ext cx="0" cy="891858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flipH="1">
            <a:off x="1478119" y="3267427"/>
            <a:ext cx="412559" cy="0"/>
          </a:xfrm>
          <a:prstGeom prst="line">
            <a:avLst/>
          </a:prstGeom>
          <a:ln w="3175" cmpd="sng">
            <a:solidFill>
              <a:srgbClr val="000000"/>
            </a:solidFill>
            <a:headEnd type="diamond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1478119" y="3267427"/>
            <a:ext cx="0" cy="891858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ZoneTexte 166"/>
          <p:cNvSpPr txBox="1"/>
          <p:nvPr/>
        </p:nvSpPr>
        <p:spPr>
          <a:xfrm>
            <a:off x="2884962" y="3815848"/>
            <a:ext cx="160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Seravek ExtraLight"/>
                <a:cs typeface="Seravek ExtraLight"/>
              </a:rPr>
              <a:t>transitions    0..*</a:t>
            </a:r>
            <a:endParaRPr lang="en-US" sz="1400">
              <a:latin typeface="Seravek ExtraLight"/>
              <a:cs typeface="Seravek ExtraLight"/>
            </a:endParaRPr>
          </a:p>
        </p:txBody>
      </p:sp>
      <p:sp>
        <p:nvSpPr>
          <p:cNvPr id="168" name="ZoneTexte 167"/>
          <p:cNvSpPr txBox="1"/>
          <p:nvPr/>
        </p:nvSpPr>
        <p:spPr>
          <a:xfrm>
            <a:off x="850438" y="3794503"/>
            <a:ext cx="160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Seravek ExtraLight"/>
                <a:cs typeface="Seravek ExtraLight"/>
              </a:rPr>
              <a:t>states    0..*</a:t>
            </a:r>
            <a:endParaRPr lang="en-US" sz="1400">
              <a:latin typeface="Seravek ExtraLight"/>
              <a:cs typeface="Seravek ExtraLight"/>
            </a:endParaRPr>
          </a:p>
        </p:txBody>
      </p:sp>
      <p:cxnSp>
        <p:nvCxnSpPr>
          <p:cNvPr id="169" name="Connecteur droit 168"/>
          <p:cNvCxnSpPr/>
          <p:nvPr/>
        </p:nvCxnSpPr>
        <p:spPr>
          <a:xfrm flipH="1" flipV="1">
            <a:off x="2034514" y="4275990"/>
            <a:ext cx="1111048" cy="921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 flipH="1" flipV="1">
            <a:off x="2028172" y="4739767"/>
            <a:ext cx="1111048" cy="921"/>
          </a:xfrm>
          <a:prstGeom prst="line">
            <a:avLst/>
          </a:prstGeom>
          <a:ln w="3175" cmpd="sng">
            <a:solidFill>
              <a:srgbClr val="000000"/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à coins arrondis 170"/>
          <p:cNvSpPr/>
          <p:nvPr/>
        </p:nvSpPr>
        <p:spPr>
          <a:xfrm>
            <a:off x="5530884" y="3026997"/>
            <a:ext cx="1580880" cy="480859"/>
          </a:xfrm>
          <a:prstGeom prst="roundRect">
            <a:avLst/>
          </a:prstGeom>
          <a:solidFill>
            <a:srgbClr val="FFFFFF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à coins arrondis 171"/>
          <p:cNvSpPr/>
          <p:nvPr/>
        </p:nvSpPr>
        <p:spPr>
          <a:xfrm>
            <a:off x="6398819" y="3678523"/>
            <a:ext cx="1580880" cy="480859"/>
          </a:xfrm>
          <a:prstGeom prst="roundRect">
            <a:avLst/>
          </a:prstGeom>
          <a:solidFill>
            <a:srgbClr val="FFFFFF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à coins arrondis 172"/>
          <p:cNvSpPr/>
          <p:nvPr/>
        </p:nvSpPr>
        <p:spPr>
          <a:xfrm>
            <a:off x="7297042" y="4325292"/>
            <a:ext cx="1580880" cy="480859"/>
          </a:xfrm>
          <a:prstGeom prst="roundRect">
            <a:avLst/>
          </a:prstGeom>
          <a:solidFill>
            <a:srgbClr val="FFFFFF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Ellipse 173"/>
          <p:cNvSpPr/>
          <p:nvPr/>
        </p:nvSpPr>
        <p:spPr>
          <a:xfrm>
            <a:off x="4326434" y="5994096"/>
            <a:ext cx="720000" cy="720000"/>
          </a:xfrm>
          <a:prstGeom prst="ellipse">
            <a:avLst/>
          </a:prstGeom>
          <a:solidFill>
            <a:schemeClr val="bg1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175" name="Ellipse 174"/>
          <p:cNvSpPr/>
          <p:nvPr/>
        </p:nvSpPr>
        <p:spPr>
          <a:xfrm>
            <a:off x="7213074" y="5994096"/>
            <a:ext cx="720000" cy="720000"/>
          </a:xfrm>
          <a:prstGeom prst="ellipse">
            <a:avLst/>
          </a:prstGeom>
          <a:solidFill>
            <a:schemeClr val="bg1"/>
          </a:solidFill>
          <a:ln w="31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176" name="Forme libre 175"/>
          <p:cNvSpPr/>
          <p:nvPr/>
        </p:nvSpPr>
        <p:spPr>
          <a:xfrm>
            <a:off x="5040112" y="6037149"/>
            <a:ext cx="2172437" cy="368588"/>
          </a:xfrm>
          <a:custGeom>
            <a:avLst/>
            <a:gdLst>
              <a:gd name="connsiteX0" fmla="*/ 0 w 1520687"/>
              <a:gd name="connsiteY0" fmla="*/ 384364 h 384364"/>
              <a:gd name="connsiteX1" fmla="*/ 785410 w 1520687"/>
              <a:gd name="connsiteY1" fmla="*/ 15 h 384364"/>
              <a:gd name="connsiteX2" fmla="*/ 1520687 w 1520687"/>
              <a:gd name="connsiteY2" fmla="*/ 367653 h 384364"/>
              <a:gd name="connsiteX0" fmla="*/ 0 w 1520687"/>
              <a:gd name="connsiteY0" fmla="*/ 249017 h 370848"/>
              <a:gd name="connsiteX1" fmla="*/ 785410 w 1520687"/>
              <a:gd name="connsiteY1" fmla="*/ 3210 h 370848"/>
              <a:gd name="connsiteX2" fmla="*/ 1520687 w 1520687"/>
              <a:gd name="connsiteY2" fmla="*/ 370848 h 370848"/>
              <a:gd name="connsiteX0" fmla="*/ 0 w 1520687"/>
              <a:gd name="connsiteY0" fmla="*/ 292938 h 368588"/>
              <a:gd name="connsiteX1" fmla="*/ 785410 w 1520687"/>
              <a:gd name="connsiteY1" fmla="*/ 950 h 368588"/>
              <a:gd name="connsiteX2" fmla="*/ 1520687 w 1520687"/>
              <a:gd name="connsiteY2" fmla="*/ 368588 h 3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687" h="368588">
                <a:moveTo>
                  <a:pt x="0" y="292938"/>
                </a:moveTo>
                <a:cubicBezTo>
                  <a:pt x="265981" y="102156"/>
                  <a:pt x="531962" y="-11658"/>
                  <a:pt x="785410" y="950"/>
                </a:cubicBezTo>
                <a:cubicBezTo>
                  <a:pt x="1038858" y="13558"/>
                  <a:pt x="1520687" y="368588"/>
                  <a:pt x="1520687" y="368588"/>
                </a:cubicBezTo>
              </a:path>
            </a:pathLst>
          </a:custGeom>
          <a:ln w="31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177" name="Forme libre 176"/>
          <p:cNvSpPr/>
          <p:nvPr/>
        </p:nvSpPr>
        <p:spPr>
          <a:xfrm flipV="1">
            <a:off x="4960427" y="6509716"/>
            <a:ext cx="2275390" cy="355062"/>
          </a:xfrm>
          <a:custGeom>
            <a:avLst/>
            <a:gdLst>
              <a:gd name="connsiteX0" fmla="*/ 0 w 1520687"/>
              <a:gd name="connsiteY0" fmla="*/ 384364 h 384364"/>
              <a:gd name="connsiteX1" fmla="*/ 785410 w 1520687"/>
              <a:gd name="connsiteY1" fmla="*/ 15 h 384364"/>
              <a:gd name="connsiteX2" fmla="*/ 1520687 w 1520687"/>
              <a:gd name="connsiteY2" fmla="*/ 367653 h 384364"/>
              <a:gd name="connsiteX0" fmla="*/ 0 w 1520687"/>
              <a:gd name="connsiteY0" fmla="*/ 249017 h 370848"/>
              <a:gd name="connsiteX1" fmla="*/ 785410 w 1520687"/>
              <a:gd name="connsiteY1" fmla="*/ 3210 h 370848"/>
              <a:gd name="connsiteX2" fmla="*/ 1520687 w 1520687"/>
              <a:gd name="connsiteY2" fmla="*/ 370848 h 370848"/>
              <a:gd name="connsiteX0" fmla="*/ 0 w 1520687"/>
              <a:gd name="connsiteY0" fmla="*/ 292938 h 368588"/>
              <a:gd name="connsiteX1" fmla="*/ 785410 w 1520687"/>
              <a:gd name="connsiteY1" fmla="*/ 950 h 368588"/>
              <a:gd name="connsiteX2" fmla="*/ 1520687 w 1520687"/>
              <a:gd name="connsiteY2" fmla="*/ 368588 h 3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687" h="368588">
                <a:moveTo>
                  <a:pt x="0" y="292938"/>
                </a:moveTo>
                <a:cubicBezTo>
                  <a:pt x="265981" y="102156"/>
                  <a:pt x="531962" y="-11658"/>
                  <a:pt x="785410" y="950"/>
                </a:cubicBezTo>
                <a:cubicBezTo>
                  <a:pt x="1038858" y="13558"/>
                  <a:pt x="1520687" y="368588"/>
                  <a:pt x="1520687" y="368588"/>
                </a:cubicBezTo>
              </a:path>
            </a:pathLst>
          </a:custGeom>
          <a:ln w="3175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ravek ExtraLight"/>
              <a:cs typeface="Seravek ExtraLight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1553110" y="6164142"/>
            <a:ext cx="550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Seravek ExtraLight"/>
                <a:cs typeface="Seravek ExtraLight"/>
              </a:rPr>
              <a:t>S1</a:t>
            </a:r>
            <a:endParaRPr lang="en-US" sz="1600">
              <a:latin typeface="Seravek ExtraLight"/>
              <a:cs typeface="Seravek ExtraLight"/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2902530" y="5677068"/>
            <a:ext cx="550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Seravek ExtraLight"/>
                <a:cs typeface="Seravek ExtraLight"/>
              </a:rPr>
              <a:t>T1</a:t>
            </a:r>
            <a:endParaRPr lang="en-US" sz="1600">
              <a:latin typeface="Seravek ExtraLight"/>
              <a:cs typeface="Seravek ExtraLight"/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411310" y="6174538"/>
            <a:ext cx="550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Seravek ExtraLight"/>
                <a:cs typeface="Seravek ExtraLight"/>
              </a:rPr>
              <a:t>S2</a:t>
            </a:r>
            <a:endParaRPr lang="en-US" sz="1600">
              <a:latin typeface="Seravek ExtraLight"/>
              <a:cs typeface="Seravek ExtraLight"/>
            </a:endParaRPr>
          </a:p>
        </p:txBody>
      </p:sp>
      <p:sp>
        <p:nvSpPr>
          <p:cNvPr id="181" name="ZoneTexte 180"/>
          <p:cNvSpPr txBox="1"/>
          <p:nvPr/>
        </p:nvSpPr>
        <p:spPr>
          <a:xfrm>
            <a:off x="5789471" y="5678786"/>
            <a:ext cx="550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Seravek ExtraLight"/>
                <a:cs typeface="Seravek ExtraLight"/>
              </a:rPr>
              <a:t>T2</a:t>
            </a:r>
            <a:endParaRPr lang="en-US" sz="1600">
              <a:latin typeface="Seravek ExtraLight"/>
              <a:cs typeface="Seravek ExtraLight"/>
            </a:endParaRPr>
          </a:p>
        </p:txBody>
      </p:sp>
      <p:sp>
        <p:nvSpPr>
          <p:cNvPr id="182" name="ZoneTexte 181"/>
          <p:cNvSpPr txBox="1"/>
          <p:nvPr/>
        </p:nvSpPr>
        <p:spPr>
          <a:xfrm>
            <a:off x="5789471" y="6498082"/>
            <a:ext cx="550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Seravek ExtraLight"/>
                <a:cs typeface="Seravek ExtraLight"/>
              </a:rPr>
              <a:t>T3</a:t>
            </a:r>
            <a:endParaRPr lang="en-US" sz="1600">
              <a:latin typeface="Seravek ExtraLight"/>
              <a:cs typeface="Seravek ExtraLight"/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8079187" y="6045546"/>
            <a:ext cx="550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Seravek ExtraLight"/>
                <a:cs typeface="Seravek ExtraLight"/>
              </a:rPr>
              <a:t>T4</a:t>
            </a:r>
            <a:endParaRPr lang="en-US" sz="1600">
              <a:latin typeface="Seravek ExtraLight"/>
              <a:cs typeface="Seravek ExtraLight"/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7284443" y="6176420"/>
            <a:ext cx="550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Seravek ExtraLight"/>
                <a:cs typeface="Seravek ExtraLight"/>
              </a:rPr>
              <a:t>S3</a:t>
            </a:r>
            <a:endParaRPr lang="en-US" sz="1600">
              <a:latin typeface="Seravek ExtraLight"/>
              <a:cs typeface="Seravek ExtraLight"/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5556238" y="3121233"/>
            <a:ext cx="160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Seravek ExtraLight"/>
                <a:cs typeface="Seravek ExtraLight"/>
              </a:rPr>
              <a:t>void </a:t>
            </a:r>
            <a:r>
              <a:rPr lang="en-US" sz="1800" dirty="0" smtClean="0">
                <a:latin typeface="Seravek ExtraLight"/>
                <a:cs typeface="Seravek ExtraLight"/>
              </a:rPr>
              <a:t>eval () {…}</a:t>
            </a:r>
            <a:endParaRPr lang="en-US" sz="1800" dirty="0">
              <a:latin typeface="Seravek ExtraLight"/>
              <a:cs typeface="Seravek ExtraLight"/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6451754" y="3768396"/>
            <a:ext cx="160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Seravek ExtraLight"/>
                <a:cs typeface="Seravek ExtraLight"/>
              </a:rPr>
              <a:t>void</a:t>
            </a:r>
            <a:r>
              <a:rPr lang="en-US" sz="1800" dirty="0" smtClean="0">
                <a:latin typeface="Seravek ExtraLight"/>
                <a:cs typeface="Seravek ExtraLight"/>
              </a:rPr>
              <a:t> eval (</a:t>
            </a:r>
            <a:r>
              <a:rPr lang="en-US" sz="1800" dirty="0">
                <a:latin typeface="Seravek ExtraLight"/>
                <a:cs typeface="Seravek ExtraLight"/>
              </a:rPr>
              <a:t>) {…}</a:t>
            </a:r>
          </a:p>
        </p:txBody>
      </p:sp>
      <p:sp>
        <p:nvSpPr>
          <p:cNvPr id="187" name="ZoneTexte 186"/>
          <p:cNvSpPr txBox="1"/>
          <p:nvPr/>
        </p:nvSpPr>
        <p:spPr>
          <a:xfrm>
            <a:off x="7325000" y="4391384"/>
            <a:ext cx="160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Seravek ExtraLight"/>
                <a:cs typeface="Seravek ExtraLight"/>
              </a:rPr>
              <a:t>void</a:t>
            </a:r>
            <a:r>
              <a:rPr lang="en-US" sz="1800" dirty="0" smtClean="0">
                <a:latin typeface="Seravek ExtraLight"/>
                <a:cs typeface="Seravek ExtraLight"/>
              </a:rPr>
              <a:t> fire(</a:t>
            </a:r>
            <a:r>
              <a:rPr lang="en-US" sz="1800" dirty="0">
                <a:latin typeface="Seravek ExtraLight"/>
                <a:cs typeface="Seravek ExtraLight"/>
              </a:rPr>
              <a:t>) {…}</a:t>
            </a:r>
          </a:p>
        </p:txBody>
      </p:sp>
      <p:cxnSp>
        <p:nvCxnSpPr>
          <p:cNvPr id="188" name="Connecteur droit avec flèche 187"/>
          <p:cNvCxnSpPr/>
          <p:nvPr/>
        </p:nvCxnSpPr>
        <p:spPr>
          <a:xfrm flipH="1">
            <a:off x="3462707" y="3120801"/>
            <a:ext cx="2068177" cy="272"/>
          </a:xfrm>
          <a:prstGeom prst="straightConnector1">
            <a:avLst/>
          </a:prstGeom>
          <a:ln w="3175" cmpd="sng">
            <a:solidFill>
              <a:srgbClr val="FF0000"/>
            </a:solidFill>
            <a:prstDash val="lgDash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ZoneTexte 188"/>
          <p:cNvSpPr txBox="1"/>
          <p:nvPr/>
        </p:nvSpPr>
        <p:spPr>
          <a:xfrm>
            <a:off x="1976966" y="4006240"/>
            <a:ext cx="160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Seravek ExtraLight"/>
                <a:cs typeface="Seravek ExtraLight"/>
              </a:rPr>
              <a:t>1  from</a:t>
            </a:r>
            <a:endParaRPr lang="en-US" sz="1400">
              <a:latin typeface="Seravek ExtraLight"/>
              <a:cs typeface="Seravek ExtraLight"/>
            </a:endParaRPr>
          </a:p>
        </p:txBody>
      </p:sp>
      <p:sp>
        <p:nvSpPr>
          <p:cNvPr id="190" name="ZoneTexte 189"/>
          <p:cNvSpPr txBox="1"/>
          <p:nvPr/>
        </p:nvSpPr>
        <p:spPr>
          <a:xfrm>
            <a:off x="1983161" y="4490286"/>
            <a:ext cx="160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Seravek ExtraLight"/>
                <a:cs typeface="Seravek ExtraLight"/>
              </a:rPr>
              <a:t>1  to</a:t>
            </a:r>
            <a:endParaRPr lang="en-US" sz="1400">
              <a:latin typeface="Seravek ExtraLight"/>
              <a:cs typeface="Seravek ExtraLight"/>
            </a:endParaRPr>
          </a:p>
        </p:txBody>
      </p:sp>
      <p:sp>
        <p:nvSpPr>
          <p:cNvPr id="191" name="ZoneTexte 190"/>
          <p:cNvSpPr txBox="1"/>
          <p:nvPr/>
        </p:nvSpPr>
        <p:spPr>
          <a:xfrm>
            <a:off x="2106441" y="4225634"/>
            <a:ext cx="160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Seravek ExtraLight"/>
                <a:cs typeface="Seravek ExtraLight"/>
              </a:rPr>
              <a:t>outgoing 0..*</a:t>
            </a:r>
            <a:endParaRPr lang="en-US" sz="1400">
              <a:latin typeface="Seravek ExtraLight"/>
              <a:cs typeface="Seravek ExtraLight"/>
            </a:endParaRPr>
          </a:p>
        </p:txBody>
      </p:sp>
      <p:sp>
        <p:nvSpPr>
          <p:cNvPr id="192" name="ZoneTexte 191"/>
          <p:cNvSpPr txBox="1"/>
          <p:nvPr/>
        </p:nvSpPr>
        <p:spPr>
          <a:xfrm>
            <a:off x="2052320" y="4696102"/>
            <a:ext cx="160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Seravek ExtraLight"/>
                <a:cs typeface="Seravek ExtraLight"/>
              </a:rPr>
              <a:t>incoming  0..*</a:t>
            </a:r>
            <a:endParaRPr lang="en-US" sz="1400">
              <a:latin typeface="Seravek ExtraLight"/>
              <a:cs typeface="Seravek ExtraLight"/>
            </a:endParaRPr>
          </a:p>
        </p:txBody>
      </p:sp>
      <p:sp>
        <p:nvSpPr>
          <p:cNvPr id="193" name="Forme libre 192"/>
          <p:cNvSpPr/>
          <p:nvPr/>
        </p:nvSpPr>
        <p:spPr>
          <a:xfrm>
            <a:off x="7110834" y="3239811"/>
            <a:ext cx="258937" cy="401151"/>
          </a:xfrm>
          <a:custGeom>
            <a:avLst/>
            <a:gdLst>
              <a:gd name="connsiteX0" fmla="*/ 0 w 258937"/>
              <a:gd name="connsiteY0" fmla="*/ 18910 h 401151"/>
              <a:gd name="connsiteX1" fmla="*/ 209615 w 258937"/>
              <a:gd name="connsiteY1" fmla="*/ 43571 h 401151"/>
              <a:gd name="connsiteX2" fmla="*/ 258937 w 258937"/>
              <a:gd name="connsiteY2" fmla="*/ 401151 h 40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937" h="401151">
                <a:moveTo>
                  <a:pt x="0" y="18910"/>
                </a:moveTo>
                <a:cubicBezTo>
                  <a:pt x="83229" y="-613"/>
                  <a:pt x="166459" y="-20136"/>
                  <a:pt x="209615" y="43571"/>
                </a:cubicBezTo>
                <a:cubicBezTo>
                  <a:pt x="252771" y="107278"/>
                  <a:pt x="258937" y="401151"/>
                  <a:pt x="258937" y="401151"/>
                </a:cubicBezTo>
              </a:path>
            </a:pathLst>
          </a:custGeom>
          <a:ln w="3175" cmpd="sng">
            <a:solidFill>
              <a:srgbClr val="008000"/>
            </a:solidFill>
            <a:prstDash val="solid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orme libre 193"/>
          <p:cNvSpPr/>
          <p:nvPr/>
        </p:nvSpPr>
        <p:spPr>
          <a:xfrm>
            <a:off x="7979699" y="3901479"/>
            <a:ext cx="258937" cy="401151"/>
          </a:xfrm>
          <a:custGeom>
            <a:avLst/>
            <a:gdLst>
              <a:gd name="connsiteX0" fmla="*/ 0 w 258937"/>
              <a:gd name="connsiteY0" fmla="*/ 18910 h 401151"/>
              <a:gd name="connsiteX1" fmla="*/ 209615 w 258937"/>
              <a:gd name="connsiteY1" fmla="*/ 43571 h 401151"/>
              <a:gd name="connsiteX2" fmla="*/ 258937 w 258937"/>
              <a:gd name="connsiteY2" fmla="*/ 401151 h 40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937" h="401151">
                <a:moveTo>
                  <a:pt x="0" y="18910"/>
                </a:moveTo>
                <a:cubicBezTo>
                  <a:pt x="83229" y="-613"/>
                  <a:pt x="166459" y="-20136"/>
                  <a:pt x="209615" y="43571"/>
                </a:cubicBezTo>
                <a:cubicBezTo>
                  <a:pt x="252771" y="107278"/>
                  <a:pt x="258937" y="401151"/>
                  <a:pt x="258937" y="401151"/>
                </a:cubicBezTo>
              </a:path>
            </a:pathLst>
          </a:custGeom>
          <a:ln w="3175" cmpd="sng">
            <a:solidFill>
              <a:srgbClr val="008000"/>
            </a:solidFill>
            <a:prstDash val="solid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ZoneTexte 194"/>
          <p:cNvSpPr txBox="1"/>
          <p:nvPr/>
        </p:nvSpPr>
        <p:spPr>
          <a:xfrm>
            <a:off x="7363453" y="3204972"/>
            <a:ext cx="616246" cy="3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smtClean="0">
                <a:solidFill>
                  <a:srgbClr val="008000"/>
                </a:solidFill>
                <a:latin typeface="Consolas"/>
                <a:cs typeface="Consolas"/>
              </a:rPr>
              <a:t>call</a:t>
            </a:r>
            <a:endParaRPr lang="en-US" sz="1300" b="1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96" name="ZoneTexte 195"/>
          <p:cNvSpPr txBox="1"/>
          <p:nvPr/>
        </p:nvSpPr>
        <p:spPr>
          <a:xfrm>
            <a:off x="8193749" y="3877498"/>
            <a:ext cx="616246" cy="3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smtClean="0">
                <a:solidFill>
                  <a:srgbClr val="008000"/>
                </a:solidFill>
                <a:latin typeface="Consolas"/>
                <a:cs typeface="Consolas"/>
              </a:rPr>
              <a:t>call</a:t>
            </a:r>
            <a:endParaRPr lang="en-US" sz="1300" b="1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97" name="Forme libre 196"/>
          <p:cNvSpPr/>
          <p:nvPr/>
        </p:nvSpPr>
        <p:spPr>
          <a:xfrm>
            <a:off x="1683344" y="3801256"/>
            <a:ext cx="4715476" cy="345250"/>
          </a:xfrm>
          <a:custGeom>
            <a:avLst/>
            <a:gdLst>
              <a:gd name="connsiteX0" fmla="*/ 5647296 w 5647296"/>
              <a:gd name="connsiteY0" fmla="*/ 0 h 345250"/>
              <a:gd name="connsiteX1" fmla="*/ 1997515 w 5647296"/>
              <a:gd name="connsiteY1" fmla="*/ 0 h 345250"/>
              <a:gd name="connsiteX2" fmla="*/ 579526 w 5647296"/>
              <a:gd name="connsiteY2" fmla="*/ 49322 h 345250"/>
              <a:gd name="connsiteX3" fmla="*/ 0 w 5647296"/>
              <a:gd name="connsiteY3" fmla="*/ 345250 h 34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7296" h="345250">
                <a:moveTo>
                  <a:pt x="5647296" y="0"/>
                </a:moveTo>
                <a:lnTo>
                  <a:pt x="1997515" y="0"/>
                </a:lnTo>
                <a:cubicBezTo>
                  <a:pt x="1152887" y="8220"/>
                  <a:pt x="912445" y="-8220"/>
                  <a:pt x="579526" y="49322"/>
                </a:cubicBezTo>
                <a:cubicBezTo>
                  <a:pt x="246607" y="106864"/>
                  <a:pt x="0" y="345250"/>
                  <a:pt x="0" y="345250"/>
                </a:cubicBezTo>
              </a:path>
            </a:pathLst>
          </a:custGeom>
          <a:ln w="3175" cmpd="sng">
            <a:solidFill>
              <a:srgbClr val="FF0000"/>
            </a:solidFill>
            <a:prstDash val="lgDash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Connecteur droit avec flèche 197"/>
          <p:cNvCxnSpPr>
            <a:stCxn id="173" idx="1"/>
          </p:cNvCxnSpPr>
          <p:nvPr/>
        </p:nvCxnSpPr>
        <p:spPr>
          <a:xfrm flipH="1" flipV="1">
            <a:off x="4377559" y="4557149"/>
            <a:ext cx="2919483" cy="8573"/>
          </a:xfrm>
          <a:prstGeom prst="straightConnector1">
            <a:avLst/>
          </a:prstGeom>
          <a:ln w="3175" cmpd="sng">
            <a:solidFill>
              <a:srgbClr val="FF0000"/>
            </a:solidFill>
            <a:prstDash val="lgDash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4637000" y="2797636"/>
            <a:ext cx="7158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rgbClr val="FF0000"/>
                </a:solidFill>
                <a:latin typeface="Consolas"/>
                <a:cs typeface="Consolas"/>
              </a:rPr>
              <a:t>weave</a:t>
            </a:r>
            <a:endParaRPr lang="en-US" sz="15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00" name="ZoneTexte 199"/>
          <p:cNvSpPr txBox="1"/>
          <p:nvPr/>
        </p:nvSpPr>
        <p:spPr>
          <a:xfrm>
            <a:off x="4637000" y="3476008"/>
            <a:ext cx="7158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>
                <a:solidFill>
                  <a:srgbClr val="FF0000"/>
                </a:solidFill>
                <a:latin typeface="Consolas"/>
                <a:cs typeface="Consolas"/>
              </a:rPr>
              <a:t>weave</a:t>
            </a:r>
            <a:endParaRPr lang="en-US" sz="1500" b="1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01" name="ZoneTexte 200"/>
          <p:cNvSpPr txBox="1"/>
          <p:nvPr/>
        </p:nvSpPr>
        <p:spPr>
          <a:xfrm>
            <a:off x="4637000" y="4225634"/>
            <a:ext cx="7158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smtClean="0">
                <a:solidFill>
                  <a:srgbClr val="FF0000"/>
                </a:solidFill>
                <a:latin typeface="Consolas"/>
                <a:cs typeface="Consolas"/>
              </a:rPr>
              <a:t>weave</a:t>
            </a:r>
            <a:endParaRPr lang="en-US" sz="1500" b="1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740180" y="5355287"/>
            <a:ext cx="2972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Seravek ExtraLight"/>
                <a:cs typeface="Seravek ExtraLight"/>
              </a:rPr>
              <a:t>Instance: </a:t>
            </a:r>
            <a:r>
              <a:rPr lang="en-US" sz="1600" i="1" dirty="0" smtClean="0">
                <a:latin typeface="Seravek ExtraLight"/>
                <a:cs typeface="Seravek ExtraLight"/>
              </a:rPr>
              <a:t>executable model</a:t>
            </a:r>
            <a:endParaRPr lang="en-US" sz="1600" i="1" dirty="0">
              <a:latin typeface="Seravek ExtraLight"/>
              <a:cs typeface="Seravek ExtraLight"/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794507" y="4521118"/>
            <a:ext cx="139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ravek ExtraLight"/>
                <a:cs typeface="Seravek ExtraLight"/>
              </a:rPr>
              <a:t>name : </a:t>
            </a:r>
            <a:r>
              <a:rPr lang="en-US" sz="1600" b="1" dirty="0" smtClean="0">
                <a:latin typeface="Seravek ExtraLight"/>
                <a:cs typeface="Seravek ExtraLight"/>
              </a:rPr>
              <a:t>String</a:t>
            </a:r>
            <a:endParaRPr lang="en-US" sz="1600" b="1" dirty="0">
              <a:latin typeface="Seravek ExtraLight"/>
              <a:cs typeface="Seravek ExtraLight"/>
            </a:endParaRPr>
          </a:p>
        </p:txBody>
      </p:sp>
      <p:sp>
        <p:nvSpPr>
          <p:cNvPr id="204" name="ZoneTexte 203"/>
          <p:cNvSpPr txBox="1"/>
          <p:nvPr/>
        </p:nvSpPr>
        <p:spPr>
          <a:xfrm>
            <a:off x="3124527" y="4517236"/>
            <a:ext cx="1366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ravek ExtraLight"/>
                <a:cs typeface="Seravek ExtraLight"/>
              </a:rPr>
              <a:t>name : </a:t>
            </a:r>
            <a:r>
              <a:rPr lang="en-US" sz="1600" b="1" dirty="0" smtClean="0">
                <a:latin typeface="Seravek ExtraLight"/>
                <a:cs typeface="Seravek ExtraLight"/>
              </a:rPr>
              <a:t>String</a:t>
            </a:r>
            <a:endParaRPr lang="en-US" sz="1600" b="1" dirty="0">
              <a:latin typeface="Seravek ExtraLight"/>
              <a:cs typeface="Seravek ExtraLight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568715" y="1991246"/>
            <a:ext cx="412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Seravek Medium"/>
                <a:cs typeface="Seravek Medium"/>
              </a:rPr>
              <a:t>Language module: </a:t>
            </a:r>
            <a:r>
              <a:rPr lang="en-US" sz="1800" b="1" dirty="0" smtClean="0">
                <a:latin typeface="Seravek ExtraLight"/>
                <a:cs typeface="Seravek ExtraLight"/>
              </a:rPr>
              <a:t>Finite State Machines</a:t>
            </a:r>
            <a:endParaRPr lang="en-US" sz="18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1812823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79</Words>
  <Application>Microsoft Macintosh PowerPoint</Application>
  <PresentationFormat>Personnalisé</PresentationFormat>
  <Paragraphs>30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18</cp:revision>
  <dcterms:created xsi:type="dcterms:W3CDTF">2016-03-01T12:02:07Z</dcterms:created>
  <dcterms:modified xsi:type="dcterms:W3CDTF">2016-09-27T09:36:12Z</dcterms:modified>
</cp:coreProperties>
</file>