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072" y="12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7A44-5054-994F-B161-565D0DF1DB47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56D4-1379-A04A-887C-5700BADF6A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1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7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63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26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1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7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4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0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5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5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6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7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6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7" y="3767476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631" indent="0">
              <a:buNone/>
              <a:defRPr sz="6300"/>
            </a:lvl2pPr>
            <a:lvl3pPr marL="2057262" indent="0">
              <a:buNone/>
              <a:defRPr sz="5400"/>
            </a:lvl3pPr>
            <a:lvl4pPr marL="3085895" indent="0">
              <a:buNone/>
              <a:defRPr sz="4500"/>
            </a:lvl4pPr>
            <a:lvl5pPr marL="4114524" indent="0">
              <a:buNone/>
              <a:defRPr sz="4500"/>
            </a:lvl5pPr>
            <a:lvl6pPr marL="5143157" indent="0">
              <a:buNone/>
              <a:defRPr sz="4500"/>
            </a:lvl6pPr>
            <a:lvl7pPr marL="6171788" indent="0">
              <a:buNone/>
              <a:defRPr sz="4500"/>
            </a:lvl7pPr>
            <a:lvl8pPr marL="7200419" indent="0">
              <a:buNone/>
              <a:defRPr sz="4500"/>
            </a:lvl8pPr>
            <a:lvl9pPr marL="8229052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27" tIns="102863" rIns="205727" bIns="102863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902"/>
            <a:ext cx="16203454" cy="11881701"/>
          </a:xfrm>
          <a:prstGeom prst="rect">
            <a:avLst/>
          </a:prstGeom>
        </p:spPr>
        <p:txBody>
          <a:bodyPr vert="horz" lIns="205727" tIns="102863" rIns="205727" bIns="102863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3" y="16686894"/>
            <a:ext cx="5701215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9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631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74" indent="-771474" algn="l" defTabSz="1028631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27" indent="-642894" algn="l" defTabSz="102863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576" indent="-514314" algn="l" defTabSz="102863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210" indent="-514314" algn="l" defTabSz="1028631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843" indent="-514314" algn="l" defTabSz="1028631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471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105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736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367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6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895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24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157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88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419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05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à coins arrondis 506"/>
          <p:cNvSpPr/>
          <p:nvPr/>
        </p:nvSpPr>
        <p:spPr>
          <a:xfrm>
            <a:off x="3197978" y="2431432"/>
            <a:ext cx="10847280" cy="28503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506" name="Rectangle à coins arrondis 505"/>
          <p:cNvSpPr/>
          <p:nvPr/>
        </p:nvSpPr>
        <p:spPr>
          <a:xfrm>
            <a:off x="3215369" y="5516737"/>
            <a:ext cx="10847280" cy="28828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457" name="Rectangle à coins arrondis 456"/>
          <p:cNvSpPr/>
          <p:nvPr/>
        </p:nvSpPr>
        <p:spPr>
          <a:xfrm>
            <a:off x="8706361" y="5902017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436" name="Rectangle à coins arrondis 435"/>
          <p:cNvSpPr/>
          <p:nvPr/>
        </p:nvSpPr>
        <p:spPr>
          <a:xfrm>
            <a:off x="6030177" y="5904423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280" name="Rectangle à coins arrondis 279"/>
          <p:cNvSpPr/>
          <p:nvPr/>
        </p:nvSpPr>
        <p:spPr>
          <a:xfrm>
            <a:off x="3353207" y="2807923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243" name="Rectangle à coins arrondis 242"/>
          <p:cNvSpPr/>
          <p:nvPr/>
        </p:nvSpPr>
        <p:spPr>
          <a:xfrm>
            <a:off x="4062331" y="4044233"/>
            <a:ext cx="1035271" cy="71196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242" name="Rectangle à coins arrondis 241"/>
          <p:cNvSpPr/>
          <p:nvPr/>
        </p:nvSpPr>
        <p:spPr>
          <a:xfrm>
            <a:off x="3523332" y="3141764"/>
            <a:ext cx="979219" cy="6730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241" name="Rectangle à coins arrondis 240"/>
          <p:cNvSpPr/>
          <p:nvPr/>
        </p:nvSpPr>
        <p:spPr>
          <a:xfrm>
            <a:off x="4693810" y="3141490"/>
            <a:ext cx="979219" cy="6730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262106" y="4914181"/>
            <a:ext cx="2542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Initial set of DSL variants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4380487" y="8055203"/>
            <a:ext cx="31298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Breaking down intersections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184" name="Forme libre 183"/>
          <p:cNvSpPr/>
          <p:nvPr/>
        </p:nvSpPr>
        <p:spPr>
          <a:xfrm>
            <a:off x="7351492" y="6194415"/>
            <a:ext cx="858145" cy="98974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85" name="Forme libre 184"/>
          <p:cNvSpPr/>
          <p:nvPr/>
        </p:nvSpPr>
        <p:spPr>
          <a:xfrm>
            <a:off x="6701505" y="7287769"/>
            <a:ext cx="1126761" cy="511374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86" name="Forme libre 185"/>
          <p:cNvSpPr/>
          <p:nvPr/>
        </p:nvSpPr>
        <p:spPr>
          <a:xfrm>
            <a:off x="6380608" y="6202927"/>
            <a:ext cx="854073" cy="933099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88" name="Forme libre 187"/>
          <p:cNvSpPr/>
          <p:nvPr/>
        </p:nvSpPr>
        <p:spPr>
          <a:xfrm>
            <a:off x="7024620" y="6295344"/>
            <a:ext cx="544440" cy="427374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90" name="Forme libre 189"/>
          <p:cNvSpPr/>
          <p:nvPr/>
        </p:nvSpPr>
        <p:spPr>
          <a:xfrm>
            <a:off x="6654787" y="6781718"/>
            <a:ext cx="576263" cy="535536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030209" y="669653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95" name="Forme libre 194"/>
          <p:cNvSpPr/>
          <p:nvPr/>
        </p:nvSpPr>
        <p:spPr>
          <a:xfrm>
            <a:off x="7311644" y="6803231"/>
            <a:ext cx="539504" cy="520433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grpSp>
        <p:nvGrpSpPr>
          <p:cNvPr id="204" name="Grouper 203"/>
          <p:cNvGrpSpPr/>
          <p:nvPr/>
        </p:nvGrpSpPr>
        <p:grpSpPr>
          <a:xfrm>
            <a:off x="3654936" y="3213685"/>
            <a:ext cx="278086" cy="188552"/>
            <a:chOff x="1243526" y="3845477"/>
            <a:chExt cx="278086" cy="188552"/>
          </a:xfrm>
        </p:grpSpPr>
        <p:sp>
          <p:nvSpPr>
            <p:cNvPr id="200" name="Rectangle 199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2" name="Connecteur droit 201"/>
            <p:cNvCxnSpPr>
              <a:stCxn id="200" idx="1"/>
              <a:endCxn id="200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er 204"/>
          <p:cNvGrpSpPr/>
          <p:nvPr/>
        </p:nvGrpSpPr>
        <p:grpSpPr>
          <a:xfrm>
            <a:off x="4078530" y="3214211"/>
            <a:ext cx="278086" cy="188552"/>
            <a:chOff x="1243526" y="3845477"/>
            <a:chExt cx="278086" cy="188552"/>
          </a:xfrm>
        </p:grpSpPr>
        <p:sp>
          <p:nvSpPr>
            <p:cNvPr id="206" name="Rectangle 205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7" name="Connecteur droit 206"/>
            <p:cNvCxnSpPr>
              <a:stCxn id="206" idx="1"/>
              <a:endCxn id="206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er 208"/>
          <p:cNvGrpSpPr/>
          <p:nvPr/>
        </p:nvGrpSpPr>
        <p:grpSpPr>
          <a:xfrm>
            <a:off x="3656728" y="3545313"/>
            <a:ext cx="278086" cy="188552"/>
            <a:chOff x="1243526" y="3845477"/>
            <a:chExt cx="278086" cy="188552"/>
          </a:xfrm>
        </p:grpSpPr>
        <p:sp>
          <p:nvSpPr>
            <p:cNvPr id="210" name="Rectangle 209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1" name="Connecteur droit 210"/>
            <p:cNvCxnSpPr>
              <a:stCxn id="210" idx="1"/>
              <a:endCxn id="210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er 212"/>
          <p:cNvGrpSpPr/>
          <p:nvPr/>
        </p:nvGrpSpPr>
        <p:grpSpPr>
          <a:xfrm>
            <a:off x="5045195" y="3214438"/>
            <a:ext cx="278086" cy="188552"/>
            <a:chOff x="1243526" y="3845477"/>
            <a:chExt cx="278086" cy="188552"/>
          </a:xfrm>
        </p:grpSpPr>
        <p:sp>
          <p:nvSpPr>
            <p:cNvPr id="214" name="Rectangle 213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5" name="Connecteur droit 214"/>
            <p:cNvCxnSpPr>
              <a:stCxn id="214" idx="1"/>
              <a:endCxn id="214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er 216"/>
          <p:cNvGrpSpPr/>
          <p:nvPr/>
        </p:nvGrpSpPr>
        <p:grpSpPr>
          <a:xfrm>
            <a:off x="4767109" y="3559838"/>
            <a:ext cx="278086" cy="188552"/>
            <a:chOff x="1243526" y="3845477"/>
            <a:chExt cx="278086" cy="188552"/>
          </a:xfrm>
        </p:grpSpPr>
        <p:sp>
          <p:nvSpPr>
            <p:cNvPr id="218" name="Rectangle 217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9" name="Connecteur droit 218"/>
            <p:cNvCxnSpPr>
              <a:stCxn id="218" idx="1"/>
              <a:endCxn id="218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er 220"/>
          <p:cNvGrpSpPr/>
          <p:nvPr/>
        </p:nvGrpSpPr>
        <p:grpSpPr>
          <a:xfrm>
            <a:off x="5323281" y="3566820"/>
            <a:ext cx="278086" cy="188552"/>
            <a:chOff x="1243526" y="3845477"/>
            <a:chExt cx="278086" cy="188552"/>
          </a:xfrm>
        </p:grpSpPr>
        <p:sp>
          <p:nvSpPr>
            <p:cNvPr id="222" name="Rectangle 221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3" name="Connecteur droit 222"/>
            <p:cNvCxnSpPr>
              <a:stCxn id="222" idx="1"/>
              <a:endCxn id="222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r 224"/>
          <p:cNvGrpSpPr/>
          <p:nvPr/>
        </p:nvGrpSpPr>
        <p:grpSpPr>
          <a:xfrm>
            <a:off x="4217573" y="4125062"/>
            <a:ext cx="278086" cy="188552"/>
            <a:chOff x="1243526" y="3845477"/>
            <a:chExt cx="278086" cy="188552"/>
          </a:xfrm>
        </p:grpSpPr>
        <p:sp>
          <p:nvSpPr>
            <p:cNvPr id="226" name="Rectangle 225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7" name="Connecteur droit 226"/>
            <p:cNvCxnSpPr>
              <a:stCxn id="226" idx="1"/>
              <a:endCxn id="226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er 228"/>
          <p:cNvGrpSpPr/>
          <p:nvPr/>
        </p:nvGrpSpPr>
        <p:grpSpPr>
          <a:xfrm>
            <a:off x="4671261" y="4125446"/>
            <a:ext cx="278086" cy="188552"/>
            <a:chOff x="1243526" y="3845477"/>
            <a:chExt cx="278086" cy="188552"/>
          </a:xfrm>
        </p:grpSpPr>
        <p:sp>
          <p:nvSpPr>
            <p:cNvPr id="230" name="Rectangle 229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1" name="Connecteur droit 230"/>
            <p:cNvCxnSpPr>
              <a:stCxn id="230" idx="1"/>
              <a:endCxn id="230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er 232"/>
          <p:cNvGrpSpPr/>
          <p:nvPr/>
        </p:nvGrpSpPr>
        <p:grpSpPr>
          <a:xfrm>
            <a:off x="4217745" y="4488597"/>
            <a:ext cx="278086" cy="188552"/>
            <a:chOff x="1243526" y="3845477"/>
            <a:chExt cx="278086" cy="188552"/>
          </a:xfrm>
        </p:grpSpPr>
        <p:sp>
          <p:nvSpPr>
            <p:cNvPr id="234" name="Rectangle 233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5" name="Connecteur droit 234"/>
            <p:cNvCxnSpPr>
              <a:stCxn id="234" idx="1"/>
              <a:endCxn id="234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er 236"/>
          <p:cNvGrpSpPr/>
          <p:nvPr/>
        </p:nvGrpSpPr>
        <p:grpSpPr>
          <a:xfrm>
            <a:off x="4674793" y="4488597"/>
            <a:ext cx="278086" cy="188552"/>
            <a:chOff x="1243526" y="3845477"/>
            <a:chExt cx="278086" cy="188552"/>
          </a:xfrm>
        </p:grpSpPr>
        <p:sp>
          <p:nvSpPr>
            <p:cNvPr id="238" name="Rectangle 237"/>
            <p:cNvSpPr/>
            <p:nvPr/>
          </p:nvSpPr>
          <p:spPr>
            <a:xfrm>
              <a:off x="1243526" y="3845477"/>
              <a:ext cx="271194" cy="1885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9" name="Connecteur droit 238"/>
            <p:cNvCxnSpPr>
              <a:stCxn id="238" idx="1"/>
              <a:endCxn id="238" idx="3"/>
            </p:cNvCxnSpPr>
            <p:nvPr/>
          </p:nvCxnSpPr>
          <p:spPr>
            <a:xfrm>
              <a:off x="1243526" y="3939753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/>
            <p:nvPr/>
          </p:nvCxnSpPr>
          <p:spPr>
            <a:xfrm>
              <a:off x="1250418" y="3986329"/>
              <a:ext cx="27119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Connecteur droit avec flèche 244"/>
          <p:cNvCxnSpPr>
            <a:stCxn id="200" idx="3"/>
            <a:endCxn id="206" idx="1"/>
          </p:cNvCxnSpPr>
          <p:nvPr/>
        </p:nvCxnSpPr>
        <p:spPr>
          <a:xfrm>
            <a:off x="3926130" y="3307961"/>
            <a:ext cx="152400" cy="52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>
            <a:stCxn id="200" idx="2"/>
            <a:endCxn id="210" idx="0"/>
          </p:cNvCxnSpPr>
          <p:nvPr/>
        </p:nvCxnSpPr>
        <p:spPr>
          <a:xfrm>
            <a:off x="3790533" y="3402237"/>
            <a:ext cx="1792" cy="14307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endCxn id="218" idx="0"/>
          </p:cNvCxnSpPr>
          <p:nvPr/>
        </p:nvCxnSpPr>
        <p:spPr>
          <a:xfrm>
            <a:off x="4902706" y="3302214"/>
            <a:ext cx="0" cy="25762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avec flèche 254"/>
          <p:cNvCxnSpPr>
            <a:stCxn id="214" idx="1"/>
          </p:cNvCxnSpPr>
          <p:nvPr/>
        </p:nvCxnSpPr>
        <p:spPr>
          <a:xfrm flipH="1" flipV="1">
            <a:off x="4902706" y="3306670"/>
            <a:ext cx="142489" cy="204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/>
          <p:cNvCxnSpPr>
            <a:endCxn id="222" idx="0"/>
          </p:cNvCxnSpPr>
          <p:nvPr/>
        </p:nvCxnSpPr>
        <p:spPr>
          <a:xfrm>
            <a:off x="5458878" y="3308714"/>
            <a:ext cx="0" cy="25810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/>
          <p:cNvCxnSpPr>
            <a:stCxn id="214" idx="3"/>
          </p:cNvCxnSpPr>
          <p:nvPr/>
        </p:nvCxnSpPr>
        <p:spPr>
          <a:xfrm flipV="1">
            <a:off x="5316389" y="3306670"/>
            <a:ext cx="142489" cy="204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>
            <a:stCxn id="226" idx="2"/>
            <a:endCxn id="234" idx="0"/>
          </p:cNvCxnSpPr>
          <p:nvPr/>
        </p:nvCxnSpPr>
        <p:spPr>
          <a:xfrm>
            <a:off x="4353170" y="4313614"/>
            <a:ext cx="172" cy="17498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/>
          <p:cNvCxnSpPr>
            <a:stCxn id="226" idx="3"/>
            <a:endCxn id="230" idx="1"/>
          </p:cNvCxnSpPr>
          <p:nvPr/>
        </p:nvCxnSpPr>
        <p:spPr>
          <a:xfrm>
            <a:off x="4488767" y="4219338"/>
            <a:ext cx="182494" cy="38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273"/>
          <p:cNvCxnSpPr>
            <a:stCxn id="234" idx="3"/>
            <a:endCxn id="238" idx="1"/>
          </p:cNvCxnSpPr>
          <p:nvPr/>
        </p:nvCxnSpPr>
        <p:spPr>
          <a:xfrm>
            <a:off x="4488939" y="4582873"/>
            <a:ext cx="185854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>
            <a:stCxn id="230" idx="2"/>
            <a:endCxn id="238" idx="0"/>
          </p:cNvCxnSpPr>
          <p:nvPr/>
        </p:nvCxnSpPr>
        <p:spPr>
          <a:xfrm>
            <a:off x="4806858" y="4313998"/>
            <a:ext cx="3532" cy="174599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à coins arrondis 280"/>
          <p:cNvSpPr/>
          <p:nvPr/>
        </p:nvSpPr>
        <p:spPr>
          <a:xfrm>
            <a:off x="6009016" y="2807923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283" name="Ellipse 282"/>
          <p:cNvSpPr/>
          <p:nvPr/>
        </p:nvSpPr>
        <p:spPr>
          <a:xfrm>
            <a:off x="6266786" y="3103033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" name="Ellipse 283"/>
          <p:cNvSpPr/>
          <p:nvPr/>
        </p:nvSpPr>
        <p:spPr>
          <a:xfrm>
            <a:off x="7401627" y="3103024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Ellipse 284"/>
          <p:cNvSpPr/>
          <p:nvPr/>
        </p:nvSpPr>
        <p:spPr>
          <a:xfrm>
            <a:off x="6850321" y="3978596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Ellipse 285"/>
          <p:cNvSpPr/>
          <p:nvPr/>
        </p:nvSpPr>
        <p:spPr>
          <a:xfrm>
            <a:off x="6480198" y="33118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287" name="Ellipse 286"/>
          <p:cNvSpPr/>
          <p:nvPr/>
        </p:nvSpPr>
        <p:spPr>
          <a:xfrm>
            <a:off x="6781429" y="33118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288" name="Ellipse 287"/>
          <p:cNvSpPr/>
          <p:nvPr/>
        </p:nvSpPr>
        <p:spPr>
          <a:xfrm>
            <a:off x="6480501" y="357971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1" name="Connecteur droit avec flèche 40"/>
          <p:cNvCxnSpPr>
            <a:stCxn id="286" idx="4"/>
            <a:endCxn id="288" idx="0"/>
          </p:cNvCxnSpPr>
          <p:nvPr/>
        </p:nvCxnSpPr>
        <p:spPr>
          <a:xfrm>
            <a:off x="6537744" y="3427313"/>
            <a:ext cx="303" cy="15240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avec flèche 290"/>
          <p:cNvCxnSpPr>
            <a:stCxn id="286" idx="6"/>
            <a:endCxn id="287" idx="2"/>
          </p:cNvCxnSpPr>
          <p:nvPr/>
        </p:nvCxnSpPr>
        <p:spPr>
          <a:xfrm>
            <a:off x="6595290" y="3369571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Ellipse 293"/>
          <p:cNvSpPr/>
          <p:nvPr/>
        </p:nvSpPr>
        <p:spPr>
          <a:xfrm>
            <a:off x="7765059" y="33089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295" name="Ellipse 294"/>
          <p:cNvSpPr/>
          <p:nvPr/>
        </p:nvSpPr>
        <p:spPr>
          <a:xfrm>
            <a:off x="7607875" y="355623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296" name="Ellipse 295"/>
          <p:cNvSpPr/>
          <p:nvPr/>
        </p:nvSpPr>
        <p:spPr>
          <a:xfrm>
            <a:off x="7917336" y="355623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297" name="Connecteur droit avec flèche 296"/>
          <p:cNvCxnSpPr>
            <a:stCxn id="294" idx="3"/>
            <a:endCxn id="295" idx="0"/>
          </p:cNvCxnSpPr>
          <p:nvPr/>
        </p:nvCxnSpPr>
        <p:spPr>
          <a:xfrm flipH="1">
            <a:off x="7665421" y="3407501"/>
            <a:ext cx="116493" cy="14873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>
            <a:stCxn id="294" idx="5"/>
            <a:endCxn id="296" idx="0"/>
          </p:cNvCxnSpPr>
          <p:nvPr/>
        </p:nvCxnSpPr>
        <p:spPr>
          <a:xfrm>
            <a:off x="7863296" y="3407501"/>
            <a:ext cx="111586" cy="14873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Ellipse 302"/>
          <p:cNvSpPr/>
          <p:nvPr/>
        </p:nvSpPr>
        <p:spPr>
          <a:xfrm>
            <a:off x="7054485" y="4198308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04" name="Ellipse 303"/>
          <p:cNvSpPr/>
          <p:nvPr/>
        </p:nvSpPr>
        <p:spPr>
          <a:xfrm>
            <a:off x="7355716" y="4198308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05" name="Connecteur droit avec flèche 304"/>
          <p:cNvCxnSpPr>
            <a:stCxn id="303" idx="6"/>
            <a:endCxn id="304" idx="2"/>
          </p:cNvCxnSpPr>
          <p:nvPr/>
        </p:nvCxnSpPr>
        <p:spPr>
          <a:xfrm>
            <a:off x="7169577" y="4256050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7056770" y="4454794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07" name="Ellipse 306"/>
          <p:cNvSpPr/>
          <p:nvPr/>
        </p:nvSpPr>
        <p:spPr>
          <a:xfrm>
            <a:off x="7358001" y="4454794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08" name="Connecteur droit avec flèche 307"/>
          <p:cNvCxnSpPr>
            <a:stCxn id="306" idx="6"/>
            <a:endCxn id="307" idx="2"/>
          </p:cNvCxnSpPr>
          <p:nvPr/>
        </p:nvCxnSpPr>
        <p:spPr>
          <a:xfrm>
            <a:off x="7171862" y="4512536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avec flèche 308"/>
          <p:cNvCxnSpPr>
            <a:stCxn id="303" idx="4"/>
            <a:endCxn id="306" idx="0"/>
          </p:cNvCxnSpPr>
          <p:nvPr/>
        </p:nvCxnSpPr>
        <p:spPr>
          <a:xfrm>
            <a:off x="7112031" y="4313792"/>
            <a:ext cx="2285" cy="141002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Rectangle à coins arrondis 335"/>
          <p:cNvSpPr/>
          <p:nvPr/>
        </p:nvSpPr>
        <p:spPr>
          <a:xfrm>
            <a:off x="8688970" y="2807923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337" name="Ellipse 336"/>
          <p:cNvSpPr/>
          <p:nvPr/>
        </p:nvSpPr>
        <p:spPr>
          <a:xfrm>
            <a:off x="8946740" y="3103033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Ellipse 337"/>
          <p:cNvSpPr/>
          <p:nvPr/>
        </p:nvSpPr>
        <p:spPr>
          <a:xfrm>
            <a:off x="10081581" y="3103024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Ellipse 338"/>
          <p:cNvSpPr/>
          <p:nvPr/>
        </p:nvSpPr>
        <p:spPr>
          <a:xfrm>
            <a:off x="9530275" y="3978596"/>
            <a:ext cx="822090" cy="781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Ellipse 339"/>
          <p:cNvSpPr/>
          <p:nvPr/>
        </p:nvSpPr>
        <p:spPr>
          <a:xfrm>
            <a:off x="9160152" y="33118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41" name="Ellipse 340"/>
          <p:cNvSpPr/>
          <p:nvPr/>
        </p:nvSpPr>
        <p:spPr>
          <a:xfrm>
            <a:off x="9461383" y="33118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42" name="Ellipse 341"/>
          <p:cNvSpPr/>
          <p:nvPr/>
        </p:nvSpPr>
        <p:spPr>
          <a:xfrm>
            <a:off x="9160455" y="357971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43" name="Connecteur droit avec flèche 342"/>
          <p:cNvCxnSpPr>
            <a:stCxn id="340" idx="4"/>
            <a:endCxn id="342" idx="0"/>
          </p:cNvCxnSpPr>
          <p:nvPr/>
        </p:nvCxnSpPr>
        <p:spPr>
          <a:xfrm>
            <a:off x="9217698" y="3427313"/>
            <a:ext cx="303" cy="15240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>
            <a:stCxn id="340" idx="6"/>
            <a:endCxn id="341" idx="2"/>
          </p:cNvCxnSpPr>
          <p:nvPr/>
        </p:nvCxnSpPr>
        <p:spPr>
          <a:xfrm>
            <a:off x="9275244" y="3369571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Ellipse 344"/>
          <p:cNvSpPr/>
          <p:nvPr/>
        </p:nvSpPr>
        <p:spPr>
          <a:xfrm>
            <a:off x="10445013" y="33089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46" name="Ellipse 345"/>
          <p:cNvSpPr/>
          <p:nvPr/>
        </p:nvSpPr>
        <p:spPr>
          <a:xfrm>
            <a:off x="10287829" y="355623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47" name="Ellipse 346"/>
          <p:cNvSpPr/>
          <p:nvPr/>
        </p:nvSpPr>
        <p:spPr>
          <a:xfrm>
            <a:off x="10597290" y="355623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48" name="Connecteur droit avec flèche 347"/>
          <p:cNvCxnSpPr>
            <a:stCxn id="345" idx="3"/>
            <a:endCxn id="346" idx="0"/>
          </p:cNvCxnSpPr>
          <p:nvPr/>
        </p:nvCxnSpPr>
        <p:spPr>
          <a:xfrm flipH="1">
            <a:off x="10345375" y="3407501"/>
            <a:ext cx="116493" cy="14873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avec flèche 348"/>
          <p:cNvCxnSpPr>
            <a:stCxn id="345" idx="5"/>
            <a:endCxn id="347" idx="0"/>
          </p:cNvCxnSpPr>
          <p:nvPr/>
        </p:nvCxnSpPr>
        <p:spPr>
          <a:xfrm>
            <a:off x="10543250" y="3407501"/>
            <a:ext cx="111586" cy="14873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Ellipse 349"/>
          <p:cNvSpPr/>
          <p:nvPr/>
        </p:nvSpPr>
        <p:spPr>
          <a:xfrm>
            <a:off x="9734439" y="4198308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51" name="Ellipse 350"/>
          <p:cNvSpPr/>
          <p:nvPr/>
        </p:nvSpPr>
        <p:spPr>
          <a:xfrm>
            <a:off x="10035670" y="4198308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52" name="Connecteur droit avec flèche 351"/>
          <p:cNvCxnSpPr>
            <a:stCxn id="350" idx="6"/>
            <a:endCxn id="351" idx="2"/>
          </p:cNvCxnSpPr>
          <p:nvPr/>
        </p:nvCxnSpPr>
        <p:spPr>
          <a:xfrm>
            <a:off x="9849531" y="4256050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Ellipse 352"/>
          <p:cNvSpPr/>
          <p:nvPr/>
        </p:nvSpPr>
        <p:spPr>
          <a:xfrm>
            <a:off x="9736724" y="4454794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54" name="Ellipse 353"/>
          <p:cNvSpPr/>
          <p:nvPr/>
        </p:nvSpPr>
        <p:spPr>
          <a:xfrm>
            <a:off x="10037955" y="4454794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55" name="Connecteur droit avec flèche 354"/>
          <p:cNvCxnSpPr>
            <a:stCxn id="353" idx="6"/>
            <a:endCxn id="354" idx="2"/>
          </p:cNvCxnSpPr>
          <p:nvPr/>
        </p:nvCxnSpPr>
        <p:spPr>
          <a:xfrm>
            <a:off x="9851816" y="4512536"/>
            <a:ext cx="186139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>
            <a:stCxn id="350" idx="4"/>
            <a:endCxn id="353" idx="0"/>
          </p:cNvCxnSpPr>
          <p:nvPr/>
        </p:nvCxnSpPr>
        <p:spPr>
          <a:xfrm>
            <a:off x="9791985" y="4313792"/>
            <a:ext cx="2285" cy="141002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>
            <a:stCxn id="341" idx="6"/>
            <a:endCxn id="345" idx="2"/>
          </p:cNvCxnSpPr>
          <p:nvPr/>
        </p:nvCxnSpPr>
        <p:spPr>
          <a:xfrm flipV="1">
            <a:off x="9576475" y="3366671"/>
            <a:ext cx="868538" cy="290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>
            <a:stCxn id="351" idx="7"/>
            <a:endCxn id="347" idx="4"/>
          </p:cNvCxnSpPr>
          <p:nvPr/>
        </p:nvCxnSpPr>
        <p:spPr>
          <a:xfrm flipV="1">
            <a:off x="10133907" y="3671716"/>
            <a:ext cx="520929" cy="543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>
            <a:stCxn id="350" idx="0"/>
            <a:endCxn id="341" idx="5"/>
          </p:cNvCxnSpPr>
          <p:nvPr/>
        </p:nvCxnSpPr>
        <p:spPr>
          <a:xfrm flipH="1" flipV="1">
            <a:off x="9559620" y="3410401"/>
            <a:ext cx="232365" cy="787907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ectangle à coins arrondis 364"/>
          <p:cNvSpPr/>
          <p:nvPr/>
        </p:nvSpPr>
        <p:spPr>
          <a:xfrm>
            <a:off x="11368692" y="2807815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401" name="Ellipse 400"/>
          <p:cNvSpPr/>
          <p:nvPr/>
        </p:nvSpPr>
        <p:spPr>
          <a:xfrm>
            <a:off x="12112599" y="3631355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Ellipse 388"/>
          <p:cNvSpPr/>
          <p:nvPr/>
        </p:nvSpPr>
        <p:spPr>
          <a:xfrm>
            <a:off x="12395588" y="3051060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Ellipse 373"/>
          <p:cNvSpPr/>
          <p:nvPr/>
        </p:nvSpPr>
        <p:spPr>
          <a:xfrm>
            <a:off x="12999135" y="3356196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84" name="Ellipse 383"/>
          <p:cNvSpPr/>
          <p:nvPr/>
        </p:nvSpPr>
        <p:spPr>
          <a:xfrm>
            <a:off x="12902779" y="3891447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94" name="Ellipse 393"/>
          <p:cNvSpPr/>
          <p:nvPr/>
        </p:nvSpPr>
        <p:spPr>
          <a:xfrm>
            <a:off x="12818001" y="421120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95" name="Connecteur droit avec flèche 394"/>
          <p:cNvCxnSpPr>
            <a:stCxn id="383" idx="6"/>
            <a:endCxn id="394" idx="2"/>
          </p:cNvCxnSpPr>
          <p:nvPr/>
        </p:nvCxnSpPr>
        <p:spPr>
          <a:xfrm flipV="1">
            <a:off x="12677414" y="4268945"/>
            <a:ext cx="140587" cy="477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Ellipse 365"/>
          <p:cNvSpPr/>
          <p:nvPr/>
        </p:nvSpPr>
        <p:spPr>
          <a:xfrm>
            <a:off x="11780664" y="3034495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Forme libre 410"/>
          <p:cNvSpPr/>
          <p:nvPr/>
        </p:nvSpPr>
        <p:spPr>
          <a:xfrm>
            <a:off x="12127496" y="3140353"/>
            <a:ext cx="703071" cy="918644"/>
          </a:xfrm>
          <a:custGeom>
            <a:avLst/>
            <a:gdLst>
              <a:gd name="connsiteX0" fmla="*/ 498475 w 703071"/>
              <a:gd name="connsiteY0" fmla="*/ 0 h 918644"/>
              <a:gd name="connsiteX1" fmla="*/ 546100 w 703071"/>
              <a:gd name="connsiteY1" fmla="*/ 38100 h 918644"/>
              <a:gd name="connsiteX2" fmla="*/ 584200 w 703071"/>
              <a:gd name="connsiteY2" fmla="*/ 88900 h 918644"/>
              <a:gd name="connsiteX3" fmla="*/ 622300 w 703071"/>
              <a:gd name="connsiteY3" fmla="*/ 136525 h 918644"/>
              <a:gd name="connsiteX4" fmla="*/ 650875 w 703071"/>
              <a:gd name="connsiteY4" fmla="*/ 187325 h 918644"/>
              <a:gd name="connsiteX5" fmla="*/ 673100 w 703071"/>
              <a:gd name="connsiteY5" fmla="*/ 238125 h 918644"/>
              <a:gd name="connsiteX6" fmla="*/ 688975 w 703071"/>
              <a:gd name="connsiteY6" fmla="*/ 285750 h 918644"/>
              <a:gd name="connsiteX7" fmla="*/ 701675 w 703071"/>
              <a:gd name="connsiteY7" fmla="*/ 349250 h 918644"/>
              <a:gd name="connsiteX8" fmla="*/ 701675 w 703071"/>
              <a:gd name="connsiteY8" fmla="*/ 431800 h 918644"/>
              <a:gd name="connsiteX9" fmla="*/ 692150 w 703071"/>
              <a:gd name="connsiteY9" fmla="*/ 504825 h 918644"/>
              <a:gd name="connsiteX10" fmla="*/ 666750 w 703071"/>
              <a:gd name="connsiteY10" fmla="*/ 571500 h 918644"/>
              <a:gd name="connsiteX11" fmla="*/ 638175 w 703071"/>
              <a:gd name="connsiteY11" fmla="*/ 638175 h 918644"/>
              <a:gd name="connsiteX12" fmla="*/ 600075 w 703071"/>
              <a:gd name="connsiteY12" fmla="*/ 695325 h 918644"/>
              <a:gd name="connsiteX13" fmla="*/ 561975 w 703071"/>
              <a:gd name="connsiteY13" fmla="*/ 742950 h 918644"/>
              <a:gd name="connsiteX14" fmla="*/ 523875 w 703071"/>
              <a:gd name="connsiteY14" fmla="*/ 787400 h 918644"/>
              <a:gd name="connsiteX15" fmla="*/ 473075 w 703071"/>
              <a:gd name="connsiteY15" fmla="*/ 825500 h 918644"/>
              <a:gd name="connsiteX16" fmla="*/ 431800 w 703071"/>
              <a:gd name="connsiteY16" fmla="*/ 854075 h 918644"/>
              <a:gd name="connsiteX17" fmla="*/ 365125 w 703071"/>
              <a:gd name="connsiteY17" fmla="*/ 885825 h 918644"/>
              <a:gd name="connsiteX18" fmla="*/ 295275 w 703071"/>
              <a:gd name="connsiteY18" fmla="*/ 904875 h 918644"/>
              <a:gd name="connsiteX19" fmla="*/ 222250 w 703071"/>
              <a:gd name="connsiteY19" fmla="*/ 917575 h 918644"/>
              <a:gd name="connsiteX20" fmla="*/ 155575 w 703071"/>
              <a:gd name="connsiteY20" fmla="*/ 917575 h 918644"/>
              <a:gd name="connsiteX21" fmla="*/ 92075 w 703071"/>
              <a:gd name="connsiteY21" fmla="*/ 914400 h 918644"/>
              <a:gd name="connsiteX22" fmla="*/ 41275 w 703071"/>
              <a:gd name="connsiteY22" fmla="*/ 898525 h 918644"/>
              <a:gd name="connsiteX23" fmla="*/ 0 w 703071"/>
              <a:gd name="connsiteY23" fmla="*/ 885825 h 91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3071" h="918644">
                <a:moveTo>
                  <a:pt x="498475" y="0"/>
                </a:moveTo>
                <a:cubicBezTo>
                  <a:pt x="515144" y="11641"/>
                  <a:pt x="531813" y="23283"/>
                  <a:pt x="546100" y="38100"/>
                </a:cubicBezTo>
                <a:cubicBezTo>
                  <a:pt x="560387" y="52917"/>
                  <a:pt x="571500" y="72496"/>
                  <a:pt x="584200" y="88900"/>
                </a:cubicBezTo>
                <a:cubicBezTo>
                  <a:pt x="596900" y="105304"/>
                  <a:pt x="611188" y="120121"/>
                  <a:pt x="622300" y="136525"/>
                </a:cubicBezTo>
                <a:cubicBezTo>
                  <a:pt x="633412" y="152929"/>
                  <a:pt x="642408" y="170392"/>
                  <a:pt x="650875" y="187325"/>
                </a:cubicBezTo>
                <a:cubicBezTo>
                  <a:pt x="659342" y="204258"/>
                  <a:pt x="666750" y="221721"/>
                  <a:pt x="673100" y="238125"/>
                </a:cubicBezTo>
                <a:cubicBezTo>
                  <a:pt x="679450" y="254529"/>
                  <a:pt x="684212" y="267229"/>
                  <a:pt x="688975" y="285750"/>
                </a:cubicBezTo>
                <a:cubicBezTo>
                  <a:pt x="693738" y="304271"/>
                  <a:pt x="699558" y="324908"/>
                  <a:pt x="701675" y="349250"/>
                </a:cubicBezTo>
                <a:cubicBezTo>
                  <a:pt x="703792" y="373592"/>
                  <a:pt x="703263" y="405871"/>
                  <a:pt x="701675" y="431800"/>
                </a:cubicBezTo>
                <a:cubicBezTo>
                  <a:pt x="700088" y="457729"/>
                  <a:pt x="697971" y="481542"/>
                  <a:pt x="692150" y="504825"/>
                </a:cubicBezTo>
                <a:cubicBezTo>
                  <a:pt x="686329" y="528108"/>
                  <a:pt x="675746" y="549275"/>
                  <a:pt x="666750" y="571500"/>
                </a:cubicBezTo>
                <a:cubicBezTo>
                  <a:pt x="657754" y="593725"/>
                  <a:pt x="649287" y="617538"/>
                  <a:pt x="638175" y="638175"/>
                </a:cubicBezTo>
                <a:cubicBezTo>
                  <a:pt x="627063" y="658812"/>
                  <a:pt x="612775" y="677863"/>
                  <a:pt x="600075" y="695325"/>
                </a:cubicBezTo>
                <a:cubicBezTo>
                  <a:pt x="587375" y="712788"/>
                  <a:pt x="574675" y="727604"/>
                  <a:pt x="561975" y="742950"/>
                </a:cubicBezTo>
                <a:cubicBezTo>
                  <a:pt x="549275" y="758296"/>
                  <a:pt x="538692" y="773642"/>
                  <a:pt x="523875" y="787400"/>
                </a:cubicBezTo>
                <a:cubicBezTo>
                  <a:pt x="509058" y="801158"/>
                  <a:pt x="488421" y="814388"/>
                  <a:pt x="473075" y="825500"/>
                </a:cubicBezTo>
                <a:cubicBezTo>
                  <a:pt x="457729" y="836612"/>
                  <a:pt x="449792" y="844021"/>
                  <a:pt x="431800" y="854075"/>
                </a:cubicBezTo>
                <a:cubicBezTo>
                  <a:pt x="413808" y="864129"/>
                  <a:pt x="387879" y="877358"/>
                  <a:pt x="365125" y="885825"/>
                </a:cubicBezTo>
                <a:cubicBezTo>
                  <a:pt x="342371" y="894292"/>
                  <a:pt x="319088" y="899583"/>
                  <a:pt x="295275" y="904875"/>
                </a:cubicBezTo>
                <a:cubicBezTo>
                  <a:pt x="271462" y="910167"/>
                  <a:pt x="245533" y="915458"/>
                  <a:pt x="222250" y="917575"/>
                </a:cubicBezTo>
                <a:cubicBezTo>
                  <a:pt x="198967" y="919692"/>
                  <a:pt x="177271" y="918104"/>
                  <a:pt x="155575" y="917575"/>
                </a:cubicBezTo>
                <a:cubicBezTo>
                  <a:pt x="133879" y="917046"/>
                  <a:pt x="111125" y="917575"/>
                  <a:pt x="92075" y="914400"/>
                </a:cubicBezTo>
                <a:cubicBezTo>
                  <a:pt x="73025" y="911225"/>
                  <a:pt x="41275" y="898525"/>
                  <a:pt x="41275" y="898525"/>
                </a:cubicBezTo>
                <a:lnTo>
                  <a:pt x="0" y="885825"/>
                </a:lnTo>
              </a:path>
            </a:pathLst>
          </a:custGeom>
          <a:ln w="635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Ellipse 366"/>
          <p:cNvSpPr/>
          <p:nvPr/>
        </p:nvSpPr>
        <p:spPr>
          <a:xfrm>
            <a:off x="12096019" y="330582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69" name="Ellipse 368"/>
          <p:cNvSpPr/>
          <p:nvPr/>
        </p:nvSpPr>
        <p:spPr>
          <a:xfrm>
            <a:off x="12096322" y="3584661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70" name="Connecteur droit avec flèche 369"/>
          <p:cNvCxnSpPr>
            <a:stCxn id="367" idx="4"/>
            <a:endCxn id="369" idx="0"/>
          </p:cNvCxnSpPr>
          <p:nvPr/>
        </p:nvCxnSpPr>
        <p:spPr>
          <a:xfrm>
            <a:off x="12153565" y="3421313"/>
            <a:ext cx="303" cy="163348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Ellipse 372"/>
          <p:cNvSpPr/>
          <p:nvPr/>
        </p:nvSpPr>
        <p:spPr>
          <a:xfrm>
            <a:off x="12564052" y="3704598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71" name="Connecteur droit avec flèche 370"/>
          <p:cNvCxnSpPr>
            <a:stCxn id="367" idx="5"/>
            <a:endCxn id="373" idx="2"/>
          </p:cNvCxnSpPr>
          <p:nvPr/>
        </p:nvCxnSpPr>
        <p:spPr>
          <a:xfrm>
            <a:off x="12194256" y="3404401"/>
            <a:ext cx="369796" cy="35793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Ellipse 382"/>
          <p:cNvSpPr/>
          <p:nvPr/>
        </p:nvSpPr>
        <p:spPr>
          <a:xfrm>
            <a:off x="12562322" y="421598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386" name="Connecteur droit avec flèche 385"/>
          <p:cNvCxnSpPr>
            <a:stCxn id="373" idx="4"/>
            <a:endCxn id="383" idx="0"/>
          </p:cNvCxnSpPr>
          <p:nvPr/>
        </p:nvCxnSpPr>
        <p:spPr>
          <a:xfrm flipH="1">
            <a:off x="12619868" y="3820082"/>
            <a:ext cx="1730" cy="39590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Forme libre 409"/>
          <p:cNvSpPr/>
          <p:nvPr/>
        </p:nvSpPr>
        <p:spPr>
          <a:xfrm>
            <a:off x="12398701" y="3134927"/>
            <a:ext cx="753871" cy="937247"/>
          </a:xfrm>
          <a:custGeom>
            <a:avLst/>
            <a:gdLst>
              <a:gd name="connsiteX0" fmla="*/ 229996 w 753871"/>
              <a:gd name="connsiteY0" fmla="*/ 0 h 937247"/>
              <a:gd name="connsiteX1" fmla="*/ 141096 w 753871"/>
              <a:gd name="connsiteY1" fmla="*/ 73025 h 937247"/>
              <a:gd name="connsiteX2" fmla="*/ 102996 w 753871"/>
              <a:gd name="connsiteY2" fmla="*/ 123825 h 937247"/>
              <a:gd name="connsiteX3" fmla="*/ 64896 w 753871"/>
              <a:gd name="connsiteY3" fmla="*/ 168275 h 937247"/>
              <a:gd name="connsiteX4" fmla="*/ 39496 w 753871"/>
              <a:gd name="connsiteY4" fmla="*/ 225425 h 937247"/>
              <a:gd name="connsiteX5" fmla="*/ 10921 w 753871"/>
              <a:gd name="connsiteY5" fmla="*/ 292100 h 937247"/>
              <a:gd name="connsiteX6" fmla="*/ 1396 w 753871"/>
              <a:gd name="connsiteY6" fmla="*/ 361950 h 937247"/>
              <a:gd name="connsiteX7" fmla="*/ 1396 w 753871"/>
              <a:gd name="connsiteY7" fmla="*/ 450850 h 937247"/>
              <a:gd name="connsiteX8" fmla="*/ 14096 w 753871"/>
              <a:gd name="connsiteY8" fmla="*/ 523875 h 937247"/>
              <a:gd name="connsiteX9" fmla="*/ 45846 w 753871"/>
              <a:gd name="connsiteY9" fmla="*/ 625475 h 937247"/>
              <a:gd name="connsiteX10" fmla="*/ 77596 w 753871"/>
              <a:gd name="connsiteY10" fmla="*/ 682625 h 937247"/>
              <a:gd name="connsiteX11" fmla="*/ 112521 w 753871"/>
              <a:gd name="connsiteY11" fmla="*/ 736600 h 937247"/>
              <a:gd name="connsiteX12" fmla="*/ 163321 w 753871"/>
              <a:gd name="connsiteY12" fmla="*/ 787400 h 937247"/>
              <a:gd name="connsiteX13" fmla="*/ 223646 w 753871"/>
              <a:gd name="connsiteY13" fmla="*/ 841375 h 937247"/>
              <a:gd name="connsiteX14" fmla="*/ 299846 w 753871"/>
              <a:gd name="connsiteY14" fmla="*/ 882650 h 937247"/>
              <a:gd name="connsiteX15" fmla="*/ 388746 w 753871"/>
              <a:gd name="connsiteY15" fmla="*/ 917575 h 937247"/>
              <a:gd name="connsiteX16" fmla="*/ 471296 w 753871"/>
              <a:gd name="connsiteY16" fmla="*/ 933450 h 937247"/>
              <a:gd name="connsiteX17" fmla="*/ 547496 w 753871"/>
              <a:gd name="connsiteY17" fmla="*/ 936625 h 937247"/>
              <a:gd name="connsiteX18" fmla="*/ 626871 w 753871"/>
              <a:gd name="connsiteY18" fmla="*/ 923925 h 937247"/>
              <a:gd name="connsiteX19" fmla="*/ 696721 w 753871"/>
              <a:gd name="connsiteY19" fmla="*/ 908050 h 937247"/>
              <a:gd name="connsiteX20" fmla="*/ 753871 w 753871"/>
              <a:gd name="connsiteY20" fmla="*/ 882650 h 9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871" h="937247">
                <a:moveTo>
                  <a:pt x="229996" y="0"/>
                </a:moveTo>
                <a:cubicBezTo>
                  <a:pt x="196129" y="26194"/>
                  <a:pt x="162263" y="52388"/>
                  <a:pt x="141096" y="73025"/>
                </a:cubicBezTo>
                <a:cubicBezTo>
                  <a:pt x="119929" y="93663"/>
                  <a:pt x="115696" y="107950"/>
                  <a:pt x="102996" y="123825"/>
                </a:cubicBezTo>
                <a:cubicBezTo>
                  <a:pt x="90296" y="139700"/>
                  <a:pt x="75479" y="151342"/>
                  <a:pt x="64896" y="168275"/>
                </a:cubicBezTo>
                <a:cubicBezTo>
                  <a:pt x="54313" y="185208"/>
                  <a:pt x="48492" y="204788"/>
                  <a:pt x="39496" y="225425"/>
                </a:cubicBezTo>
                <a:cubicBezTo>
                  <a:pt x="30500" y="246063"/>
                  <a:pt x="17271" y="269346"/>
                  <a:pt x="10921" y="292100"/>
                </a:cubicBezTo>
                <a:cubicBezTo>
                  <a:pt x="4571" y="314854"/>
                  <a:pt x="2983" y="335492"/>
                  <a:pt x="1396" y="361950"/>
                </a:cubicBezTo>
                <a:cubicBezTo>
                  <a:pt x="-192" y="388408"/>
                  <a:pt x="-721" y="423863"/>
                  <a:pt x="1396" y="450850"/>
                </a:cubicBezTo>
                <a:cubicBezTo>
                  <a:pt x="3513" y="477838"/>
                  <a:pt x="6688" y="494771"/>
                  <a:pt x="14096" y="523875"/>
                </a:cubicBezTo>
                <a:cubicBezTo>
                  <a:pt x="21504" y="552979"/>
                  <a:pt x="35263" y="599017"/>
                  <a:pt x="45846" y="625475"/>
                </a:cubicBezTo>
                <a:cubicBezTo>
                  <a:pt x="56429" y="651933"/>
                  <a:pt x="66483" y="664104"/>
                  <a:pt x="77596" y="682625"/>
                </a:cubicBezTo>
                <a:cubicBezTo>
                  <a:pt x="88708" y="701146"/>
                  <a:pt x="98234" y="719138"/>
                  <a:pt x="112521" y="736600"/>
                </a:cubicBezTo>
                <a:cubicBezTo>
                  <a:pt x="126808" y="754062"/>
                  <a:pt x="144800" y="769938"/>
                  <a:pt x="163321" y="787400"/>
                </a:cubicBezTo>
                <a:cubicBezTo>
                  <a:pt x="181842" y="804863"/>
                  <a:pt x="200892" y="825500"/>
                  <a:pt x="223646" y="841375"/>
                </a:cubicBezTo>
                <a:cubicBezTo>
                  <a:pt x="246400" y="857250"/>
                  <a:pt x="272329" y="869950"/>
                  <a:pt x="299846" y="882650"/>
                </a:cubicBezTo>
                <a:cubicBezTo>
                  <a:pt x="327363" y="895350"/>
                  <a:pt x="360171" y="909108"/>
                  <a:pt x="388746" y="917575"/>
                </a:cubicBezTo>
                <a:cubicBezTo>
                  <a:pt x="417321" y="926042"/>
                  <a:pt x="444838" y="930275"/>
                  <a:pt x="471296" y="933450"/>
                </a:cubicBezTo>
                <a:cubicBezTo>
                  <a:pt x="497754" y="936625"/>
                  <a:pt x="521567" y="938213"/>
                  <a:pt x="547496" y="936625"/>
                </a:cubicBezTo>
                <a:cubicBezTo>
                  <a:pt x="573425" y="935038"/>
                  <a:pt x="602000" y="928687"/>
                  <a:pt x="626871" y="923925"/>
                </a:cubicBezTo>
                <a:cubicBezTo>
                  <a:pt x="651742" y="919163"/>
                  <a:pt x="675555" y="914929"/>
                  <a:pt x="696721" y="908050"/>
                </a:cubicBezTo>
                <a:cubicBezTo>
                  <a:pt x="717887" y="901171"/>
                  <a:pt x="753871" y="882650"/>
                  <a:pt x="753871" y="882650"/>
                </a:cubicBezTo>
              </a:path>
            </a:pathLst>
          </a:custGeom>
          <a:ln w="6350" cmpd="sng">
            <a:solidFill>
              <a:srgbClr val="000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Forme libre 408"/>
          <p:cNvSpPr/>
          <p:nvPr/>
        </p:nvSpPr>
        <p:spPr>
          <a:xfrm>
            <a:off x="12124321" y="3632126"/>
            <a:ext cx="1025525" cy="394052"/>
          </a:xfrm>
          <a:custGeom>
            <a:avLst/>
            <a:gdLst>
              <a:gd name="connsiteX0" fmla="*/ 0 w 1025525"/>
              <a:gd name="connsiteY0" fmla="*/ 394052 h 394052"/>
              <a:gd name="connsiteX1" fmla="*/ 15875 w 1025525"/>
              <a:gd name="connsiteY1" fmla="*/ 340077 h 394052"/>
              <a:gd name="connsiteX2" fmla="*/ 41275 w 1025525"/>
              <a:gd name="connsiteY2" fmla="*/ 289277 h 394052"/>
              <a:gd name="connsiteX3" fmla="*/ 60325 w 1025525"/>
              <a:gd name="connsiteY3" fmla="*/ 244827 h 394052"/>
              <a:gd name="connsiteX4" fmla="*/ 95250 w 1025525"/>
              <a:gd name="connsiteY4" fmla="*/ 200377 h 394052"/>
              <a:gd name="connsiteX5" fmla="*/ 149225 w 1025525"/>
              <a:gd name="connsiteY5" fmla="*/ 136877 h 394052"/>
              <a:gd name="connsiteX6" fmla="*/ 222250 w 1025525"/>
              <a:gd name="connsiteY6" fmla="*/ 86077 h 394052"/>
              <a:gd name="connsiteX7" fmla="*/ 282575 w 1025525"/>
              <a:gd name="connsiteY7" fmla="*/ 47977 h 394052"/>
              <a:gd name="connsiteX8" fmla="*/ 365125 w 1025525"/>
              <a:gd name="connsiteY8" fmla="*/ 19402 h 394052"/>
              <a:gd name="connsiteX9" fmla="*/ 425450 w 1025525"/>
              <a:gd name="connsiteY9" fmla="*/ 6702 h 394052"/>
              <a:gd name="connsiteX10" fmla="*/ 501650 w 1025525"/>
              <a:gd name="connsiteY10" fmla="*/ 352 h 394052"/>
              <a:gd name="connsiteX11" fmla="*/ 587375 w 1025525"/>
              <a:gd name="connsiteY11" fmla="*/ 3527 h 394052"/>
              <a:gd name="connsiteX12" fmla="*/ 673100 w 1025525"/>
              <a:gd name="connsiteY12" fmla="*/ 25752 h 394052"/>
              <a:gd name="connsiteX13" fmla="*/ 742950 w 1025525"/>
              <a:gd name="connsiteY13" fmla="*/ 54327 h 394052"/>
              <a:gd name="connsiteX14" fmla="*/ 819150 w 1025525"/>
              <a:gd name="connsiteY14" fmla="*/ 92427 h 394052"/>
              <a:gd name="connsiteX15" fmla="*/ 889000 w 1025525"/>
              <a:gd name="connsiteY15" fmla="*/ 149577 h 394052"/>
              <a:gd name="connsiteX16" fmla="*/ 942975 w 1025525"/>
              <a:gd name="connsiteY16" fmla="*/ 209902 h 394052"/>
              <a:gd name="connsiteX17" fmla="*/ 984250 w 1025525"/>
              <a:gd name="connsiteY17" fmla="*/ 282927 h 394052"/>
              <a:gd name="connsiteX18" fmla="*/ 1009650 w 1025525"/>
              <a:gd name="connsiteY18" fmla="*/ 333727 h 394052"/>
              <a:gd name="connsiteX19" fmla="*/ 1025525 w 1025525"/>
              <a:gd name="connsiteY19" fmla="*/ 384527 h 394052"/>
              <a:gd name="connsiteX0" fmla="*/ 0 w 1025525"/>
              <a:gd name="connsiteY0" fmla="*/ 394052 h 394052"/>
              <a:gd name="connsiteX1" fmla="*/ 15875 w 1025525"/>
              <a:gd name="connsiteY1" fmla="*/ 340077 h 394052"/>
              <a:gd name="connsiteX2" fmla="*/ 41275 w 1025525"/>
              <a:gd name="connsiteY2" fmla="*/ 289277 h 394052"/>
              <a:gd name="connsiteX3" fmla="*/ 60325 w 1025525"/>
              <a:gd name="connsiteY3" fmla="*/ 244827 h 394052"/>
              <a:gd name="connsiteX4" fmla="*/ 101600 w 1025525"/>
              <a:gd name="connsiteY4" fmla="*/ 187677 h 394052"/>
              <a:gd name="connsiteX5" fmla="*/ 149225 w 1025525"/>
              <a:gd name="connsiteY5" fmla="*/ 136877 h 394052"/>
              <a:gd name="connsiteX6" fmla="*/ 222250 w 1025525"/>
              <a:gd name="connsiteY6" fmla="*/ 86077 h 394052"/>
              <a:gd name="connsiteX7" fmla="*/ 282575 w 1025525"/>
              <a:gd name="connsiteY7" fmla="*/ 47977 h 394052"/>
              <a:gd name="connsiteX8" fmla="*/ 365125 w 1025525"/>
              <a:gd name="connsiteY8" fmla="*/ 19402 h 394052"/>
              <a:gd name="connsiteX9" fmla="*/ 425450 w 1025525"/>
              <a:gd name="connsiteY9" fmla="*/ 6702 h 394052"/>
              <a:gd name="connsiteX10" fmla="*/ 501650 w 1025525"/>
              <a:gd name="connsiteY10" fmla="*/ 352 h 394052"/>
              <a:gd name="connsiteX11" fmla="*/ 587375 w 1025525"/>
              <a:gd name="connsiteY11" fmla="*/ 3527 h 394052"/>
              <a:gd name="connsiteX12" fmla="*/ 673100 w 1025525"/>
              <a:gd name="connsiteY12" fmla="*/ 25752 h 394052"/>
              <a:gd name="connsiteX13" fmla="*/ 742950 w 1025525"/>
              <a:gd name="connsiteY13" fmla="*/ 54327 h 394052"/>
              <a:gd name="connsiteX14" fmla="*/ 819150 w 1025525"/>
              <a:gd name="connsiteY14" fmla="*/ 92427 h 394052"/>
              <a:gd name="connsiteX15" fmla="*/ 889000 w 1025525"/>
              <a:gd name="connsiteY15" fmla="*/ 149577 h 394052"/>
              <a:gd name="connsiteX16" fmla="*/ 942975 w 1025525"/>
              <a:gd name="connsiteY16" fmla="*/ 209902 h 394052"/>
              <a:gd name="connsiteX17" fmla="*/ 984250 w 1025525"/>
              <a:gd name="connsiteY17" fmla="*/ 282927 h 394052"/>
              <a:gd name="connsiteX18" fmla="*/ 1009650 w 1025525"/>
              <a:gd name="connsiteY18" fmla="*/ 333727 h 394052"/>
              <a:gd name="connsiteX19" fmla="*/ 1025525 w 1025525"/>
              <a:gd name="connsiteY19" fmla="*/ 384527 h 39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25525" h="394052">
                <a:moveTo>
                  <a:pt x="0" y="394052"/>
                </a:moveTo>
                <a:cubicBezTo>
                  <a:pt x="4498" y="375795"/>
                  <a:pt x="8996" y="357539"/>
                  <a:pt x="15875" y="340077"/>
                </a:cubicBezTo>
                <a:cubicBezTo>
                  <a:pt x="22754" y="322615"/>
                  <a:pt x="33867" y="305152"/>
                  <a:pt x="41275" y="289277"/>
                </a:cubicBezTo>
                <a:cubicBezTo>
                  <a:pt x="48683" y="273402"/>
                  <a:pt x="50271" y="261760"/>
                  <a:pt x="60325" y="244827"/>
                </a:cubicBezTo>
                <a:cubicBezTo>
                  <a:pt x="70379" y="227894"/>
                  <a:pt x="86783" y="205669"/>
                  <a:pt x="101600" y="187677"/>
                </a:cubicBezTo>
                <a:cubicBezTo>
                  <a:pt x="116417" y="169685"/>
                  <a:pt x="129117" y="153810"/>
                  <a:pt x="149225" y="136877"/>
                </a:cubicBezTo>
                <a:cubicBezTo>
                  <a:pt x="169333" y="119944"/>
                  <a:pt x="200025" y="100894"/>
                  <a:pt x="222250" y="86077"/>
                </a:cubicBezTo>
                <a:cubicBezTo>
                  <a:pt x="244475" y="71260"/>
                  <a:pt x="258763" y="59089"/>
                  <a:pt x="282575" y="47977"/>
                </a:cubicBezTo>
                <a:cubicBezTo>
                  <a:pt x="306388" y="36864"/>
                  <a:pt x="341313" y="26281"/>
                  <a:pt x="365125" y="19402"/>
                </a:cubicBezTo>
                <a:cubicBezTo>
                  <a:pt x="388937" y="12523"/>
                  <a:pt x="402696" y="9877"/>
                  <a:pt x="425450" y="6702"/>
                </a:cubicBezTo>
                <a:cubicBezTo>
                  <a:pt x="448204" y="3527"/>
                  <a:pt x="474663" y="881"/>
                  <a:pt x="501650" y="352"/>
                </a:cubicBezTo>
                <a:cubicBezTo>
                  <a:pt x="528637" y="-177"/>
                  <a:pt x="558800" y="-706"/>
                  <a:pt x="587375" y="3527"/>
                </a:cubicBezTo>
                <a:cubicBezTo>
                  <a:pt x="615950" y="7760"/>
                  <a:pt x="647171" y="17285"/>
                  <a:pt x="673100" y="25752"/>
                </a:cubicBezTo>
                <a:cubicBezTo>
                  <a:pt x="699029" y="34219"/>
                  <a:pt x="718608" y="43215"/>
                  <a:pt x="742950" y="54327"/>
                </a:cubicBezTo>
                <a:cubicBezTo>
                  <a:pt x="767292" y="65439"/>
                  <a:pt x="794808" y="76552"/>
                  <a:pt x="819150" y="92427"/>
                </a:cubicBezTo>
                <a:cubicBezTo>
                  <a:pt x="843492" y="108302"/>
                  <a:pt x="868363" y="129998"/>
                  <a:pt x="889000" y="149577"/>
                </a:cubicBezTo>
                <a:cubicBezTo>
                  <a:pt x="909637" y="169156"/>
                  <a:pt x="927100" y="187677"/>
                  <a:pt x="942975" y="209902"/>
                </a:cubicBezTo>
                <a:cubicBezTo>
                  <a:pt x="958850" y="232127"/>
                  <a:pt x="973138" y="262290"/>
                  <a:pt x="984250" y="282927"/>
                </a:cubicBezTo>
                <a:cubicBezTo>
                  <a:pt x="995362" y="303564"/>
                  <a:pt x="1002771" y="316794"/>
                  <a:pt x="1009650" y="333727"/>
                </a:cubicBezTo>
                <a:cubicBezTo>
                  <a:pt x="1016529" y="350660"/>
                  <a:pt x="1025525" y="384527"/>
                  <a:pt x="1025525" y="384527"/>
                </a:cubicBezTo>
              </a:path>
            </a:pathLst>
          </a:custGeom>
          <a:ln w="635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6" name="Connecteur droit avec flèche 375"/>
          <p:cNvCxnSpPr>
            <a:stCxn id="373" idx="7"/>
            <a:endCxn id="374" idx="3"/>
          </p:cNvCxnSpPr>
          <p:nvPr/>
        </p:nvCxnSpPr>
        <p:spPr>
          <a:xfrm flipV="1">
            <a:off x="12662289" y="3454768"/>
            <a:ext cx="353701" cy="266742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>
            <a:stCxn id="373" idx="5"/>
            <a:endCxn id="384" idx="1"/>
          </p:cNvCxnSpPr>
          <p:nvPr/>
        </p:nvCxnSpPr>
        <p:spPr>
          <a:xfrm>
            <a:off x="12662289" y="3803170"/>
            <a:ext cx="257345" cy="10518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tangle à coins arrondis 411"/>
          <p:cNvSpPr/>
          <p:nvPr/>
        </p:nvSpPr>
        <p:spPr>
          <a:xfrm>
            <a:off x="3370598" y="5878588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413" name="Ellipse 412"/>
          <p:cNvSpPr/>
          <p:nvPr/>
        </p:nvSpPr>
        <p:spPr>
          <a:xfrm>
            <a:off x="4114505" y="6702128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Ellipse 413"/>
          <p:cNvSpPr/>
          <p:nvPr/>
        </p:nvSpPr>
        <p:spPr>
          <a:xfrm>
            <a:off x="4397494" y="6121833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Ellipse 414"/>
          <p:cNvSpPr/>
          <p:nvPr/>
        </p:nvSpPr>
        <p:spPr>
          <a:xfrm>
            <a:off x="5001041" y="6426969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16" name="Ellipse 415"/>
          <p:cNvSpPr/>
          <p:nvPr/>
        </p:nvSpPr>
        <p:spPr>
          <a:xfrm>
            <a:off x="4904685" y="6962220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17" name="Ellipse 416"/>
          <p:cNvSpPr/>
          <p:nvPr/>
        </p:nvSpPr>
        <p:spPr>
          <a:xfrm>
            <a:off x="4819907" y="7281976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18" name="Connecteur droit avec flèche 417"/>
          <p:cNvCxnSpPr>
            <a:stCxn id="426" idx="6"/>
            <a:endCxn id="417" idx="2"/>
          </p:cNvCxnSpPr>
          <p:nvPr/>
        </p:nvCxnSpPr>
        <p:spPr>
          <a:xfrm flipV="1">
            <a:off x="4679320" y="7339718"/>
            <a:ext cx="140587" cy="477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" name="Ellipse 418"/>
          <p:cNvSpPr/>
          <p:nvPr/>
        </p:nvSpPr>
        <p:spPr>
          <a:xfrm>
            <a:off x="3782570" y="6105268"/>
            <a:ext cx="1048948" cy="10224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Forme libre 419"/>
          <p:cNvSpPr/>
          <p:nvPr/>
        </p:nvSpPr>
        <p:spPr>
          <a:xfrm>
            <a:off x="4129402" y="6211126"/>
            <a:ext cx="703071" cy="918644"/>
          </a:xfrm>
          <a:custGeom>
            <a:avLst/>
            <a:gdLst>
              <a:gd name="connsiteX0" fmla="*/ 498475 w 703071"/>
              <a:gd name="connsiteY0" fmla="*/ 0 h 918644"/>
              <a:gd name="connsiteX1" fmla="*/ 546100 w 703071"/>
              <a:gd name="connsiteY1" fmla="*/ 38100 h 918644"/>
              <a:gd name="connsiteX2" fmla="*/ 584200 w 703071"/>
              <a:gd name="connsiteY2" fmla="*/ 88900 h 918644"/>
              <a:gd name="connsiteX3" fmla="*/ 622300 w 703071"/>
              <a:gd name="connsiteY3" fmla="*/ 136525 h 918644"/>
              <a:gd name="connsiteX4" fmla="*/ 650875 w 703071"/>
              <a:gd name="connsiteY4" fmla="*/ 187325 h 918644"/>
              <a:gd name="connsiteX5" fmla="*/ 673100 w 703071"/>
              <a:gd name="connsiteY5" fmla="*/ 238125 h 918644"/>
              <a:gd name="connsiteX6" fmla="*/ 688975 w 703071"/>
              <a:gd name="connsiteY6" fmla="*/ 285750 h 918644"/>
              <a:gd name="connsiteX7" fmla="*/ 701675 w 703071"/>
              <a:gd name="connsiteY7" fmla="*/ 349250 h 918644"/>
              <a:gd name="connsiteX8" fmla="*/ 701675 w 703071"/>
              <a:gd name="connsiteY8" fmla="*/ 431800 h 918644"/>
              <a:gd name="connsiteX9" fmla="*/ 692150 w 703071"/>
              <a:gd name="connsiteY9" fmla="*/ 504825 h 918644"/>
              <a:gd name="connsiteX10" fmla="*/ 666750 w 703071"/>
              <a:gd name="connsiteY10" fmla="*/ 571500 h 918644"/>
              <a:gd name="connsiteX11" fmla="*/ 638175 w 703071"/>
              <a:gd name="connsiteY11" fmla="*/ 638175 h 918644"/>
              <a:gd name="connsiteX12" fmla="*/ 600075 w 703071"/>
              <a:gd name="connsiteY12" fmla="*/ 695325 h 918644"/>
              <a:gd name="connsiteX13" fmla="*/ 561975 w 703071"/>
              <a:gd name="connsiteY13" fmla="*/ 742950 h 918644"/>
              <a:gd name="connsiteX14" fmla="*/ 523875 w 703071"/>
              <a:gd name="connsiteY14" fmla="*/ 787400 h 918644"/>
              <a:gd name="connsiteX15" fmla="*/ 473075 w 703071"/>
              <a:gd name="connsiteY15" fmla="*/ 825500 h 918644"/>
              <a:gd name="connsiteX16" fmla="*/ 431800 w 703071"/>
              <a:gd name="connsiteY16" fmla="*/ 854075 h 918644"/>
              <a:gd name="connsiteX17" fmla="*/ 365125 w 703071"/>
              <a:gd name="connsiteY17" fmla="*/ 885825 h 918644"/>
              <a:gd name="connsiteX18" fmla="*/ 295275 w 703071"/>
              <a:gd name="connsiteY18" fmla="*/ 904875 h 918644"/>
              <a:gd name="connsiteX19" fmla="*/ 222250 w 703071"/>
              <a:gd name="connsiteY19" fmla="*/ 917575 h 918644"/>
              <a:gd name="connsiteX20" fmla="*/ 155575 w 703071"/>
              <a:gd name="connsiteY20" fmla="*/ 917575 h 918644"/>
              <a:gd name="connsiteX21" fmla="*/ 92075 w 703071"/>
              <a:gd name="connsiteY21" fmla="*/ 914400 h 918644"/>
              <a:gd name="connsiteX22" fmla="*/ 41275 w 703071"/>
              <a:gd name="connsiteY22" fmla="*/ 898525 h 918644"/>
              <a:gd name="connsiteX23" fmla="*/ 0 w 703071"/>
              <a:gd name="connsiteY23" fmla="*/ 885825 h 91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3071" h="918644">
                <a:moveTo>
                  <a:pt x="498475" y="0"/>
                </a:moveTo>
                <a:cubicBezTo>
                  <a:pt x="515144" y="11641"/>
                  <a:pt x="531813" y="23283"/>
                  <a:pt x="546100" y="38100"/>
                </a:cubicBezTo>
                <a:cubicBezTo>
                  <a:pt x="560387" y="52917"/>
                  <a:pt x="571500" y="72496"/>
                  <a:pt x="584200" y="88900"/>
                </a:cubicBezTo>
                <a:cubicBezTo>
                  <a:pt x="596900" y="105304"/>
                  <a:pt x="611188" y="120121"/>
                  <a:pt x="622300" y="136525"/>
                </a:cubicBezTo>
                <a:cubicBezTo>
                  <a:pt x="633412" y="152929"/>
                  <a:pt x="642408" y="170392"/>
                  <a:pt x="650875" y="187325"/>
                </a:cubicBezTo>
                <a:cubicBezTo>
                  <a:pt x="659342" y="204258"/>
                  <a:pt x="666750" y="221721"/>
                  <a:pt x="673100" y="238125"/>
                </a:cubicBezTo>
                <a:cubicBezTo>
                  <a:pt x="679450" y="254529"/>
                  <a:pt x="684212" y="267229"/>
                  <a:pt x="688975" y="285750"/>
                </a:cubicBezTo>
                <a:cubicBezTo>
                  <a:pt x="693738" y="304271"/>
                  <a:pt x="699558" y="324908"/>
                  <a:pt x="701675" y="349250"/>
                </a:cubicBezTo>
                <a:cubicBezTo>
                  <a:pt x="703792" y="373592"/>
                  <a:pt x="703263" y="405871"/>
                  <a:pt x="701675" y="431800"/>
                </a:cubicBezTo>
                <a:cubicBezTo>
                  <a:pt x="700088" y="457729"/>
                  <a:pt x="697971" y="481542"/>
                  <a:pt x="692150" y="504825"/>
                </a:cubicBezTo>
                <a:cubicBezTo>
                  <a:pt x="686329" y="528108"/>
                  <a:pt x="675746" y="549275"/>
                  <a:pt x="666750" y="571500"/>
                </a:cubicBezTo>
                <a:cubicBezTo>
                  <a:pt x="657754" y="593725"/>
                  <a:pt x="649287" y="617538"/>
                  <a:pt x="638175" y="638175"/>
                </a:cubicBezTo>
                <a:cubicBezTo>
                  <a:pt x="627063" y="658812"/>
                  <a:pt x="612775" y="677863"/>
                  <a:pt x="600075" y="695325"/>
                </a:cubicBezTo>
                <a:cubicBezTo>
                  <a:pt x="587375" y="712788"/>
                  <a:pt x="574675" y="727604"/>
                  <a:pt x="561975" y="742950"/>
                </a:cubicBezTo>
                <a:cubicBezTo>
                  <a:pt x="549275" y="758296"/>
                  <a:pt x="538692" y="773642"/>
                  <a:pt x="523875" y="787400"/>
                </a:cubicBezTo>
                <a:cubicBezTo>
                  <a:pt x="509058" y="801158"/>
                  <a:pt x="488421" y="814388"/>
                  <a:pt x="473075" y="825500"/>
                </a:cubicBezTo>
                <a:cubicBezTo>
                  <a:pt x="457729" y="836612"/>
                  <a:pt x="449792" y="844021"/>
                  <a:pt x="431800" y="854075"/>
                </a:cubicBezTo>
                <a:cubicBezTo>
                  <a:pt x="413808" y="864129"/>
                  <a:pt x="387879" y="877358"/>
                  <a:pt x="365125" y="885825"/>
                </a:cubicBezTo>
                <a:cubicBezTo>
                  <a:pt x="342371" y="894292"/>
                  <a:pt x="319088" y="899583"/>
                  <a:pt x="295275" y="904875"/>
                </a:cubicBezTo>
                <a:cubicBezTo>
                  <a:pt x="271462" y="910167"/>
                  <a:pt x="245533" y="915458"/>
                  <a:pt x="222250" y="917575"/>
                </a:cubicBezTo>
                <a:cubicBezTo>
                  <a:pt x="198967" y="919692"/>
                  <a:pt x="177271" y="918104"/>
                  <a:pt x="155575" y="917575"/>
                </a:cubicBezTo>
                <a:cubicBezTo>
                  <a:pt x="133879" y="917046"/>
                  <a:pt x="111125" y="917575"/>
                  <a:pt x="92075" y="914400"/>
                </a:cubicBezTo>
                <a:cubicBezTo>
                  <a:pt x="73025" y="911225"/>
                  <a:pt x="41275" y="898525"/>
                  <a:pt x="41275" y="898525"/>
                </a:cubicBezTo>
                <a:lnTo>
                  <a:pt x="0" y="885825"/>
                </a:lnTo>
              </a:path>
            </a:pathLst>
          </a:custGeom>
          <a:ln w="635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>
            <a:off x="4097925" y="637660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22" name="Ellipse 421"/>
          <p:cNvSpPr/>
          <p:nvPr/>
        </p:nvSpPr>
        <p:spPr>
          <a:xfrm>
            <a:off x="4098228" y="6655434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23" name="Connecteur droit avec flèche 422"/>
          <p:cNvCxnSpPr>
            <a:stCxn id="421" idx="4"/>
            <a:endCxn id="422" idx="0"/>
          </p:cNvCxnSpPr>
          <p:nvPr/>
        </p:nvCxnSpPr>
        <p:spPr>
          <a:xfrm>
            <a:off x="4155471" y="6492086"/>
            <a:ext cx="303" cy="163348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Ellipse 423"/>
          <p:cNvSpPr/>
          <p:nvPr/>
        </p:nvSpPr>
        <p:spPr>
          <a:xfrm>
            <a:off x="4565958" y="6786319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25" name="Connecteur droit avec flèche 424"/>
          <p:cNvCxnSpPr>
            <a:stCxn id="421" idx="5"/>
            <a:endCxn id="424" idx="2"/>
          </p:cNvCxnSpPr>
          <p:nvPr/>
        </p:nvCxnSpPr>
        <p:spPr>
          <a:xfrm>
            <a:off x="4196162" y="6475174"/>
            <a:ext cx="369796" cy="3688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6" name="Ellipse 425"/>
          <p:cNvSpPr/>
          <p:nvPr/>
        </p:nvSpPr>
        <p:spPr>
          <a:xfrm>
            <a:off x="4564228" y="7286755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27" name="Connecteur droit avec flèche 426"/>
          <p:cNvCxnSpPr>
            <a:stCxn id="424" idx="4"/>
            <a:endCxn id="426" idx="0"/>
          </p:cNvCxnSpPr>
          <p:nvPr/>
        </p:nvCxnSpPr>
        <p:spPr>
          <a:xfrm flipH="1">
            <a:off x="4621774" y="6901803"/>
            <a:ext cx="1730" cy="3849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Forme libre 427"/>
          <p:cNvSpPr/>
          <p:nvPr/>
        </p:nvSpPr>
        <p:spPr>
          <a:xfrm>
            <a:off x="4400607" y="6205700"/>
            <a:ext cx="753871" cy="937247"/>
          </a:xfrm>
          <a:custGeom>
            <a:avLst/>
            <a:gdLst>
              <a:gd name="connsiteX0" fmla="*/ 229996 w 753871"/>
              <a:gd name="connsiteY0" fmla="*/ 0 h 937247"/>
              <a:gd name="connsiteX1" fmla="*/ 141096 w 753871"/>
              <a:gd name="connsiteY1" fmla="*/ 73025 h 937247"/>
              <a:gd name="connsiteX2" fmla="*/ 102996 w 753871"/>
              <a:gd name="connsiteY2" fmla="*/ 123825 h 937247"/>
              <a:gd name="connsiteX3" fmla="*/ 64896 w 753871"/>
              <a:gd name="connsiteY3" fmla="*/ 168275 h 937247"/>
              <a:gd name="connsiteX4" fmla="*/ 39496 w 753871"/>
              <a:gd name="connsiteY4" fmla="*/ 225425 h 937247"/>
              <a:gd name="connsiteX5" fmla="*/ 10921 w 753871"/>
              <a:gd name="connsiteY5" fmla="*/ 292100 h 937247"/>
              <a:gd name="connsiteX6" fmla="*/ 1396 w 753871"/>
              <a:gd name="connsiteY6" fmla="*/ 361950 h 937247"/>
              <a:gd name="connsiteX7" fmla="*/ 1396 w 753871"/>
              <a:gd name="connsiteY7" fmla="*/ 450850 h 937247"/>
              <a:gd name="connsiteX8" fmla="*/ 14096 w 753871"/>
              <a:gd name="connsiteY8" fmla="*/ 523875 h 937247"/>
              <a:gd name="connsiteX9" fmla="*/ 45846 w 753871"/>
              <a:gd name="connsiteY9" fmla="*/ 625475 h 937247"/>
              <a:gd name="connsiteX10" fmla="*/ 77596 w 753871"/>
              <a:gd name="connsiteY10" fmla="*/ 682625 h 937247"/>
              <a:gd name="connsiteX11" fmla="*/ 112521 w 753871"/>
              <a:gd name="connsiteY11" fmla="*/ 736600 h 937247"/>
              <a:gd name="connsiteX12" fmla="*/ 163321 w 753871"/>
              <a:gd name="connsiteY12" fmla="*/ 787400 h 937247"/>
              <a:gd name="connsiteX13" fmla="*/ 223646 w 753871"/>
              <a:gd name="connsiteY13" fmla="*/ 841375 h 937247"/>
              <a:gd name="connsiteX14" fmla="*/ 299846 w 753871"/>
              <a:gd name="connsiteY14" fmla="*/ 882650 h 937247"/>
              <a:gd name="connsiteX15" fmla="*/ 388746 w 753871"/>
              <a:gd name="connsiteY15" fmla="*/ 917575 h 937247"/>
              <a:gd name="connsiteX16" fmla="*/ 471296 w 753871"/>
              <a:gd name="connsiteY16" fmla="*/ 933450 h 937247"/>
              <a:gd name="connsiteX17" fmla="*/ 547496 w 753871"/>
              <a:gd name="connsiteY17" fmla="*/ 936625 h 937247"/>
              <a:gd name="connsiteX18" fmla="*/ 626871 w 753871"/>
              <a:gd name="connsiteY18" fmla="*/ 923925 h 937247"/>
              <a:gd name="connsiteX19" fmla="*/ 696721 w 753871"/>
              <a:gd name="connsiteY19" fmla="*/ 908050 h 937247"/>
              <a:gd name="connsiteX20" fmla="*/ 753871 w 753871"/>
              <a:gd name="connsiteY20" fmla="*/ 882650 h 9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871" h="937247">
                <a:moveTo>
                  <a:pt x="229996" y="0"/>
                </a:moveTo>
                <a:cubicBezTo>
                  <a:pt x="196129" y="26194"/>
                  <a:pt x="162263" y="52388"/>
                  <a:pt x="141096" y="73025"/>
                </a:cubicBezTo>
                <a:cubicBezTo>
                  <a:pt x="119929" y="93663"/>
                  <a:pt x="115696" y="107950"/>
                  <a:pt x="102996" y="123825"/>
                </a:cubicBezTo>
                <a:cubicBezTo>
                  <a:pt x="90296" y="139700"/>
                  <a:pt x="75479" y="151342"/>
                  <a:pt x="64896" y="168275"/>
                </a:cubicBezTo>
                <a:cubicBezTo>
                  <a:pt x="54313" y="185208"/>
                  <a:pt x="48492" y="204788"/>
                  <a:pt x="39496" y="225425"/>
                </a:cubicBezTo>
                <a:cubicBezTo>
                  <a:pt x="30500" y="246063"/>
                  <a:pt x="17271" y="269346"/>
                  <a:pt x="10921" y="292100"/>
                </a:cubicBezTo>
                <a:cubicBezTo>
                  <a:pt x="4571" y="314854"/>
                  <a:pt x="2983" y="335492"/>
                  <a:pt x="1396" y="361950"/>
                </a:cubicBezTo>
                <a:cubicBezTo>
                  <a:pt x="-192" y="388408"/>
                  <a:pt x="-721" y="423863"/>
                  <a:pt x="1396" y="450850"/>
                </a:cubicBezTo>
                <a:cubicBezTo>
                  <a:pt x="3513" y="477838"/>
                  <a:pt x="6688" y="494771"/>
                  <a:pt x="14096" y="523875"/>
                </a:cubicBezTo>
                <a:cubicBezTo>
                  <a:pt x="21504" y="552979"/>
                  <a:pt x="35263" y="599017"/>
                  <a:pt x="45846" y="625475"/>
                </a:cubicBezTo>
                <a:cubicBezTo>
                  <a:pt x="56429" y="651933"/>
                  <a:pt x="66483" y="664104"/>
                  <a:pt x="77596" y="682625"/>
                </a:cubicBezTo>
                <a:cubicBezTo>
                  <a:pt x="88708" y="701146"/>
                  <a:pt x="98234" y="719138"/>
                  <a:pt x="112521" y="736600"/>
                </a:cubicBezTo>
                <a:cubicBezTo>
                  <a:pt x="126808" y="754062"/>
                  <a:pt x="144800" y="769938"/>
                  <a:pt x="163321" y="787400"/>
                </a:cubicBezTo>
                <a:cubicBezTo>
                  <a:pt x="181842" y="804863"/>
                  <a:pt x="200892" y="825500"/>
                  <a:pt x="223646" y="841375"/>
                </a:cubicBezTo>
                <a:cubicBezTo>
                  <a:pt x="246400" y="857250"/>
                  <a:pt x="272329" y="869950"/>
                  <a:pt x="299846" y="882650"/>
                </a:cubicBezTo>
                <a:cubicBezTo>
                  <a:pt x="327363" y="895350"/>
                  <a:pt x="360171" y="909108"/>
                  <a:pt x="388746" y="917575"/>
                </a:cubicBezTo>
                <a:cubicBezTo>
                  <a:pt x="417321" y="926042"/>
                  <a:pt x="444838" y="930275"/>
                  <a:pt x="471296" y="933450"/>
                </a:cubicBezTo>
                <a:cubicBezTo>
                  <a:pt x="497754" y="936625"/>
                  <a:pt x="521567" y="938213"/>
                  <a:pt x="547496" y="936625"/>
                </a:cubicBezTo>
                <a:cubicBezTo>
                  <a:pt x="573425" y="935038"/>
                  <a:pt x="602000" y="928687"/>
                  <a:pt x="626871" y="923925"/>
                </a:cubicBezTo>
                <a:cubicBezTo>
                  <a:pt x="651742" y="919163"/>
                  <a:pt x="675555" y="914929"/>
                  <a:pt x="696721" y="908050"/>
                </a:cubicBezTo>
                <a:cubicBezTo>
                  <a:pt x="717887" y="901171"/>
                  <a:pt x="753871" y="882650"/>
                  <a:pt x="753871" y="882650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Forme libre 428"/>
          <p:cNvSpPr/>
          <p:nvPr/>
        </p:nvSpPr>
        <p:spPr>
          <a:xfrm>
            <a:off x="4126227" y="6702899"/>
            <a:ext cx="1025525" cy="394052"/>
          </a:xfrm>
          <a:custGeom>
            <a:avLst/>
            <a:gdLst>
              <a:gd name="connsiteX0" fmla="*/ 0 w 1025525"/>
              <a:gd name="connsiteY0" fmla="*/ 394052 h 394052"/>
              <a:gd name="connsiteX1" fmla="*/ 15875 w 1025525"/>
              <a:gd name="connsiteY1" fmla="*/ 340077 h 394052"/>
              <a:gd name="connsiteX2" fmla="*/ 41275 w 1025525"/>
              <a:gd name="connsiteY2" fmla="*/ 289277 h 394052"/>
              <a:gd name="connsiteX3" fmla="*/ 60325 w 1025525"/>
              <a:gd name="connsiteY3" fmla="*/ 244827 h 394052"/>
              <a:gd name="connsiteX4" fmla="*/ 95250 w 1025525"/>
              <a:gd name="connsiteY4" fmla="*/ 200377 h 394052"/>
              <a:gd name="connsiteX5" fmla="*/ 149225 w 1025525"/>
              <a:gd name="connsiteY5" fmla="*/ 136877 h 394052"/>
              <a:gd name="connsiteX6" fmla="*/ 222250 w 1025525"/>
              <a:gd name="connsiteY6" fmla="*/ 86077 h 394052"/>
              <a:gd name="connsiteX7" fmla="*/ 282575 w 1025525"/>
              <a:gd name="connsiteY7" fmla="*/ 47977 h 394052"/>
              <a:gd name="connsiteX8" fmla="*/ 365125 w 1025525"/>
              <a:gd name="connsiteY8" fmla="*/ 19402 h 394052"/>
              <a:gd name="connsiteX9" fmla="*/ 425450 w 1025525"/>
              <a:gd name="connsiteY9" fmla="*/ 6702 h 394052"/>
              <a:gd name="connsiteX10" fmla="*/ 501650 w 1025525"/>
              <a:gd name="connsiteY10" fmla="*/ 352 h 394052"/>
              <a:gd name="connsiteX11" fmla="*/ 587375 w 1025525"/>
              <a:gd name="connsiteY11" fmla="*/ 3527 h 394052"/>
              <a:gd name="connsiteX12" fmla="*/ 673100 w 1025525"/>
              <a:gd name="connsiteY12" fmla="*/ 25752 h 394052"/>
              <a:gd name="connsiteX13" fmla="*/ 742950 w 1025525"/>
              <a:gd name="connsiteY13" fmla="*/ 54327 h 394052"/>
              <a:gd name="connsiteX14" fmla="*/ 819150 w 1025525"/>
              <a:gd name="connsiteY14" fmla="*/ 92427 h 394052"/>
              <a:gd name="connsiteX15" fmla="*/ 889000 w 1025525"/>
              <a:gd name="connsiteY15" fmla="*/ 149577 h 394052"/>
              <a:gd name="connsiteX16" fmla="*/ 942975 w 1025525"/>
              <a:gd name="connsiteY16" fmla="*/ 209902 h 394052"/>
              <a:gd name="connsiteX17" fmla="*/ 984250 w 1025525"/>
              <a:gd name="connsiteY17" fmla="*/ 282927 h 394052"/>
              <a:gd name="connsiteX18" fmla="*/ 1009650 w 1025525"/>
              <a:gd name="connsiteY18" fmla="*/ 333727 h 394052"/>
              <a:gd name="connsiteX19" fmla="*/ 1025525 w 1025525"/>
              <a:gd name="connsiteY19" fmla="*/ 384527 h 394052"/>
              <a:gd name="connsiteX0" fmla="*/ 0 w 1025525"/>
              <a:gd name="connsiteY0" fmla="*/ 394052 h 394052"/>
              <a:gd name="connsiteX1" fmla="*/ 15875 w 1025525"/>
              <a:gd name="connsiteY1" fmla="*/ 340077 h 394052"/>
              <a:gd name="connsiteX2" fmla="*/ 41275 w 1025525"/>
              <a:gd name="connsiteY2" fmla="*/ 289277 h 394052"/>
              <a:gd name="connsiteX3" fmla="*/ 60325 w 1025525"/>
              <a:gd name="connsiteY3" fmla="*/ 244827 h 394052"/>
              <a:gd name="connsiteX4" fmla="*/ 101600 w 1025525"/>
              <a:gd name="connsiteY4" fmla="*/ 187677 h 394052"/>
              <a:gd name="connsiteX5" fmla="*/ 149225 w 1025525"/>
              <a:gd name="connsiteY5" fmla="*/ 136877 h 394052"/>
              <a:gd name="connsiteX6" fmla="*/ 222250 w 1025525"/>
              <a:gd name="connsiteY6" fmla="*/ 86077 h 394052"/>
              <a:gd name="connsiteX7" fmla="*/ 282575 w 1025525"/>
              <a:gd name="connsiteY7" fmla="*/ 47977 h 394052"/>
              <a:gd name="connsiteX8" fmla="*/ 365125 w 1025525"/>
              <a:gd name="connsiteY8" fmla="*/ 19402 h 394052"/>
              <a:gd name="connsiteX9" fmla="*/ 425450 w 1025525"/>
              <a:gd name="connsiteY9" fmla="*/ 6702 h 394052"/>
              <a:gd name="connsiteX10" fmla="*/ 501650 w 1025525"/>
              <a:gd name="connsiteY10" fmla="*/ 352 h 394052"/>
              <a:gd name="connsiteX11" fmla="*/ 587375 w 1025525"/>
              <a:gd name="connsiteY11" fmla="*/ 3527 h 394052"/>
              <a:gd name="connsiteX12" fmla="*/ 673100 w 1025525"/>
              <a:gd name="connsiteY12" fmla="*/ 25752 h 394052"/>
              <a:gd name="connsiteX13" fmla="*/ 742950 w 1025525"/>
              <a:gd name="connsiteY13" fmla="*/ 54327 h 394052"/>
              <a:gd name="connsiteX14" fmla="*/ 819150 w 1025525"/>
              <a:gd name="connsiteY14" fmla="*/ 92427 h 394052"/>
              <a:gd name="connsiteX15" fmla="*/ 889000 w 1025525"/>
              <a:gd name="connsiteY15" fmla="*/ 149577 h 394052"/>
              <a:gd name="connsiteX16" fmla="*/ 942975 w 1025525"/>
              <a:gd name="connsiteY16" fmla="*/ 209902 h 394052"/>
              <a:gd name="connsiteX17" fmla="*/ 984250 w 1025525"/>
              <a:gd name="connsiteY17" fmla="*/ 282927 h 394052"/>
              <a:gd name="connsiteX18" fmla="*/ 1009650 w 1025525"/>
              <a:gd name="connsiteY18" fmla="*/ 333727 h 394052"/>
              <a:gd name="connsiteX19" fmla="*/ 1025525 w 1025525"/>
              <a:gd name="connsiteY19" fmla="*/ 384527 h 39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25525" h="394052">
                <a:moveTo>
                  <a:pt x="0" y="394052"/>
                </a:moveTo>
                <a:cubicBezTo>
                  <a:pt x="4498" y="375795"/>
                  <a:pt x="8996" y="357539"/>
                  <a:pt x="15875" y="340077"/>
                </a:cubicBezTo>
                <a:cubicBezTo>
                  <a:pt x="22754" y="322615"/>
                  <a:pt x="33867" y="305152"/>
                  <a:pt x="41275" y="289277"/>
                </a:cubicBezTo>
                <a:cubicBezTo>
                  <a:pt x="48683" y="273402"/>
                  <a:pt x="50271" y="261760"/>
                  <a:pt x="60325" y="244827"/>
                </a:cubicBezTo>
                <a:cubicBezTo>
                  <a:pt x="70379" y="227894"/>
                  <a:pt x="86783" y="205669"/>
                  <a:pt x="101600" y="187677"/>
                </a:cubicBezTo>
                <a:cubicBezTo>
                  <a:pt x="116417" y="169685"/>
                  <a:pt x="129117" y="153810"/>
                  <a:pt x="149225" y="136877"/>
                </a:cubicBezTo>
                <a:cubicBezTo>
                  <a:pt x="169333" y="119944"/>
                  <a:pt x="200025" y="100894"/>
                  <a:pt x="222250" y="86077"/>
                </a:cubicBezTo>
                <a:cubicBezTo>
                  <a:pt x="244475" y="71260"/>
                  <a:pt x="258763" y="59089"/>
                  <a:pt x="282575" y="47977"/>
                </a:cubicBezTo>
                <a:cubicBezTo>
                  <a:pt x="306388" y="36864"/>
                  <a:pt x="341313" y="26281"/>
                  <a:pt x="365125" y="19402"/>
                </a:cubicBezTo>
                <a:cubicBezTo>
                  <a:pt x="388937" y="12523"/>
                  <a:pt x="402696" y="9877"/>
                  <a:pt x="425450" y="6702"/>
                </a:cubicBezTo>
                <a:cubicBezTo>
                  <a:pt x="448204" y="3527"/>
                  <a:pt x="474663" y="881"/>
                  <a:pt x="501650" y="352"/>
                </a:cubicBezTo>
                <a:cubicBezTo>
                  <a:pt x="528637" y="-177"/>
                  <a:pt x="558800" y="-706"/>
                  <a:pt x="587375" y="3527"/>
                </a:cubicBezTo>
                <a:cubicBezTo>
                  <a:pt x="615950" y="7760"/>
                  <a:pt x="647171" y="17285"/>
                  <a:pt x="673100" y="25752"/>
                </a:cubicBezTo>
                <a:cubicBezTo>
                  <a:pt x="699029" y="34219"/>
                  <a:pt x="718608" y="43215"/>
                  <a:pt x="742950" y="54327"/>
                </a:cubicBezTo>
                <a:cubicBezTo>
                  <a:pt x="767292" y="65439"/>
                  <a:pt x="794808" y="76552"/>
                  <a:pt x="819150" y="92427"/>
                </a:cubicBezTo>
                <a:cubicBezTo>
                  <a:pt x="843492" y="108302"/>
                  <a:pt x="868363" y="129998"/>
                  <a:pt x="889000" y="149577"/>
                </a:cubicBezTo>
                <a:cubicBezTo>
                  <a:pt x="909637" y="169156"/>
                  <a:pt x="927100" y="187677"/>
                  <a:pt x="942975" y="209902"/>
                </a:cubicBezTo>
                <a:cubicBezTo>
                  <a:pt x="958850" y="232127"/>
                  <a:pt x="973138" y="262290"/>
                  <a:pt x="984250" y="282927"/>
                </a:cubicBezTo>
                <a:cubicBezTo>
                  <a:pt x="995362" y="303564"/>
                  <a:pt x="1002771" y="316794"/>
                  <a:pt x="1009650" y="333727"/>
                </a:cubicBezTo>
                <a:cubicBezTo>
                  <a:pt x="1016529" y="350660"/>
                  <a:pt x="1025525" y="384527"/>
                  <a:pt x="1025525" y="384527"/>
                </a:cubicBezTo>
              </a:path>
            </a:pathLst>
          </a:custGeom>
          <a:ln w="635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0" name="Connecteur droit avec flèche 429"/>
          <p:cNvCxnSpPr>
            <a:stCxn id="424" idx="7"/>
            <a:endCxn id="415" idx="3"/>
          </p:cNvCxnSpPr>
          <p:nvPr/>
        </p:nvCxnSpPr>
        <p:spPr>
          <a:xfrm flipV="1">
            <a:off x="4664195" y="6525541"/>
            <a:ext cx="353701" cy="277690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avec flèche 430"/>
          <p:cNvCxnSpPr>
            <a:stCxn id="424" idx="5"/>
            <a:endCxn id="416" idx="1"/>
          </p:cNvCxnSpPr>
          <p:nvPr/>
        </p:nvCxnSpPr>
        <p:spPr>
          <a:xfrm>
            <a:off x="4664195" y="6884891"/>
            <a:ext cx="257345" cy="9424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2" name="Image 4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05978">
            <a:off x="5147819" y="6798512"/>
            <a:ext cx="443435" cy="443435"/>
          </a:xfrm>
          <a:prstGeom prst="rect">
            <a:avLst/>
          </a:prstGeom>
        </p:spPr>
      </p:pic>
      <p:sp>
        <p:nvSpPr>
          <p:cNvPr id="437" name="Ellipse 436"/>
          <p:cNvSpPr/>
          <p:nvPr/>
        </p:nvSpPr>
        <p:spPr>
          <a:xfrm>
            <a:off x="7770720" y="6484711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38" name="Ellipse 437"/>
          <p:cNvSpPr/>
          <p:nvPr/>
        </p:nvSpPr>
        <p:spPr>
          <a:xfrm>
            <a:off x="7547468" y="7040911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39" name="Ellipse 438"/>
          <p:cNvSpPr/>
          <p:nvPr/>
        </p:nvSpPr>
        <p:spPr>
          <a:xfrm>
            <a:off x="7462690" y="7484567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40" name="Connecteur droit avec flèche 439"/>
          <p:cNvCxnSpPr>
            <a:stCxn id="447" idx="6"/>
            <a:endCxn id="439" idx="2"/>
          </p:cNvCxnSpPr>
          <p:nvPr/>
        </p:nvCxnSpPr>
        <p:spPr>
          <a:xfrm flipV="1">
            <a:off x="7322103" y="7542309"/>
            <a:ext cx="140587" cy="477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2" name="Ellipse 441"/>
          <p:cNvSpPr/>
          <p:nvPr/>
        </p:nvSpPr>
        <p:spPr>
          <a:xfrm>
            <a:off x="6691148" y="634378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43" name="Ellipse 442"/>
          <p:cNvSpPr/>
          <p:nvPr/>
        </p:nvSpPr>
        <p:spPr>
          <a:xfrm>
            <a:off x="6691451" y="6622615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44" name="Connecteur droit avec flèche 443"/>
          <p:cNvCxnSpPr>
            <a:stCxn id="442" idx="4"/>
            <a:endCxn id="443" idx="0"/>
          </p:cNvCxnSpPr>
          <p:nvPr/>
        </p:nvCxnSpPr>
        <p:spPr>
          <a:xfrm>
            <a:off x="6748694" y="6459267"/>
            <a:ext cx="303" cy="163348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Ellipse 444"/>
          <p:cNvSpPr/>
          <p:nvPr/>
        </p:nvSpPr>
        <p:spPr>
          <a:xfrm>
            <a:off x="7208741" y="6865010"/>
            <a:ext cx="115092" cy="11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46" name="Connecteur droit avec flèche 445"/>
          <p:cNvCxnSpPr>
            <a:stCxn id="442" idx="5"/>
            <a:endCxn id="445" idx="2"/>
          </p:cNvCxnSpPr>
          <p:nvPr/>
        </p:nvCxnSpPr>
        <p:spPr>
          <a:xfrm>
            <a:off x="6789385" y="6442355"/>
            <a:ext cx="419356" cy="480397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Ellipse 446"/>
          <p:cNvSpPr/>
          <p:nvPr/>
        </p:nvSpPr>
        <p:spPr>
          <a:xfrm>
            <a:off x="7207011" y="7489346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48" name="Connecteur droit avec flèche 447"/>
          <p:cNvCxnSpPr>
            <a:stCxn id="445" idx="4"/>
            <a:endCxn id="447" idx="0"/>
          </p:cNvCxnSpPr>
          <p:nvPr/>
        </p:nvCxnSpPr>
        <p:spPr>
          <a:xfrm flipH="1">
            <a:off x="7264557" y="6980494"/>
            <a:ext cx="1730" cy="5088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avec flèche 448"/>
          <p:cNvCxnSpPr>
            <a:stCxn id="445" idx="7"/>
            <a:endCxn id="437" idx="3"/>
          </p:cNvCxnSpPr>
          <p:nvPr/>
        </p:nvCxnSpPr>
        <p:spPr>
          <a:xfrm flipV="1">
            <a:off x="7306978" y="6583283"/>
            <a:ext cx="480597" cy="29863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avec flèche 449"/>
          <p:cNvCxnSpPr>
            <a:stCxn id="445" idx="5"/>
            <a:endCxn id="438" idx="1"/>
          </p:cNvCxnSpPr>
          <p:nvPr/>
        </p:nvCxnSpPr>
        <p:spPr>
          <a:xfrm>
            <a:off x="7306978" y="6963582"/>
            <a:ext cx="257345" cy="94241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Ellipse 451"/>
          <p:cNvSpPr/>
          <p:nvPr/>
        </p:nvSpPr>
        <p:spPr>
          <a:xfrm>
            <a:off x="9150610" y="6088554"/>
            <a:ext cx="598491" cy="5668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3" name="Ellipse 452"/>
          <p:cNvSpPr/>
          <p:nvPr/>
        </p:nvSpPr>
        <p:spPr>
          <a:xfrm>
            <a:off x="10260455" y="6052854"/>
            <a:ext cx="598491" cy="5668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4" name="Ellipse 453"/>
          <p:cNvSpPr/>
          <p:nvPr/>
        </p:nvSpPr>
        <p:spPr>
          <a:xfrm>
            <a:off x="9642174" y="6659866"/>
            <a:ext cx="598491" cy="5668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5" name="Ellipse 454"/>
          <p:cNvSpPr/>
          <p:nvPr/>
        </p:nvSpPr>
        <p:spPr>
          <a:xfrm>
            <a:off x="10529217" y="6690408"/>
            <a:ext cx="598491" cy="5668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6" name="Ellipse 455"/>
          <p:cNvSpPr/>
          <p:nvPr/>
        </p:nvSpPr>
        <p:spPr>
          <a:xfrm>
            <a:off x="9672588" y="7397460"/>
            <a:ext cx="598491" cy="5668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8" name="Rectangle à coins arrondis 457"/>
          <p:cNvSpPr/>
          <p:nvPr/>
        </p:nvSpPr>
        <p:spPr>
          <a:xfrm>
            <a:off x="11368052" y="5905785"/>
            <a:ext cx="2518593" cy="214941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459" name="Ellipse 458"/>
          <p:cNvSpPr/>
          <p:nvPr/>
        </p:nvSpPr>
        <p:spPr>
          <a:xfrm>
            <a:off x="9397582" y="6179860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60" name="Ellipse 459"/>
          <p:cNvSpPr/>
          <p:nvPr/>
        </p:nvSpPr>
        <p:spPr>
          <a:xfrm>
            <a:off x="9397885" y="645869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61" name="Connecteur droit avec flèche 460"/>
          <p:cNvCxnSpPr>
            <a:stCxn id="459" idx="4"/>
            <a:endCxn id="460" idx="0"/>
          </p:cNvCxnSpPr>
          <p:nvPr/>
        </p:nvCxnSpPr>
        <p:spPr>
          <a:xfrm>
            <a:off x="9455128" y="6295344"/>
            <a:ext cx="303" cy="163348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Ellipse 461"/>
          <p:cNvSpPr/>
          <p:nvPr/>
        </p:nvSpPr>
        <p:spPr>
          <a:xfrm>
            <a:off x="10502425" y="6281352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63" name="Ellipse 462"/>
          <p:cNvSpPr/>
          <p:nvPr/>
        </p:nvSpPr>
        <p:spPr>
          <a:xfrm>
            <a:off x="9876802" y="688512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64" name="Ellipse 463"/>
          <p:cNvSpPr/>
          <p:nvPr/>
        </p:nvSpPr>
        <p:spPr>
          <a:xfrm>
            <a:off x="10055126" y="7641746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65" name="Connecteur droit avec flèche 464"/>
          <p:cNvCxnSpPr>
            <a:stCxn id="466" idx="6"/>
            <a:endCxn id="464" idx="2"/>
          </p:cNvCxnSpPr>
          <p:nvPr/>
        </p:nvCxnSpPr>
        <p:spPr>
          <a:xfrm flipV="1">
            <a:off x="9914539" y="7699488"/>
            <a:ext cx="140587" cy="4779"/>
          </a:xfrm>
          <a:prstGeom prst="straightConnector1">
            <a:avLst/>
          </a:prstGeom>
          <a:ln w="952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Ellipse 465"/>
          <p:cNvSpPr/>
          <p:nvPr/>
        </p:nvSpPr>
        <p:spPr>
          <a:xfrm>
            <a:off x="9799447" y="7646525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67" name="Ellipse 466"/>
          <p:cNvSpPr/>
          <p:nvPr/>
        </p:nvSpPr>
        <p:spPr>
          <a:xfrm>
            <a:off x="10757167" y="6885123"/>
            <a:ext cx="115092" cy="1154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cxnSp>
        <p:nvCxnSpPr>
          <p:cNvPr id="468" name="Connecteur droit avec flèche 467"/>
          <p:cNvCxnSpPr>
            <a:stCxn id="459" idx="5"/>
            <a:endCxn id="463" idx="1"/>
          </p:cNvCxnSpPr>
          <p:nvPr/>
        </p:nvCxnSpPr>
        <p:spPr>
          <a:xfrm>
            <a:off x="9495819" y="6278432"/>
            <a:ext cx="397838" cy="623603"/>
          </a:xfrm>
          <a:prstGeom prst="straightConnector1">
            <a:avLst/>
          </a:prstGeom>
          <a:ln w="9525" cmpd="sng">
            <a:solidFill>
              <a:srgbClr val="FF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avec flèche 472"/>
          <p:cNvCxnSpPr>
            <a:stCxn id="463" idx="7"/>
            <a:endCxn id="462" idx="3"/>
          </p:cNvCxnSpPr>
          <p:nvPr/>
        </p:nvCxnSpPr>
        <p:spPr>
          <a:xfrm flipV="1">
            <a:off x="9975039" y="6379924"/>
            <a:ext cx="544241" cy="522111"/>
          </a:xfrm>
          <a:prstGeom prst="straightConnector1">
            <a:avLst/>
          </a:prstGeom>
          <a:ln w="9525" cmpd="sng">
            <a:solidFill>
              <a:srgbClr val="FF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avec flèche 475"/>
          <p:cNvCxnSpPr>
            <a:stCxn id="463" idx="6"/>
            <a:endCxn id="467" idx="2"/>
          </p:cNvCxnSpPr>
          <p:nvPr/>
        </p:nvCxnSpPr>
        <p:spPr>
          <a:xfrm>
            <a:off x="9991894" y="6942865"/>
            <a:ext cx="765273" cy="0"/>
          </a:xfrm>
          <a:prstGeom prst="straightConnector1">
            <a:avLst/>
          </a:prstGeom>
          <a:ln w="9525" cmpd="sng">
            <a:solidFill>
              <a:srgbClr val="FF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avec flèche 478"/>
          <p:cNvCxnSpPr>
            <a:stCxn id="463" idx="4"/>
            <a:endCxn id="466" idx="0"/>
          </p:cNvCxnSpPr>
          <p:nvPr/>
        </p:nvCxnSpPr>
        <p:spPr>
          <a:xfrm flipH="1">
            <a:off x="9856993" y="7000607"/>
            <a:ext cx="77355" cy="645918"/>
          </a:xfrm>
          <a:prstGeom prst="straightConnector1">
            <a:avLst/>
          </a:prstGeom>
          <a:ln w="9525" cmpd="sng">
            <a:solidFill>
              <a:srgbClr val="FF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" name="Grouper 481"/>
          <p:cNvGrpSpPr/>
          <p:nvPr/>
        </p:nvGrpSpPr>
        <p:grpSpPr>
          <a:xfrm>
            <a:off x="11663615" y="6329947"/>
            <a:ext cx="446569" cy="295557"/>
            <a:chOff x="2543745" y="1890344"/>
            <a:chExt cx="284025" cy="171753"/>
          </a:xfrm>
          <a:solidFill>
            <a:schemeClr val="bg1">
              <a:lumMod val="95000"/>
            </a:schemeClr>
          </a:solidFill>
        </p:grpSpPr>
        <p:sp>
          <p:nvSpPr>
            <p:cNvPr id="483" name="Rectangle 482"/>
            <p:cNvSpPr/>
            <p:nvPr/>
          </p:nvSpPr>
          <p:spPr>
            <a:xfrm rot="21088048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484" name="Connecteur droit 483"/>
            <p:cNvCxnSpPr/>
            <p:nvPr/>
          </p:nvCxnSpPr>
          <p:spPr>
            <a:xfrm flipV="1">
              <a:off x="2726752" y="19407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Connecteur droit 484"/>
            <p:cNvCxnSpPr/>
            <p:nvPr/>
          </p:nvCxnSpPr>
          <p:spPr>
            <a:xfrm flipV="1">
              <a:off x="2724234" y="191456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er 485"/>
          <p:cNvGrpSpPr/>
          <p:nvPr/>
        </p:nvGrpSpPr>
        <p:grpSpPr>
          <a:xfrm>
            <a:off x="12801743" y="6159554"/>
            <a:ext cx="446569" cy="295557"/>
            <a:chOff x="2543745" y="1890344"/>
            <a:chExt cx="284025" cy="171753"/>
          </a:xfrm>
          <a:solidFill>
            <a:schemeClr val="bg1">
              <a:lumMod val="95000"/>
            </a:schemeClr>
          </a:solidFill>
        </p:grpSpPr>
        <p:sp>
          <p:nvSpPr>
            <p:cNvPr id="487" name="Rectangle 486"/>
            <p:cNvSpPr/>
            <p:nvPr/>
          </p:nvSpPr>
          <p:spPr>
            <a:xfrm rot="21088048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488" name="Connecteur droit 487"/>
            <p:cNvCxnSpPr/>
            <p:nvPr/>
          </p:nvCxnSpPr>
          <p:spPr>
            <a:xfrm flipV="1">
              <a:off x="2726752" y="19407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onnecteur droit 488"/>
            <p:cNvCxnSpPr/>
            <p:nvPr/>
          </p:nvCxnSpPr>
          <p:spPr>
            <a:xfrm flipV="1">
              <a:off x="2724234" y="191456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er 489"/>
          <p:cNvGrpSpPr/>
          <p:nvPr/>
        </p:nvGrpSpPr>
        <p:grpSpPr>
          <a:xfrm>
            <a:off x="12256983" y="6835512"/>
            <a:ext cx="446569" cy="295557"/>
            <a:chOff x="2543745" y="1890344"/>
            <a:chExt cx="284025" cy="171753"/>
          </a:xfrm>
          <a:solidFill>
            <a:schemeClr val="bg1">
              <a:lumMod val="95000"/>
            </a:schemeClr>
          </a:solidFill>
        </p:grpSpPr>
        <p:sp>
          <p:nvSpPr>
            <p:cNvPr id="491" name="Rectangle 490"/>
            <p:cNvSpPr/>
            <p:nvPr/>
          </p:nvSpPr>
          <p:spPr>
            <a:xfrm rot="21088048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492" name="Connecteur droit 491"/>
            <p:cNvCxnSpPr/>
            <p:nvPr/>
          </p:nvCxnSpPr>
          <p:spPr>
            <a:xfrm flipV="1">
              <a:off x="2726752" y="19407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Connecteur droit 492"/>
            <p:cNvCxnSpPr/>
            <p:nvPr/>
          </p:nvCxnSpPr>
          <p:spPr>
            <a:xfrm flipV="1">
              <a:off x="2724234" y="191456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er 493"/>
          <p:cNvGrpSpPr/>
          <p:nvPr/>
        </p:nvGrpSpPr>
        <p:grpSpPr>
          <a:xfrm>
            <a:off x="13031076" y="6783419"/>
            <a:ext cx="446569" cy="295557"/>
            <a:chOff x="2543745" y="1890344"/>
            <a:chExt cx="284025" cy="171753"/>
          </a:xfrm>
          <a:solidFill>
            <a:schemeClr val="bg1">
              <a:lumMod val="95000"/>
            </a:schemeClr>
          </a:solidFill>
        </p:grpSpPr>
        <p:sp>
          <p:nvSpPr>
            <p:cNvPr id="495" name="Rectangle 494"/>
            <p:cNvSpPr/>
            <p:nvPr/>
          </p:nvSpPr>
          <p:spPr>
            <a:xfrm rot="21088048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496" name="Connecteur droit 495"/>
            <p:cNvCxnSpPr/>
            <p:nvPr/>
          </p:nvCxnSpPr>
          <p:spPr>
            <a:xfrm flipV="1">
              <a:off x="2726752" y="19407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onnecteur droit 496"/>
            <p:cNvCxnSpPr/>
            <p:nvPr/>
          </p:nvCxnSpPr>
          <p:spPr>
            <a:xfrm flipV="1">
              <a:off x="2724234" y="191456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er 497"/>
          <p:cNvGrpSpPr/>
          <p:nvPr/>
        </p:nvGrpSpPr>
        <p:grpSpPr>
          <a:xfrm>
            <a:off x="12305507" y="7442933"/>
            <a:ext cx="446569" cy="295557"/>
            <a:chOff x="2543745" y="1890344"/>
            <a:chExt cx="284025" cy="171753"/>
          </a:xfrm>
          <a:solidFill>
            <a:schemeClr val="bg1">
              <a:lumMod val="95000"/>
            </a:schemeClr>
          </a:solidFill>
        </p:grpSpPr>
        <p:sp>
          <p:nvSpPr>
            <p:cNvPr id="499" name="Rectangle 498"/>
            <p:cNvSpPr/>
            <p:nvPr/>
          </p:nvSpPr>
          <p:spPr>
            <a:xfrm rot="21088048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500" name="Connecteur droit 499"/>
            <p:cNvCxnSpPr/>
            <p:nvPr/>
          </p:nvCxnSpPr>
          <p:spPr>
            <a:xfrm flipV="1">
              <a:off x="2726752" y="19407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Connecteur droit 500"/>
            <p:cNvCxnSpPr/>
            <p:nvPr/>
          </p:nvCxnSpPr>
          <p:spPr>
            <a:xfrm flipV="1">
              <a:off x="2724234" y="191456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Connecteur droit avec flèche 501"/>
          <p:cNvCxnSpPr>
            <a:stCxn id="483" idx="2"/>
          </p:cNvCxnSpPr>
          <p:nvPr/>
        </p:nvCxnSpPr>
        <p:spPr>
          <a:xfrm>
            <a:off x="11870247" y="6623868"/>
            <a:ext cx="0" cy="38682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ZoneTexte 507"/>
          <p:cNvSpPr txBox="1"/>
          <p:nvPr/>
        </p:nvSpPr>
        <p:spPr>
          <a:xfrm>
            <a:off x="3263909" y="5499100"/>
            <a:ext cx="275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Seravek ExtraLight"/>
                <a:cs typeface="Seravek ExtraLight"/>
              </a:rPr>
              <a:t>Breaking down</a:t>
            </a:r>
            <a:endParaRPr lang="en-US" sz="1900" b="1" dirty="0">
              <a:latin typeface="Seravek ExtraLight"/>
              <a:cs typeface="Seravek ExtraLight"/>
            </a:endParaRPr>
          </a:p>
        </p:txBody>
      </p:sp>
      <p:sp>
        <p:nvSpPr>
          <p:cNvPr id="509" name="ZoneTexte 508"/>
          <p:cNvSpPr txBox="1"/>
          <p:nvPr/>
        </p:nvSpPr>
        <p:spPr>
          <a:xfrm>
            <a:off x="3279154" y="2413794"/>
            <a:ext cx="275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Seravek ExtraLight"/>
                <a:cs typeface="Seravek ExtraLight"/>
              </a:rPr>
              <a:t>Unification</a:t>
            </a:r>
            <a:endParaRPr lang="en-US" sz="1900" b="1" dirty="0">
              <a:latin typeface="Seravek ExtraLight"/>
              <a:cs typeface="Seravek ExtraLight"/>
            </a:endParaRPr>
          </a:p>
        </p:txBody>
      </p:sp>
      <p:sp>
        <p:nvSpPr>
          <p:cNvPr id="510" name="ZoneTexte 509"/>
          <p:cNvSpPr txBox="1"/>
          <p:nvPr/>
        </p:nvSpPr>
        <p:spPr>
          <a:xfrm>
            <a:off x="5961304" y="4927879"/>
            <a:ext cx="2542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Extraction of the </a:t>
            </a:r>
            <a:r>
              <a:rPr lang="en-US" sz="1700" i="1" dirty="0" smtClean="0">
                <a:latin typeface="Seravek ExtraLight"/>
                <a:cs typeface="Seravek ExtraLight"/>
              </a:rPr>
              <a:t>G</a:t>
            </a:r>
            <a:r>
              <a:rPr lang="en-US" sz="1700" dirty="0" smtClean="0">
                <a:latin typeface="Seravek ExtraLight"/>
                <a:cs typeface="Seravek ExtraLight"/>
              </a:rPr>
              <a:t> graphs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511" name="ZoneTexte 510"/>
          <p:cNvSpPr txBox="1"/>
          <p:nvPr/>
        </p:nvSpPr>
        <p:spPr>
          <a:xfrm>
            <a:off x="8611575" y="4935815"/>
            <a:ext cx="2542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Match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512" name="ZoneTexte 511"/>
          <p:cNvSpPr txBox="1"/>
          <p:nvPr/>
        </p:nvSpPr>
        <p:spPr>
          <a:xfrm>
            <a:off x="11368692" y="4935815"/>
            <a:ext cx="2542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Merge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513" name="ZoneTexte 512"/>
          <p:cNvSpPr txBox="1"/>
          <p:nvPr/>
        </p:nvSpPr>
        <p:spPr>
          <a:xfrm>
            <a:off x="8719205" y="8014247"/>
            <a:ext cx="25057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Graph partitioning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sp>
        <p:nvSpPr>
          <p:cNvPr id="514" name="ZoneTexte 513"/>
          <p:cNvSpPr txBox="1"/>
          <p:nvPr/>
        </p:nvSpPr>
        <p:spPr>
          <a:xfrm>
            <a:off x="11337502" y="8037677"/>
            <a:ext cx="2549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Seravek ExtraLight"/>
                <a:cs typeface="Seravek ExtraLight"/>
              </a:rPr>
              <a:t>Modules encapsulation</a:t>
            </a:r>
            <a:endParaRPr lang="en-US" sz="1700" dirty="0">
              <a:latin typeface="Seravek ExtraLight"/>
              <a:cs typeface="Seravek ExtraLight"/>
            </a:endParaRPr>
          </a:p>
        </p:txBody>
      </p:sp>
      <p:cxnSp>
        <p:nvCxnSpPr>
          <p:cNvPr id="515" name="Connecteur droit avec flèche 514"/>
          <p:cNvCxnSpPr>
            <a:endCxn id="491" idx="1"/>
          </p:cNvCxnSpPr>
          <p:nvPr/>
        </p:nvCxnSpPr>
        <p:spPr>
          <a:xfrm>
            <a:off x="11870247" y="7000607"/>
            <a:ext cx="388780" cy="10089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Connecteur droit avec flèche 520"/>
          <p:cNvCxnSpPr>
            <a:endCxn id="487" idx="1"/>
          </p:cNvCxnSpPr>
          <p:nvPr/>
        </p:nvCxnSpPr>
        <p:spPr>
          <a:xfrm>
            <a:off x="12419763" y="6334738"/>
            <a:ext cx="384024" cy="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Connecteur droit avec flèche 525"/>
          <p:cNvCxnSpPr>
            <a:endCxn id="491" idx="0"/>
          </p:cNvCxnSpPr>
          <p:nvPr/>
        </p:nvCxnSpPr>
        <p:spPr>
          <a:xfrm>
            <a:off x="12419763" y="6330520"/>
            <a:ext cx="0" cy="50662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 droit avec flèche 529"/>
          <p:cNvCxnSpPr>
            <a:stCxn id="491" idx="3"/>
            <a:endCxn id="495" idx="1"/>
          </p:cNvCxnSpPr>
          <p:nvPr/>
        </p:nvCxnSpPr>
        <p:spPr>
          <a:xfrm>
            <a:off x="12624351" y="6955886"/>
            <a:ext cx="408769" cy="271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avec flèche 533"/>
          <p:cNvCxnSpPr>
            <a:stCxn id="491" idx="2"/>
            <a:endCxn id="499" idx="0"/>
          </p:cNvCxnSpPr>
          <p:nvPr/>
        </p:nvCxnSpPr>
        <p:spPr>
          <a:xfrm>
            <a:off x="12463615" y="7129433"/>
            <a:ext cx="4672" cy="315136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79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</Words>
  <Application>Microsoft Macintosh PowerPoint</Application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28</cp:revision>
  <dcterms:created xsi:type="dcterms:W3CDTF">2016-09-28T06:57:56Z</dcterms:created>
  <dcterms:modified xsi:type="dcterms:W3CDTF">2016-09-28T08:02:30Z</dcterms:modified>
</cp:coreProperties>
</file>