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8003838" cy="18003838"/>
  <p:notesSz cx="6858000" cy="9144000"/>
  <p:defaultTextStyle>
    <a:defPPr>
      <a:defRPr lang="fr-FR"/>
    </a:defPPr>
    <a:lvl1pPr marL="0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631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262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5895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524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157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1788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419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052" algn="l" defTabSz="1028631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384" y="-80"/>
      </p:cViewPr>
      <p:guideLst>
        <p:guide orient="horz" pos="5671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A7A44-5054-994F-B161-565D0DF1DB47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356D4-1379-A04A-887C-5700BADF6A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12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28631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57262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085895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14524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143157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171788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200419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229052" algn="l" defTabSz="10286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0288" y="5592860"/>
            <a:ext cx="15303262" cy="3859156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00577" y="10202175"/>
            <a:ext cx="12602687" cy="46009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5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1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1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2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5702355" y="1892070"/>
            <a:ext cx="7973574" cy="40329432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72254" y="1892070"/>
            <a:ext cx="23630037" cy="40329432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57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87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2179" y="11569134"/>
            <a:ext cx="15303262" cy="3575762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22179" y="7630796"/>
            <a:ext cx="15303262" cy="3938338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631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262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58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52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15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17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41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0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4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72254" y="11027351"/>
            <a:ext cx="15800242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872560" y="11027351"/>
            <a:ext cx="15803369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8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030027"/>
            <a:ext cx="7954822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631" indent="0">
              <a:buNone/>
              <a:defRPr sz="4500" b="1"/>
            </a:lvl2pPr>
            <a:lvl3pPr marL="2057262" indent="0">
              <a:buNone/>
              <a:defRPr sz="4100" b="1"/>
            </a:lvl3pPr>
            <a:lvl4pPr marL="3085895" indent="0">
              <a:buNone/>
              <a:defRPr sz="3600" b="1"/>
            </a:lvl4pPr>
            <a:lvl5pPr marL="4114524" indent="0">
              <a:buNone/>
              <a:defRPr sz="3600" b="1"/>
            </a:lvl5pPr>
            <a:lvl6pPr marL="5143157" indent="0">
              <a:buNone/>
              <a:defRPr sz="3600" b="1"/>
            </a:lvl6pPr>
            <a:lvl7pPr marL="6171788" indent="0">
              <a:buNone/>
              <a:defRPr sz="3600" b="1"/>
            </a:lvl7pPr>
            <a:lvl8pPr marL="7200419" indent="0">
              <a:buNone/>
              <a:defRPr sz="3600" b="1"/>
            </a:lvl8pPr>
            <a:lvl9pPr marL="8229052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00192" y="5709550"/>
            <a:ext cx="7954822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145705" y="4030027"/>
            <a:ext cx="7957946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631" indent="0">
              <a:buNone/>
              <a:defRPr sz="4500" b="1"/>
            </a:lvl2pPr>
            <a:lvl3pPr marL="2057262" indent="0">
              <a:buNone/>
              <a:defRPr sz="4100" b="1"/>
            </a:lvl3pPr>
            <a:lvl4pPr marL="3085895" indent="0">
              <a:buNone/>
              <a:defRPr sz="3600" b="1"/>
            </a:lvl4pPr>
            <a:lvl5pPr marL="4114524" indent="0">
              <a:buNone/>
              <a:defRPr sz="3600" b="1"/>
            </a:lvl5pPr>
            <a:lvl6pPr marL="5143157" indent="0">
              <a:buNone/>
              <a:defRPr sz="3600" b="1"/>
            </a:lvl6pPr>
            <a:lvl7pPr marL="6171788" indent="0">
              <a:buNone/>
              <a:defRPr sz="3600" b="1"/>
            </a:lvl7pPr>
            <a:lvl8pPr marL="7200419" indent="0">
              <a:buNone/>
              <a:defRPr sz="3600" b="1"/>
            </a:lvl8pPr>
            <a:lvl9pPr marL="8229052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145705" y="5709550"/>
            <a:ext cx="7957946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6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69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73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7" y="716820"/>
            <a:ext cx="5923139" cy="305065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39000" y="716826"/>
            <a:ext cx="10064646" cy="1536577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00197" y="3767476"/>
            <a:ext cx="5923139" cy="12315127"/>
          </a:xfrm>
        </p:spPr>
        <p:txBody>
          <a:bodyPr/>
          <a:lstStyle>
            <a:lvl1pPr marL="0" indent="0">
              <a:buNone/>
              <a:defRPr sz="3200"/>
            </a:lvl1pPr>
            <a:lvl2pPr marL="1028631" indent="0">
              <a:buNone/>
              <a:defRPr sz="2700"/>
            </a:lvl2pPr>
            <a:lvl3pPr marL="2057262" indent="0">
              <a:buNone/>
              <a:defRPr sz="2300"/>
            </a:lvl3pPr>
            <a:lvl4pPr marL="3085895" indent="0">
              <a:buNone/>
              <a:defRPr sz="2000"/>
            </a:lvl4pPr>
            <a:lvl5pPr marL="4114524" indent="0">
              <a:buNone/>
              <a:defRPr sz="2000"/>
            </a:lvl5pPr>
            <a:lvl6pPr marL="5143157" indent="0">
              <a:buNone/>
              <a:defRPr sz="2000"/>
            </a:lvl6pPr>
            <a:lvl7pPr marL="6171788" indent="0">
              <a:buNone/>
              <a:defRPr sz="2000"/>
            </a:lvl7pPr>
            <a:lvl8pPr marL="7200419" indent="0">
              <a:buNone/>
              <a:defRPr sz="2000"/>
            </a:lvl8pPr>
            <a:lvl9pPr marL="8229052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92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8878" y="12602687"/>
            <a:ext cx="10802303" cy="1487818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528878" y="1608676"/>
            <a:ext cx="10802303" cy="10802303"/>
          </a:xfrm>
        </p:spPr>
        <p:txBody>
          <a:bodyPr/>
          <a:lstStyle>
            <a:lvl1pPr marL="0" indent="0">
              <a:buNone/>
              <a:defRPr sz="7200"/>
            </a:lvl1pPr>
            <a:lvl2pPr marL="1028631" indent="0">
              <a:buNone/>
              <a:defRPr sz="6300"/>
            </a:lvl2pPr>
            <a:lvl3pPr marL="2057262" indent="0">
              <a:buNone/>
              <a:defRPr sz="5400"/>
            </a:lvl3pPr>
            <a:lvl4pPr marL="3085895" indent="0">
              <a:buNone/>
              <a:defRPr sz="4500"/>
            </a:lvl4pPr>
            <a:lvl5pPr marL="4114524" indent="0">
              <a:buNone/>
              <a:defRPr sz="4500"/>
            </a:lvl5pPr>
            <a:lvl6pPr marL="5143157" indent="0">
              <a:buNone/>
              <a:defRPr sz="4500"/>
            </a:lvl6pPr>
            <a:lvl7pPr marL="6171788" indent="0">
              <a:buNone/>
              <a:defRPr sz="4500"/>
            </a:lvl7pPr>
            <a:lvl8pPr marL="7200419" indent="0">
              <a:buNone/>
              <a:defRPr sz="4500"/>
            </a:lvl8pPr>
            <a:lvl9pPr marL="8229052" indent="0">
              <a:buNone/>
              <a:defRPr sz="4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28878" y="14090505"/>
            <a:ext cx="10802303" cy="2112949"/>
          </a:xfrm>
        </p:spPr>
        <p:txBody>
          <a:bodyPr/>
          <a:lstStyle>
            <a:lvl1pPr marL="0" indent="0">
              <a:buNone/>
              <a:defRPr sz="3200"/>
            </a:lvl1pPr>
            <a:lvl2pPr marL="1028631" indent="0">
              <a:buNone/>
              <a:defRPr sz="2700"/>
            </a:lvl2pPr>
            <a:lvl3pPr marL="2057262" indent="0">
              <a:buNone/>
              <a:defRPr sz="2300"/>
            </a:lvl3pPr>
            <a:lvl4pPr marL="3085895" indent="0">
              <a:buNone/>
              <a:defRPr sz="2000"/>
            </a:lvl4pPr>
            <a:lvl5pPr marL="4114524" indent="0">
              <a:buNone/>
              <a:defRPr sz="2000"/>
            </a:lvl5pPr>
            <a:lvl6pPr marL="5143157" indent="0">
              <a:buNone/>
              <a:defRPr sz="2000"/>
            </a:lvl6pPr>
            <a:lvl7pPr marL="6171788" indent="0">
              <a:buNone/>
              <a:defRPr sz="2000"/>
            </a:lvl7pPr>
            <a:lvl8pPr marL="7200419" indent="0">
              <a:buNone/>
              <a:defRPr sz="2000"/>
            </a:lvl8pPr>
            <a:lvl9pPr marL="8229052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32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  <a:prstGeom prst="rect">
            <a:avLst/>
          </a:prstGeom>
        </p:spPr>
        <p:txBody>
          <a:bodyPr vert="horz" lIns="205727" tIns="102863" rIns="205727" bIns="102863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200902"/>
            <a:ext cx="16203454" cy="11881701"/>
          </a:xfrm>
          <a:prstGeom prst="rect">
            <a:avLst/>
          </a:prstGeom>
        </p:spPr>
        <p:txBody>
          <a:bodyPr vert="horz" lIns="205727" tIns="102863" rIns="205727" bIns="102863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00192" y="16686894"/>
            <a:ext cx="4200896" cy="958538"/>
          </a:xfrm>
          <a:prstGeom prst="rect">
            <a:avLst/>
          </a:prstGeom>
        </p:spPr>
        <p:txBody>
          <a:bodyPr vert="horz" lIns="205727" tIns="102863" rIns="205727" bIns="102863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E8F5-1AC2-EF4E-A06C-47E3817971FF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151313" y="16686894"/>
            <a:ext cx="5701215" cy="958538"/>
          </a:xfrm>
          <a:prstGeom prst="rect">
            <a:avLst/>
          </a:prstGeom>
        </p:spPr>
        <p:txBody>
          <a:bodyPr vert="horz" lIns="205727" tIns="102863" rIns="205727" bIns="102863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902750" y="16686894"/>
            <a:ext cx="4200896" cy="958538"/>
          </a:xfrm>
          <a:prstGeom prst="rect">
            <a:avLst/>
          </a:prstGeom>
        </p:spPr>
        <p:txBody>
          <a:bodyPr vert="horz" lIns="205727" tIns="102863" rIns="205727" bIns="102863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7012C-9468-2145-8A2F-054C30F6FB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97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631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474" indent="-771474" algn="l" defTabSz="1028631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527" indent="-642894" algn="l" defTabSz="1028631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576" indent="-514314" algn="l" defTabSz="1028631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210" indent="-514314" algn="l" defTabSz="1028631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8843" indent="-514314" algn="l" defTabSz="1028631" rtl="0" eaLnBrk="1" latinLnBrk="0" hangingPunct="1">
        <a:spcBef>
          <a:spcPct val="20000"/>
        </a:spcBef>
        <a:buFont typeface="Arial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471" indent="-514314" algn="l" defTabSz="102863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105" indent="-514314" algn="l" defTabSz="102863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4736" indent="-514314" algn="l" defTabSz="102863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367" indent="-514314" algn="l" defTabSz="102863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31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262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5895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24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157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88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419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052" algn="l" defTabSz="1028631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rouper 485"/>
          <p:cNvGrpSpPr/>
          <p:nvPr/>
        </p:nvGrpSpPr>
        <p:grpSpPr>
          <a:xfrm rot="179585">
            <a:off x="2978888" y="1714491"/>
            <a:ext cx="2638323" cy="1484140"/>
            <a:chOff x="2543745" y="1890344"/>
            <a:chExt cx="248428" cy="171753"/>
          </a:xfrm>
          <a:solidFill>
            <a:schemeClr val="bg1">
              <a:lumMod val="95000"/>
            </a:schemeClr>
          </a:solidFill>
        </p:grpSpPr>
        <p:sp>
          <p:nvSpPr>
            <p:cNvPr id="487" name="Rectangle 486"/>
            <p:cNvSpPr/>
            <p:nvPr/>
          </p:nvSpPr>
          <p:spPr>
            <a:xfrm rot="21346007">
              <a:off x="2543745" y="1890344"/>
              <a:ext cx="234952" cy="171753"/>
            </a:xfrm>
            <a:prstGeom prst="rect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Seravek ExtraLight"/>
                <a:cs typeface="Seravek ExtraLight"/>
              </a:endParaRPr>
            </a:p>
          </p:txBody>
        </p:sp>
        <p:cxnSp>
          <p:nvCxnSpPr>
            <p:cNvPr id="488" name="Connecteur droit 487"/>
            <p:cNvCxnSpPr/>
            <p:nvPr/>
          </p:nvCxnSpPr>
          <p:spPr>
            <a:xfrm rot="21420415" flipV="1">
              <a:off x="2761137" y="1915624"/>
              <a:ext cx="31036" cy="3688"/>
            </a:xfrm>
            <a:prstGeom prst="lin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Connecteur droit 488"/>
            <p:cNvCxnSpPr/>
            <p:nvPr/>
          </p:nvCxnSpPr>
          <p:spPr>
            <a:xfrm rot="21420415" flipV="1">
              <a:off x="2760597" y="1902749"/>
              <a:ext cx="31036" cy="3190"/>
            </a:xfrm>
            <a:prstGeom prst="lin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8" name="ZoneTexte 507"/>
          <p:cNvSpPr txBox="1"/>
          <p:nvPr/>
        </p:nvSpPr>
        <p:spPr>
          <a:xfrm>
            <a:off x="3030702" y="2234871"/>
            <a:ext cx="5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Seravek ExtraLight"/>
                <a:cs typeface="Seravek ExtraLight"/>
              </a:rPr>
              <a:t>AS: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250" name="Rectangle à coins arrondis 249"/>
          <p:cNvSpPr/>
          <p:nvPr/>
        </p:nvSpPr>
        <p:spPr>
          <a:xfrm>
            <a:off x="3465249" y="2240711"/>
            <a:ext cx="1847486" cy="300032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Seravek"/>
                <a:cs typeface="Seravek"/>
              </a:rPr>
              <a:t>Metamodel</a:t>
            </a:r>
            <a:endParaRPr lang="en-US" sz="13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2" name="ZoneTexte 251"/>
          <p:cNvSpPr txBox="1"/>
          <p:nvPr/>
        </p:nvSpPr>
        <p:spPr>
          <a:xfrm>
            <a:off x="3016899" y="2727181"/>
            <a:ext cx="5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Seravek ExtraLight"/>
                <a:cs typeface="Seravek ExtraLight"/>
              </a:rPr>
              <a:t>Sem: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253" name="Rectangle à coins arrondis 252"/>
          <p:cNvSpPr/>
          <p:nvPr/>
        </p:nvSpPr>
        <p:spPr>
          <a:xfrm>
            <a:off x="3463893" y="2716174"/>
            <a:ext cx="1848880" cy="29046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175" cmpd="sng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ravek"/>
                <a:cs typeface="Seravek"/>
              </a:rPr>
              <a:t>Domain-Specific Actions</a:t>
            </a:r>
            <a:endParaRPr lang="en-US" sz="1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60" name="Grouper 259"/>
          <p:cNvGrpSpPr/>
          <p:nvPr/>
        </p:nvGrpSpPr>
        <p:grpSpPr>
          <a:xfrm rot="179585">
            <a:off x="6761043" y="1751795"/>
            <a:ext cx="2638323" cy="1484140"/>
            <a:chOff x="2543745" y="1890344"/>
            <a:chExt cx="248428" cy="171753"/>
          </a:xfrm>
          <a:solidFill>
            <a:schemeClr val="bg1">
              <a:lumMod val="95000"/>
            </a:schemeClr>
          </a:solidFill>
        </p:grpSpPr>
        <p:sp>
          <p:nvSpPr>
            <p:cNvPr id="261" name="Rectangle 260"/>
            <p:cNvSpPr/>
            <p:nvPr/>
          </p:nvSpPr>
          <p:spPr>
            <a:xfrm rot="21346007">
              <a:off x="2543745" y="1890344"/>
              <a:ext cx="234952" cy="171753"/>
            </a:xfrm>
            <a:prstGeom prst="rect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Seravek ExtraLight"/>
                <a:cs typeface="Seravek ExtraLight"/>
              </a:endParaRPr>
            </a:p>
          </p:txBody>
        </p:sp>
        <p:cxnSp>
          <p:nvCxnSpPr>
            <p:cNvPr id="263" name="Connecteur droit 262"/>
            <p:cNvCxnSpPr/>
            <p:nvPr/>
          </p:nvCxnSpPr>
          <p:spPr>
            <a:xfrm rot="21420415" flipV="1">
              <a:off x="2761137" y="1915624"/>
              <a:ext cx="31036" cy="3688"/>
            </a:xfrm>
            <a:prstGeom prst="lin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/>
            <p:cNvCxnSpPr/>
            <p:nvPr/>
          </p:nvCxnSpPr>
          <p:spPr>
            <a:xfrm rot="21420415" flipV="1">
              <a:off x="2760597" y="1902749"/>
              <a:ext cx="31036" cy="3190"/>
            </a:xfrm>
            <a:prstGeom prst="lin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ZoneTexte 264"/>
          <p:cNvSpPr txBox="1"/>
          <p:nvPr/>
        </p:nvSpPr>
        <p:spPr>
          <a:xfrm>
            <a:off x="6812857" y="2133527"/>
            <a:ext cx="5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Seravek ExtraLight"/>
                <a:cs typeface="Seravek ExtraLight"/>
              </a:rPr>
              <a:t>AS: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7247404" y="2139367"/>
            <a:ext cx="1847292" cy="300032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Seravek"/>
                <a:cs typeface="Seravek"/>
              </a:rPr>
              <a:t>Metamodel</a:t>
            </a:r>
            <a:endParaRPr lang="en-US" sz="13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ZoneTexte 266"/>
          <p:cNvSpPr txBox="1"/>
          <p:nvPr/>
        </p:nvSpPr>
        <p:spPr>
          <a:xfrm>
            <a:off x="6799054" y="2649863"/>
            <a:ext cx="5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Seravek ExtraLight"/>
                <a:cs typeface="Seravek ExtraLight"/>
              </a:rPr>
              <a:t>Sem: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269" name="Rectangle à coins arrondis 268"/>
          <p:cNvSpPr/>
          <p:nvPr/>
        </p:nvSpPr>
        <p:spPr>
          <a:xfrm>
            <a:off x="7246048" y="2524924"/>
            <a:ext cx="1848648" cy="29046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175" cmpd="sng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ravek"/>
                <a:cs typeface="Seravek"/>
              </a:rPr>
              <a:t>Domain-Specific Actions</a:t>
            </a:r>
            <a:endParaRPr lang="en-US" sz="1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0" name="Rectangle à coins arrondis 269"/>
          <p:cNvSpPr/>
          <p:nvPr/>
        </p:nvSpPr>
        <p:spPr>
          <a:xfrm>
            <a:off x="7247404" y="2862075"/>
            <a:ext cx="1847292" cy="29046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175" cmpd="sng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ravek"/>
                <a:cs typeface="Seravek"/>
              </a:rPr>
              <a:t>Domain-Specific Actions’</a:t>
            </a:r>
            <a:endParaRPr lang="en-US" sz="1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" name="Pensées 11"/>
          <p:cNvSpPr/>
          <p:nvPr/>
        </p:nvSpPr>
        <p:spPr>
          <a:xfrm>
            <a:off x="4859325" y="3542783"/>
            <a:ext cx="2506626" cy="791242"/>
          </a:xfrm>
          <a:prstGeom prst="cloudCallout">
            <a:avLst>
              <a:gd name="adj1" fmla="val 39918"/>
              <a:gd name="adj2" fmla="val -14922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970514" y="3764083"/>
            <a:ext cx="223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Seravek Light"/>
                <a:cs typeface="Seravek Light"/>
              </a:rPr>
              <a:t>Semantic</a:t>
            </a:r>
            <a:r>
              <a:rPr lang="fr-FR" sz="1400" dirty="0" smtClean="0">
                <a:latin typeface="Seravek Light"/>
                <a:cs typeface="Seravek Light"/>
              </a:rPr>
              <a:t> Variation Point</a:t>
            </a:r>
            <a:endParaRPr lang="fr-FR" sz="1400" dirty="0">
              <a:latin typeface="Seravek Light"/>
              <a:cs typeface="Seravek Light"/>
            </a:endParaRPr>
          </a:p>
        </p:txBody>
      </p:sp>
      <p:grpSp>
        <p:nvGrpSpPr>
          <p:cNvPr id="272" name="Grouper 271"/>
          <p:cNvGrpSpPr/>
          <p:nvPr/>
        </p:nvGrpSpPr>
        <p:grpSpPr>
          <a:xfrm rot="10800000">
            <a:off x="5894197" y="2339465"/>
            <a:ext cx="343687" cy="408506"/>
            <a:chOff x="10392598" y="7082836"/>
            <a:chExt cx="343687" cy="408506"/>
          </a:xfrm>
          <a:solidFill>
            <a:srgbClr val="F2F2F2"/>
          </a:solidFill>
        </p:grpSpPr>
        <p:sp>
          <p:nvSpPr>
            <p:cNvPr id="273" name="Ellipse 272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>
                <a:latin typeface="Seravek ExtraLight"/>
                <a:cs typeface="Seravek ExtraLight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>
                <a:latin typeface="Seravek ExtraLight"/>
                <a:cs typeface="Seravek ExtraLight"/>
              </a:endParaRPr>
            </a:p>
          </p:txBody>
        </p:sp>
      </p:grpSp>
      <p:cxnSp>
        <p:nvCxnSpPr>
          <p:cNvPr id="15" name="Connecteur droit 14"/>
          <p:cNvCxnSpPr>
            <a:stCxn id="261" idx="1"/>
            <a:endCxn id="273" idx="2"/>
          </p:cNvCxnSpPr>
          <p:nvPr/>
        </p:nvCxnSpPr>
        <p:spPr>
          <a:xfrm flipH="1">
            <a:off x="6237884" y="2517131"/>
            <a:ext cx="523549" cy="2281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Ellipse 275"/>
          <p:cNvSpPr/>
          <p:nvPr/>
        </p:nvSpPr>
        <p:spPr>
          <a:xfrm>
            <a:off x="5937986" y="2429412"/>
            <a:ext cx="180000" cy="180000"/>
          </a:xfrm>
          <a:prstGeom prst="ellipse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>
              <a:latin typeface="Seravek ExtraLight"/>
              <a:cs typeface="Seravek ExtraLight"/>
            </a:endParaRPr>
          </a:p>
        </p:txBody>
      </p:sp>
      <p:cxnSp>
        <p:nvCxnSpPr>
          <p:cNvPr id="278" name="Connecteur droit 277"/>
          <p:cNvCxnSpPr>
            <a:endCxn id="276" idx="2"/>
          </p:cNvCxnSpPr>
          <p:nvPr/>
        </p:nvCxnSpPr>
        <p:spPr>
          <a:xfrm>
            <a:off x="5489962" y="2519412"/>
            <a:ext cx="448024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ZoneTexte 278"/>
          <p:cNvSpPr txBox="1"/>
          <p:nvPr/>
        </p:nvSpPr>
        <p:spPr>
          <a:xfrm>
            <a:off x="5323889" y="2644353"/>
            <a:ext cx="103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latin typeface="Seravek Light"/>
                <a:cs typeface="Seravek Light"/>
              </a:rPr>
              <a:t>Provided</a:t>
            </a:r>
          </a:p>
          <a:p>
            <a:pPr algn="ctr"/>
            <a:r>
              <a:rPr lang="fr-FR" sz="1200" i="1" dirty="0" smtClean="0">
                <a:latin typeface="Seravek Light"/>
                <a:cs typeface="Seravek Light"/>
              </a:rPr>
              <a:t>Interface</a:t>
            </a:r>
            <a:endParaRPr lang="fr-FR" sz="1200" i="1" dirty="0">
              <a:latin typeface="Seravek Light"/>
              <a:cs typeface="Seravek Light"/>
            </a:endParaRPr>
          </a:p>
        </p:txBody>
      </p:sp>
      <p:sp>
        <p:nvSpPr>
          <p:cNvPr id="282" name="ZoneTexte 281"/>
          <p:cNvSpPr txBox="1"/>
          <p:nvPr/>
        </p:nvSpPr>
        <p:spPr>
          <a:xfrm>
            <a:off x="5893060" y="1932845"/>
            <a:ext cx="103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latin typeface="Seravek Light"/>
                <a:cs typeface="Seravek Light"/>
              </a:rPr>
              <a:t>Required</a:t>
            </a:r>
          </a:p>
          <a:p>
            <a:pPr algn="ctr"/>
            <a:r>
              <a:rPr lang="fr-FR" sz="1200" i="1" dirty="0" smtClean="0">
                <a:latin typeface="Seravek Light"/>
                <a:cs typeface="Seravek Light"/>
              </a:rPr>
              <a:t>Interface</a:t>
            </a:r>
            <a:endParaRPr lang="fr-FR" sz="1200" i="1" dirty="0">
              <a:latin typeface="Seravek Light"/>
              <a:cs typeface="Seravek Light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496810" y="1781958"/>
            <a:ext cx="15680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err="1" smtClean="0">
                <a:latin typeface="Seravek"/>
                <a:cs typeface="Seravek"/>
              </a:rPr>
              <a:t>Providing</a:t>
            </a:r>
            <a:r>
              <a:rPr lang="fr-FR" sz="1300" b="1" dirty="0" smtClean="0">
                <a:latin typeface="Seravek"/>
                <a:cs typeface="Seravek"/>
              </a:rPr>
              <a:t> Module</a:t>
            </a:r>
            <a:endParaRPr lang="fr-FR" sz="1300" b="1" dirty="0">
              <a:latin typeface="Seravek"/>
              <a:cs typeface="Seravek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262350" y="1788164"/>
            <a:ext cx="15680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err="1" smtClean="0">
                <a:latin typeface="Seravek"/>
                <a:cs typeface="Seravek"/>
              </a:rPr>
              <a:t>Requiring</a:t>
            </a:r>
            <a:r>
              <a:rPr lang="fr-FR" sz="1300" b="1" dirty="0" smtClean="0">
                <a:latin typeface="Seravek"/>
                <a:cs typeface="Seravek"/>
              </a:rPr>
              <a:t> Module</a:t>
            </a:r>
            <a:endParaRPr lang="fr-FR" sz="1300" b="1" dirty="0"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0836799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34</Words>
  <Application>Microsoft Macintosh PowerPoint</Application>
  <PresentationFormat>Personnalisé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46</cp:revision>
  <dcterms:created xsi:type="dcterms:W3CDTF">2016-09-28T06:57:56Z</dcterms:created>
  <dcterms:modified xsi:type="dcterms:W3CDTF">2016-09-28T19:23:16Z</dcterms:modified>
</cp:coreProperties>
</file>