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8003838" cy="18003838"/>
  <p:notesSz cx="6858000" cy="9144000"/>
  <p:defaultTextStyle>
    <a:defPPr>
      <a:defRPr lang="fr-FR"/>
    </a:defPPr>
    <a:lvl1pPr marL="0" algn="l" defTabSz="1028631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28631" algn="l" defTabSz="1028631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057262" algn="l" defTabSz="1028631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085895" algn="l" defTabSz="1028631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114524" algn="l" defTabSz="1028631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143157" algn="l" defTabSz="1028631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171788" algn="l" defTabSz="1028631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200419" algn="l" defTabSz="1028631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229052" algn="l" defTabSz="1028631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3" d="100"/>
          <a:sy n="63" d="100"/>
        </p:scale>
        <p:origin x="-1656" y="-80"/>
      </p:cViewPr>
      <p:guideLst>
        <p:guide orient="horz" pos="5671"/>
        <p:guide pos="567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A7A44-5054-994F-B161-565D0DF1DB47}" type="datetimeFigureOut">
              <a:rPr lang="fr-FR" smtClean="0"/>
              <a:t>28/09/2016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356D4-1379-A04A-887C-5700BADF6AD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9122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28631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1028631" algn="l" defTabSz="1028631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2057262" algn="l" defTabSz="1028631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3085895" algn="l" defTabSz="1028631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4114524" algn="l" defTabSz="1028631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5143157" algn="l" defTabSz="1028631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6171788" algn="l" defTabSz="1028631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7200419" algn="l" defTabSz="1028631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8229052" algn="l" defTabSz="1028631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50288" y="5592860"/>
            <a:ext cx="15303262" cy="3859156"/>
          </a:xfr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700577" y="10202175"/>
            <a:ext cx="12602687" cy="460098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286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57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085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14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1431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171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2004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22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E8F5-1AC2-EF4E-A06C-47E3817971FF}" type="datetimeFigureOut">
              <a:rPr lang="fr-FR" smtClean="0"/>
              <a:t>28/09/2016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012C-9468-2145-8A2F-054C30F6FB2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314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E8F5-1AC2-EF4E-A06C-47E3817971FF}" type="datetimeFigureOut">
              <a:rPr lang="fr-FR" smtClean="0"/>
              <a:t>28/09/2016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012C-9468-2145-8A2F-054C30F6FB2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201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25702355" y="1892070"/>
            <a:ext cx="7973574" cy="40329432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772254" y="1892070"/>
            <a:ext cx="23630037" cy="40329432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E8F5-1AC2-EF4E-A06C-47E3817971FF}" type="datetimeFigureOut">
              <a:rPr lang="fr-FR" smtClean="0"/>
              <a:t>28/09/2016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012C-9468-2145-8A2F-054C30F6FB2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3572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E8F5-1AC2-EF4E-A06C-47E3817971FF}" type="datetimeFigureOut">
              <a:rPr lang="fr-FR" smtClean="0"/>
              <a:t>28/09/2016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012C-9468-2145-8A2F-054C30F6FB2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4874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2179" y="11569134"/>
            <a:ext cx="15303262" cy="3575762"/>
          </a:xfrm>
        </p:spPr>
        <p:txBody>
          <a:bodyPr anchor="t"/>
          <a:lstStyle>
            <a:lvl1pPr algn="l">
              <a:defRPr sz="9000" b="1" cap="all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422179" y="7630796"/>
            <a:ext cx="15303262" cy="3938338"/>
          </a:xfrm>
        </p:spPr>
        <p:txBody>
          <a:bodyPr anchor="b"/>
          <a:lstStyle>
            <a:lvl1pPr marL="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1pPr>
            <a:lvl2pPr marL="1028631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57262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308589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1452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14315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17178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20041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22905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E8F5-1AC2-EF4E-A06C-47E3817971FF}" type="datetimeFigureOut">
              <a:rPr lang="fr-FR" smtClean="0"/>
              <a:t>28/09/2016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012C-9468-2145-8A2F-054C30F6FB2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45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772254" y="11027351"/>
            <a:ext cx="15800242" cy="31194151"/>
          </a:xfrm>
        </p:spPr>
        <p:txBody>
          <a:bodyPr/>
          <a:lstStyle>
            <a:lvl1pPr>
              <a:defRPr sz="6300"/>
            </a:lvl1pPr>
            <a:lvl2pPr>
              <a:defRPr sz="5400"/>
            </a:lvl2pPr>
            <a:lvl3pPr>
              <a:defRPr sz="45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7872560" y="11027351"/>
            <a:ext cx="15803369" cy="31194151"/>
          </a:xfrm>
        </p:spPr>
        <p:txBody>
          <a:bodyPr/>
          <a:lstStyle>
            <a:lvl1pPr>
              <a:defRPr sz="6300"/>
            </a:lvl1pPr>
            <a:lvl2pPr>
              <a:defRPr sz="5400"/>
            </a:lvl2pPr>
            <a:lvl3pPr>
              <a:defRPr sz="45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E8F5-1AC2-EF4E-A06C-47E3817971FF}" type="datetimeFigureOut">
              <a:rPr lang="fr-FR" smtClean="0"/>
              <a:t>28/09/2016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012C-9468-2145-8A2F-054C30F6FB2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389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00192" y="720988"/>
            <a:ext cx="16203454" cy="300064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00192" y="4030027"/>
            <a:ext cx="7954822" cy="1679523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28631" indent="0">
              <a:buNone/>
              <a:defRPr sz="4500" b="1"/>
            </a:lvl2pPr>
            <a:lvl3pPr marL="2057262" indent="0">
              <a:buNone/>
              <a:defRPr sz="4100" b="1"/>
            </a:lvl3pPr>
            <a:lvl4pPr marL="3085895" indent="0">
              <a:buNone/>
              <a:defRPr sz="3600" b="1"/>
            </a:lvl4pPr>
            <a:lvl5pPr marL="4114524" indent="0">
              <a:buNone/>
              <a:defRPr sz="3600" b="1"/>
            </a:lvl5pPr>
            <a:lvl6pPr marL="5143157" indent="0">
              <a:buNone/>
              <a:defRPr sz="3600" b="1"/>
            </a:lvl6pPr>
            <a:lvl7pPr marL="6171788" indent="0">
              <a:buNone/>
              <a:defRPr sz="3600" b="1"/>
            </a:lvl7pPr>
            <a:lvl8pPr marL="7200419" indent="0">
              <a:buNone/>
              <a:defRPr sz="3600" b="1"/>
            </a:lvl8pPr>
            <a:lvl9pPr marL="8229052" indent="0">
              <a:buNone/>
              <a:defRPr sz="3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900192" y="5709550"/>
            <a:ext cx="7954822" cy="10373046"/>
          </a:xfrm>
        </p:spPr>
        <p:txBody>
          <a:bodyPr/>
          <a:lstStyle>
            <a:lvl1pPr>
              <a:defRPr sz="5400"/>
            </a:lvl1pPr>
            <a:lvl2pPr>
              <a:defRPr sz="45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9145705" y="4030027"/>
            <a:ext cx="7957946" cy="1679523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28631" indent="0">
              <a:buNone/>
              <a:defRPr sz="4500" b="1"/>
            </a:lvl2pPr>
            <a:lvl3pPr marL="2057262" indent="0">
              <a:buNone/>
              <a:defRPr sz="4100" b="1"/>
            </a:lvl3pPr>
            <a:lvl4pPr marL="3085895" indent="0">
              <a:buNone/>
              <a:defRPr sz="3600" b="1"/>
            </a:lvl4pPr>
            <a:lvl5pPr marL="4114524" indent="0">
              <a:buNone/>
              <a:defRPr sz="3600" b="1"/>
            </a:lvl5pPr>
            <a:lvl6pPr marL="5143157" indent="0">
              <a:buNone/>
              <a:defRPr sz="3600" b="1"/>
            </a:lvl6pPr>
            <a:lvl7pPr marL="6171788" indent="0">
              <a:buNone/>
              <a:defRPr sz="3600" b="1"/>
            </a:lvl7pPr>
            <a:lvl8pPr marL="7200419" indent="0">
              <a:buNone/>
              <a:defRPr sz="3600" b="1"/>
            </a:lvl8pPr>
            <a:lvl9pPr marL="8229052" indent="0">
              <a:buNone/>
              <a:defRPr sz="3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9145705" y="5709550"/>
            <a:ext cx="7957946" cy="10373046"/>
          </a:xfrm>
        </p:spPr>
        <p:txBody>
          <a:bodyPr/>
          <a:lstStyle>
            <a:lvl1pPr>
              <a:defRPr sz="5400"/>
            </a:lvl1pPr>
            <a:lvl2pPr>
              <a:defRPr sz="45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E8F5-1AC2-EF4E-A06C-47E3817971FF}" type="datetimeFigureOut">
              <a:rPr lang="fr-FR" smtClean="0"/>
              <a:t>28/09/2016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012C-9468-2145-8A2F-054C30F6FB2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65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E8F5-1AC2-EF4E-A06C-47E3817971FF}" type="datetimeFigureOut">
              <a:rPr lang="fr-FR" smtClean="0"/>
              <a:t>28/09/2016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012C-9468-2145-8A2F-054C30F6FB2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3691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E8F5-1AC2-EF4E-A06C-47E3817971FF}" type="datetimeFigureOut">
              <a:rPr lang="fr-FR" smtClean="0"/>
              <a:t>28/09/2016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012C-9468-2145-8A2F-054C30F6FB2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8739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00197" y="716820"/>
            <a:ext cx="5923139" cy="3050650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039000" y="716826"/>
            <a:ext cx="10064646" cy="15365777"/>
          </a:xfrm>
        </p:spPr>
        <p:txBody>
          <a:bodyPr/>
          <a:lstStyle>
            <a:lvl1pPr>
              <a:defRPr sz="7200"/>
            </a:lvl1pPr>
            <a:lvl2pPr>
              <a:defRPr sz="6300"/>
            </a:lvl2pPr>
            <a:lvl3pPr>
              <a:defRPr sz="5400"/>
            </a:lvl3pPr>
            <a:lvl4pPr>
              <a:defRPr sz="4500"/>
            </a:lvl4pPr>
            <a:lvl5pPr>
              <a:defRPr sz="4500"/>
            </a:lvl5pPr>
            <a:lvl6pPr>
              <a:defRPr sz="4500"/>
            </a:lvl6pPr>
            <a:lvl7pPr>
              <a:defRPr sz="4500"/>
            </a:lvl7pPr>
            <a:lvl8pPr>
              <a:defRPr sz="4500"/>
            </a:lvl8pPr>
            <a:lvl9pPr>
              <a:defRPr sz="45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00197" y="3767476"/>
            <a:ext cx="5923139" cy="12315127"/>
          </a:xfrm>
        </p:spPr>
        <p:txBody>
          <a:bodyPr/>
          <a:lstStyle>
            <a:lvl1pPr marL="0" indent="0">
              <a:buNone/>
              <a:defRPr sz="3200"/>
            </a:lvl1pPr>
            <a:lvl2pPr marL="1028631" indent="0">
              <a:buNone/>
              <a:defRPr sz="2700"/>
            </a:lvl2pPr>
            <a:lvl3pPr marL="2057262" indent="0">
              <a:buNone/>
              <a:defRPr sz="2300"/>
            </a:lvl3pPr>
            <a:lvl4pPr marL="3085895" indent="0">
              <a:buNone/>
              <a:defRPr sz="2000"/>
            </a:lvl4pPr>
            <a:lvl5pPr marL="4114524" indent="0">
              <a:buNone/>
              <a:defRPr sz="2000"/>
            </a:lvl5pPr>
            <a:lvl6pPr marL="5143157" indent="0">
              <a:buNone/>
              <a:defRPr sz="2000"/>
            </a:lvl6pPr>
            <a:lvl7pPr marL="6171788" indent="0">
              <a:buNone/>
              <a:defRPr sz="2000"/>
            </a:lvl7pPr>
            <a:lvl8pPr marL="7200419" indent="0">
              <a:buNone/>
              <a:defRPr sz="2000"/>
            </a:lvl8pPr>
            <a:lvl9pPr marL="8229052" indent="0">
              <a:buNone/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E8F5-1AC2-EF4E-A06C-47E3817971FF}" type="datetimeFigureOut">
              <a:rPr lang="fr-FR" smtClean="0"/>
              <a:t>28/09/2016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012C-9468-2145-8A2F-054C30F6FB2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4929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28878" y="12602687"/>
            <a:ext cx="10802303" cy="1487818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3528878" y="1608676"/>
            <a:ext cx="10802303" cy="10802303"/>
          </a:xfrm>
        </p:spPr>
        <p:txBody>
          <a:bodyPr/>
          <a:lstStyle>
            <a:lvl1pPr marL="0" indent="0">
              <a:buNone/>
              <a:defRPr sz="7200"/>
            </a:lvl1pPr>
            <a:lvl2pPr marL="1028631" indent="0">
              <a:buNone/>
              <a:defRPr sz="6300"/>
            </a:lvl2pPr>
            <a:lvl3pPr marL="2057262" indent="0">
              <a:buNone/>
              <a:defRPr sz="5400"/>
            </a:lvl3pPr>
            <a:lvl4pPr marL="3085895" indent="0">
              <a:buNone/>
              <a:defRPr sz="4500"/>
            </a:lvl4pPr>
            <a:lvl5pPr marL="4114524" indent="0">
              <a:buNone/>
              <a:defRPr sz="4500"/>
            </a:lvl5pPr>
            <a:lvl6pPr marL="5143157" indent="0">
              <a:buNone/>
              <a:defRPr sz="4500"/>
            </a:lvl6pPr>
            <a:lvl7pPr marL="6171788" indent="0">
              <a:buNone/>
              <a:defRPr sz="4500"/>
            </a:lvl7pPr>
            <a:lvl8pPr marL="7200419" indent="0">
              <a:buNone/>
              <a:defRPr sz="4500"/>
            </a:lvl8pPr>
            <a:lvl9pPr marL="8229052" indent="0">
              <a:buNone/>
              <a:defRPr sz="45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528878" y="14090505"/>
            <a:ext cx="10802303" cy="2112949"/>
          </a:xfrm>
        </p:spPr>
        <p:txBody>
          <a:bodyPr/>
          <a:lstStyle>
            <a:lvl1pPr marL="0" indent="0">
              <a:buNone/>
              <a:defRPr sz="3200"/>
            </a:lvl1pPr>
            <a:lvl2pPr marL="1028631" indent="0">
              <a:buNone/>
              <a:defRPr sz="2700"/>
            </a:lvl2pPr>
            <a:lvl3pPr marL="2057262" indent="0">
              <a:buNone/>
              <a:defRPr sz="2300"/>
            </a:lvl3pPr>
            <a:lvl4pPr marL="3085895" indent="0">
              <a:buNone/>
              <a:defRPr sz="2000"/>
            </a:lvl4pPr>
            <a:lvl5pPr marL="4114524" indent="0">
              <a:buNone/>
              <a:defRPr sz="2000"/>
            </a:lvl5pPr>
            <a:lvl6pPr marL="5143157" indent="0">
              <a:buNone/>
              <a:defRPr sz="2000"/>
            </a:lvl6pPr>
            <a:lvl7pPr marL="6171788" indent="0">
              <a:buNone/>
              <a:defRPr sz="2000"/>
            </a:lvl7pPr>
            <a:lvl8pPr marL="7200419" indent="0">
              <a:buNone/>
              <a:defRPr sz="2000"/>
            </a:lvl8pPr>
            <a:lvl9pPr marL="8229052" indent="0">
              <a:buNone/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E8F5-1AC2-EF4E-A06C-47E3817971FF}" type="datetimeFigureOut">
              <a:rPr lang="fr-FR" smtClean="0"/>
              <a:t>28/09/2016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012C-9468-2145-8A2F-054C30F6FB2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1324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00192" y="720988"/>
            <a:ext cx="16203454" cy="3000640"/>
          </a:xfrm>
          <a:prstGeom prst="rect">
            <a:avLst/>
          </a:prstGeom>
        </p:spPr>
        <p:txBody>
          <a:bodyPr vert="horz" lIns="205727" tIns="102863" rIns="205727" bIns="102863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00192" y="4200902"/>
            <a:ext cx="16203454" cy="11881701"/>
          </a:xfrm>
          <a:prstGeom prst="rect">
            <a:avLst/>
          </a:prstGeom>
        </p:spPr>
        <p:txBody>
          <a:bodyPr vert="horz" lIns="205727" tIns="102863" rIns="205727" bIns="102863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00192" y="16686894"/>
            <a:ext cx="4200896" cy="958538"/>
          </a:xfrm>
          <a:prstGeom prst="rect">
            <a:avLst/>
          </a:prstGeom>
        </p:spPr>
        <p:txBody>
          <a:bodyPr vert="horz" lIns="205727" tIns="102863" rIns="205727" bIns="102863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5E8F5-1AC2-EF4E-A06C-47E3817971FF}" type="datetimeFigureOut">
              <a:rPr lang="fr-FR" smtClean="0"/>
              <a:t>28/09/2016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6151313" y="16686894"/>
            <a:ext cx="5701215" cy="958538"/>
          </a:xfrm>
          <a:prstGeom prst="rect">
            <a:avLst/>
          </a:prstGeom>
        </p:spPr>
        <p:txBody>
          <a:bodyPr vert="horz" lIns="205727" tIns="102863" rIns="205727" bIns="102863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2902750" y="16686894"/>
            <a:ext cx="4200896" cy="958538"/>
          </a:xfrm>
          <a:prstGeom prst="rect">
            <a:avLst/>
          </a:prstGeom>
        </p:spPr>
        <p:txBody>
          <a:bodyPr vert="horz" lIns="205727" tIns="102863" rIns="205727" bIns="102863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7012C-9468-2145-8A2F-054C30F6FB2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2974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28631" rtl="0" eaLnBrk="1" latinLnBrk="0" hangingPunct="1">
        <a:spcBef>
          <a:spcPct val="0"/>
        </a:spcBef>
        <a:buNone/>
        <a:defRPr sz="9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1474" indent="-771474" algn="l" defTabSz="1028631" rtl="0" eaLnBrk="1" latinLnBrk="0" hangingPunct="1">
        <a:spcBef>
          <a:spcPct val="20000"/>
        </a:spcBef>
        <a:buFont typeface="Arial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671527" indent="-642894" algn="l" defTabSz="1028631" rtl="0" eaLnBrk="1" latinLnBrk="0" hangingPunct="1">
        <a:spcBef>
          <a:spcPct val="20000"/>
        </a:spcBef>
        <a:buFont typeface="Arial"/>
        <a:buChar char="–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2571576" indent="-514314" algn="l" defTabSz="1028631" rtl="0" eaLnBrk="1" latinLnBrk="0" hangingPunct="1">
        <a:spcBef>
          <a:spcPct val="20000"/>
        </a:spcBef>
        <a:buFont typeface="Arial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210" indent="-514314" algn="l" defTabSz="1028631" rtl="0" eaLnBrk="1" latinLnBrk="0" hangingPunct="1">
        <a:spcBef>
          <a:spcPct val="20000"/>
        </a:spcBef>
        <a:buFont typeface="Arial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628843" indent="-514314" algn="l" defTabSz="1028631" rtl="0" eaLnBrk="1" latinLnBrk="0" hangingPunct="1">
        <a:spcBef>
          <a:spcPct val="20000"/>
        </a:spcBef>
        <a:buFont typeface="Arial"/>
        <a:buChar char="»"/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657471" indent="-514314" algn="l" defTabSz="1028631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686105" indent="-514314" algn="l" defTabSz="1028631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7714736" indent="-514314" algn="l" defTabSz="1028631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8743367" indent="-514314" algn="l" defTabSz="1028631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028631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631" algn="l" defTabSz="1028631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57262" algn="l" defTabSz="1028631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085895" algn="l" defTabSz="1028631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24" algn="l" defTabSz="1028631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143157" algn="l" defTabSz="1028631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171788" algn="l" defTabSz="1028631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200419" algn="l" defTabSz="1028631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229052" algn="l" defTabSz="1028631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ectangle à coins arrondis 184"/>
          <p:cNvSpPr/>
          <p:nvPr/>
        </p:nvSpPr>
        <p:spPr>
          <a:xfrm>
            <a:off x="362849" y="970097"/>
            <a:ext cx="9025919" cy="525321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4" name="Rectangle à coins arrondis 183"/>
          <p:cNvSpPr/>
          <p:nvPr/>
        </p:nvSpPr>
        <p:spPr>
          <a:xfrm>
            <a:off x="9514695" y="979604"/>
            <a:ext cx="8066746" cy="525321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60" name="Grouper 259"/>
          <p:cNvGrpSpPr/>
          <p:nvPr/>
        </p:nvGrpSpPr>
        <p:grpSpPr>
          <a:xfrm rot="179585">
            <a:off x="947871" y="3983567"/>
            <a:ext cx="2638323" cy="1484140"/>
            <a:chOff x="2543745" y="1890344"/>
            <a:chExt cx="248428" cy="171753"/>
          </a:xfrm>
          <a:solidFill>
            <a:schemeClr val="bg1">
              <a:lumMod val="95000"/>
            </a:schemeClr>
          </a:solidFill>
        </p:grpSpPr>
        <p:sp>
          <p:nvSpPr>
            <p:cNvPr id="261" name="Rectangle 260"/>
            <p:cNvSpPr/>
            <p:nvPr/>
          </p:nvSpPr>
          <p:spPr>
            <a:xfrm rot="21346007">
              <a:off x="2543745" y="1890344"/>
              <a:ext cx="234952" cy="171753"/>
            </a:xfrm>
            <a:prstGeom prst="rect">
              <a:avLst/>
            </a:prstGeom>
            <a:solidFill>
              <a:srgbClr val="D9D9D9"/>
            </a:solidFill>
            <a:ln w="9525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Seravek ExtraLight"/>
                <a:cs typeface="Seravek ExtraLight"/>
              </a:endParaRPr>
            </a:p>
          </p:txBody>
        </p:sp>
        <p:cxnSp>
          <p:nvCxnSpPr>
            <p:cNvPr id="263" name="Connecteur droit 262"/>
            <p:cNvCxnSpPr/>
            <p:nvPr/>
          </p:nvCxnSpPr>
          <p:spPr>
            <a:xfrm rot="21420415" flipV="1">
              <a:off x="2761137" y="1915624"/>
              <a:ext cx="31036" cy="3688"/>
            </a:xfrm>
            <a:prstGeom prst="lin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cteur droit 263"/>
            <p:cNvCxnSpPr/>
            <p:nvPr/>
          </p:nvCxnSpPr>
          <p:spPr>
            <a:xfrm rot="21420415" flipV="1">
              <a:off x="2760597" y="1902749"/>
              <a:ext cx="31036" cy="3190"/>
            </a:xfrm>
            <a:prstGeom prst="lin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5" name="ZoneTexte 264"/>
          <p:cNvSpPr txBox="1"/>
          <p:nvPr/>
        </p:nvSpPr>
        <p:spPr>
          <a:xfrm>
            <a:off x="999685" y="4294391"/>
            <a:ext cx="566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Seravek ExtraLight"/>
                <a:cs typeface="Seravek ExtraLight"/>
              </a:rPr>
              <a:t>AS:</a:t>
            </a:r>
            <a:endParaRPr lang="en-US" sz="1200" i="1" dirty="0">
              <a:latin typeface="Seravek ExtraLight"/>
              <a:cs typeface="Seravek ExtraLight"/>
            </a:endParaRPr>
          </a:p>
        </p:txBody>
      </p:sp>
      <p:sp>
        <p:nvSpPr>
          <p:cNvPr id="266" name="Rectangle à coins arrondis 265"/>
          <p:cNvSpPr/>
          <p:nvPr/>
        </p:nvSpPr>
        <p:spPr>
          <a:xfrm>
            <a:off x="1434232" y="4300231"/>
            <a:ext cx="1847292" cy="30003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3175" cmpd="sng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  <a:latin typeface="Seravek"/>
                <a:cs typeface="Seravek"/>
              </a:rPr>
              <a:t>Metamodel</a:t>
            </a:r>
            <a:endParaRPr lang="en-US" sz="13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67" name="ZoneTexte 266"/>
          <p:cNvSpPr txBox="1"/>
          <p:nvPr/>
        </p:nvSpPr>
        <p:spPr>
          <a:xfrm>
            <a:off x="985882" y="4780845"/>
            <a:ext cx="566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Seravek ExtraLight"/>
                <a:cs typeface="Seravek ExtraLight"/>
              </a:rPr>
              <a:t>Sem:</a:t>
            </a:r>
            <a:endParaRPr lang="en-US" sz="1200" i="1" dirty="0">
              <a:latin typeface="Seravek ExtraLight"/>
              <a:cs typeface="Seravek ExtraLight"/>
            </a:endParaRPr>
          </a:p>
        </p:txBody>
      </p:sp>
      <p:sp>
        <p:nvSpPr>
          <p:cNvPr id="269" name="Rectangle à coins arrondis 268"/>
          <p:cNvSpPr/>
          <p:nvPr/>
        </p:nvSpPr>
        <p:spPr>
          <a:xfrm>
            <a:off x="1432876" y="4696222"/>
            <a:ext cx="1848648" cy="29046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3175" cmpd="sng">
            <a:solidFill>
              <a:schemeClr val="tx1"/>
            </a:solidFill>
            <a:prstDash val="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Seravek"/>
                <a:cs typeface="Seravek"/>
              </a:rPr>
              <a:t>Domain-Specific Actions</a:t>
            </a:r>
            <a:endParaRPr lang="en-US" sz="1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70" name="Rectangle à coins arrondis 269"/>
          <p:cNvSpPr/>
          <p:nvPr/>
        </p:nvSpPr>
        <p:spPr>
          <a:xfrm>
            <a:off x="1434232" y="5033373"/>
            <a:ext cx="1847292" cy="29046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3175" cmpd="sng">
            <a:solidFill>
              <a:schemeClr val="tx1"/>
            </a:solidFill>
            <a:prstDash val="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Seravek"/>
                <a:cs typeface="Seravek"/>
              </a:rPr>
              <a:t>Domain-Specific Actions’</a:t>
            </a:r>
            <a:endParaRPr lang="en-US" sz="1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3" name="Rectangle à coins arrondis 82"/>
          <p:cNvSpPr/>
          <p:nvPr/>
        </p:nvSpPr>
        <p:spPr>
          <a:xfrm>
            <a:off x="10313078" y="1193190"/>
            <a:ext cx="7027263" cy="2173795"/>
          </a:xfrm>
          <a:prstGeom prst="roundRect">
            <a:avLst>
              <a:gd name="adj" fmla="val 3953"/>
            </a:avLst>
          </a:prstGeom>
          <a:solidFill>
            <a:schemeClr val="bg1">
              <a:lumMod val="8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à coins arrondis 83"/>
          <p:cNvSpPr/>
          <p:nvPr/>
        </p:nvSpPr>
        <p:spPr>
          <a:xfrm>
            <a:off x="10313106" y="3763074"/>
            <a:ext cx="7027263" cy="2286000"/>
          </a:xfrm>
          <a:prstGeom prst="roundRect">
            <a:avLst>
              <a:gd name="adj" fmla="val 3953"/>
            </a:avLst>
          </a:prstGeom>
          <a:solidFill>
            <a:schemeClr val="bg1">
              <a:lumMod val="8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Rectangle à coins arrondis 84"/>
          <p:cNvSpPr/>
          <p:nvPr/>
        </p:nvSpPr>
        <p:spPr>
          <a:xfrm>
            <a:off x="12284180" y="1417221"/>
            <a:ext cx="3034150" cy="1693011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Triangle isocèle 85"/>
          <p:cNvSpPr/>
          <p:nvPr/>
        </p:nvSpPr>
        <p:spPr>
          <a:xfrm>
            <a:off x="13631218" y="1778321"/>
            <a:ext cx="547441" cy="114998"/>
          </a:xfrm>
          <a:prstGeom prst="triangle">
            <a:avLst/>
          </a:prstGeom>
          <a:solidFill>
            <a:schemeClr val="tx1"/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87" name="Triangle isocèle 86"/>
          <p:cNvSpPr/>
          <p:nvPr/>
        </p:nvSpPr>
        <p:spPr>
          <a:xfrm>
            <a:off x="13028043" y="2283052"/>
            <a:ext cx="341038" cy="106385"/>
          </a:xfrm>
          <a:prstGeom prst="triangle">
            <a:avLst/>
          </a:prstGeom>
          <a:solidFill>
            <a:srgbClr val="000000"/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88" name="ZoneTexte 87"/>
          <p:cNvSpPr txBox="1"/>
          <p:nvPr/>
        </p:nvSpPr>
        <p:spPr>
          <a:xfrm>
            <a:off x="13630322" y="1557303"/>
            <a:ext cx="561568" cy="221018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1200" i="1" dirty="0" smtClean="0">
                <a:latin typeface="Seravek ExtraLight"/>
                <a:cs typeface="Seravek ExtraLight"/>
              </a:rPr>
              <a:t>f0</a:t>
            </a:r>
            <a:endParaRPr lang="fr-FR" sz="1200" i="1" dirty="0">
              <a:latin typeface="Seravek ExtraLight"/>
              <a:cs typeface="Seravek ExtraLight"/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12924408" y="2055419"/>
            <a:ext cx="561568" cy="221018"/>
          </a:xfrm>
          <a:prstGeom prst="rect">
            <a:avLst/>
          </a:prstGeom>
          <a:solidFill>
            <a:srgbClr val="FFFFFF"/>
          </a:solidFill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1200" dirty="0" smtClean="0">
                <a:latin typeface="Seravek ExtraLight"/>
                <a:cs typeface="Seravek ExtraLight"/>
              </a:rPr>
              <a:t>f1</a:t>
            </a:r>
            <a:endParaRPr lang="fr-FR" sz="1200" dirty="0">
              <a:latin typeface="Seravek ExtraLight"/>
              <a:cs typeface="Seravek ExtraLight"/>
            </a:endParaRPr>
          </a:p>
        </p:txBody>
      </p:sp>
      <p:sp>
        <p:nvSpPr>
          <p:cNvPr id="90" name="ZoneTexte 89"/>
          <p:cNvSpPr txBox="1"/>
          <p:nvPr/>
        </p:nvSpPr>
        <p:spPr>
          <a:xfrm>
            <a:off x="13624542" y="2055419"/>
            <a:ext cx="561568" cy="221018"/>
          </a:xfrm>
          <a:prstGeom prst="rect">
            <a:avLst/>
          </a:prstGeom>
          <a:solidFill>
            <a:srgbClr val="FFFFFF"/>
          </a:solidFill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1200" dirty="0" smtClean="0">
                <a:latin typeface="Seravek ExtraLight"/>
                <a:cs typeface="Seravek ExtraLight"/>
              </a:rPr>
              <a:t>f2</a:t>
            </a:r>
            <a:endParaRPr lang="fr-FR" sz="1200" dirty="0">
              <a:latin typeface="Seravek ExtraLight"/>
              <a:cs typeface="Seravek ExtraLight"/>
            </a:endParaRPr>
          </a:p>
        </p:txBody>
      </p:sp>
      <p:sp>
        <p:nvSpPr>
          <p:cNvPr id="91" name="ZoneTexte 90"/>
          <p:cNvSpPr txBox="1"/>
          <p:nvPr/>
        </p:nvSpPr>
        <p:spPr>
          <a:xfrm>
            <a:off x="14313941" y="2055419"/>
            <a:ext cx="561568" cy="221018"/>
          </a:xfrm>
          <a:prstGeom prst="rect">
            <a:avLst/>
          </a:prstGeom>
          <a:solidFill>
            <a:srgbClr val="FFFFFF"/>
          </a:solidFill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1200" dirty="0" smtClean="0">
                <a:latin typeface="Seravek ExtraLight"/>
                <a:cs typeface="Seravek ExtraLight"/>
              </a:rPr>
              <a:t>f3</a:t>
            </a:r>
            <a:endParaRPr lang="fr-FR" sz="1200" dirty="0">
              <a:latin typeface="Seravek ExtraLight"/>
              <a:cs typeface="Seravek ExtraLight"/>
            </a:endParaRPr>
          </a:p>
        </p:txBody>
      </p:sp>
      <p:sp>
        <p:nvSpPr>
          <p:cNvPr id="92" name="ZoneTexte 91"/>
          <p:cNvSpPr txBox="1"/>
          <p:nvPr/>
        </p:nvSpPr>
        <p:spPr>
          <a:xfrm>
            <a:off x="12486320" y="2549114"/>
            <a:ext cx="561568" cy="221018"/>
          </a:xfrm>
          <a:prstGeom prst="rect">
            <a:avLst/>
          </a:prstGeom>
          <a:solidFill>
            <a:srgbClr val="FFFFFF"/>
          </a:solidFill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1200" dirty="0" smtClean="0">
                <a:latin typeface="Seravek ExtraLight"/>
                <a:cs typeface="Seravek ExtraLight"/>
              </a:rPr>
              <a:t>f4</a:t>
            </a:r>
            <a:endParaRPr lang="fr-FR" sz="1200" dirty="0">
              <a:latin typeface="Seravek ExtraLight"/>
              <a:cs typeface="Seravek ExtraLight"/>
            </a:endParaRPr>
          </a:p>
        </p:txBody>
      </p:sp>
      <p:sp>
        <p:nvSpPr>
          <p:cNvPr id="93" name="ZoneTexte 92"/>
          <p:cNvSpPr txBox="1"/>
          <p:nvPr/>
        </p:nvSpPr>
        <p:spPr>
          <a:xfrm>
            <a:off x="13293392" y="2538326"/>
            <a:ext cx="561568" cy="221018"/>
          </a:xfrm>
          <a:prstGeom prst="rect">
            <a:avLst/>
          </a:prstGeom>
          <a:solidFill>
            <a:srgbClr val="FFFFFF"/>
          </a:solidFill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1200" dirty="0" smtClean="0">
                <a:latin typeface="Seravek ExtraLight"/>
                <a:cs typeface="Seravek ExtraLight"/>
              </a:rPr>
              <a:t>f5</a:t>
            </a:r>
            <a:endParaRPr lang="fr-FR" sz="1200" dirty="0">
              <a:latin typeface="Seravek ExtraLight"/>
              <a:cs typeface="Seravek ExtraLight"/>
            </a:endParaRPr>
          </a:p>
        </p:txBody>
      </p:sp>
      <p:sp>
        <p:nvSpPr>
          <p:cNvPr id="94" name="ZoneTexte 93"/>
          <p:cNvSpPr txBox="1"/>
          <p:nvPr/>
        </p:nvSpPr>
        <p:spPr>
          <a:xfrm>
            <a:off x="14316704" y="2522651"/>
            <a:ext cx="561568" cy="221018"/>
          </a:xfrm>
          <a:prstGeom prst="rect">
            <a:avLst/>
          </a:prstGeom>
          <a:solidFill>
            <a:srgbClr val="FFFFFF"/>
          </a:solidFill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1200" dirty="0" smtClean="0">
                <a:latin typeface="Seravek ExtraLight"/>
                <a:cs typeface="Seravek ExtraLight"/>
              </a:rPr>
              <a:t>f6</a:t>
            </a:r>
            <a:endParaRPr lang="fr-FR" sz="1200" dirty="0">
              <a:latin typeface="Seravek ExtraLight"/>
              <a:cs typeface="Seravek ExtraLight"/>
            </a:endParaRPr>
          </a:p>
        </p:txBody>
      </p:sp>
      <p:cxnSp>
        <p:nvCxnSpPr>
          <p:cNvPr id="95" name="Connecteur droit 94"/>
          <p:cNvCxnSpPr>
            <a:stCxn id="88" idx="2"/>
            <a:endCxn id="89" idx="0"/>
          </p:cNvCxnSpPr>
          <p:nvPr/>
        </p:nvCxnSpPr>
        <p:spPr>
          <a:xfrm flipH="1">
            <a:off x="13205192" y="1778321"/>
            <a:ext cx="705914" cy="277098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>
            <a:stCxn id="88" idx="2"/>
            <a:endCxn id="90" idx="0"/>
          </p:cNvCxnSpPr>
          <p:nvPr/>
        </p:nvCxnSpPr>
        <p:spPr>
          <a:xfrm flipH="1">
            <a:off x="13905326" y="1778321"/>
            <a:ext cx="5780" cy="277098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>
            <a:stCxn id="88" idx="2"/>
            <a:endCxn id="91" idx="0"/>
          </p:cNvCxnSpPr>
          <p:nvPr/>
        </p:nvCxnSpPr>
        <p:spPr>
          <a:xfrm>
            <a:off x="13911106" y="1778321"/>
            <a:ext cx="683619" cy="277098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>
            <a:stCxn id="89" idx="2"/>
            <a:endCxn id="92" idx="0"/>
          </p:cNvCxnSpPr>
          <p:nvPr/>
        </p:nvCxnSpPr>
        <p:spPr>
          <a:xfrm flipH="1">
            <a:off x="12767104" y="2276437"/>
            <a:ext cx="438088" cy="272677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>
            <a:stCxn id="89" idx="2"/>
            <a:endCxn id="93" idx="0"/>
          </p:cNvCxnSpPr>
          <p:nvPr/>
        </p:nvCxnSpPr>
        <p:spPr>
          <a:xfrm>
            <a:off x="13205192" y="2276437"/>
            <a:ext cx="368984" cy="261889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>
            <a:stCxn id="91" idx="2"/>
            <a:endCxn id="94" idx="0"/>
          </p:cNvCxnSpPr>
          <p:nvPr/>
        </p:nvCxnSpPr>
        <p:spPr>
          <a:xfrm>
            <a:off x="14594725" y="2276437"/>
            <a:ext cx="2763" cy="246214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Ellipse 100"/>
          <p:cNvSpPr/>
          <p:nvPr/>
        </p:nvSpPr>
        <p:spPr>
          <a:xfrm>
            <a:off x="14574628" y="247333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grpSp>
        <p:nvGrpSpPr>
          <p:cNvPr id="102" name="Grouper 101"/>
          <p:cNvGrpSpPr/>
          <p:nvPr/>
        </p:nvGrpSpPr>
        <p:grpSpPr>
          <a:xfrm>
            <a:off x="12832929" y="2770132"/>
            <a:ext cx="705618" cy="127521"/>
            <a:chOff x="6680288" y="2794652"/>
            <a:chExt cx="218237" cy="99889"/>
          </a:xfrm>
        </p:grpSpPr>
        <p:cxnSp>
          <p:nvCxnSpPr>
            <p:cNvPr id="103" name="Connecteur droit 102"/>
            <p:cNvCxnSpPr/>
            <p:nvPr/>
          </p:nvCxnSpPr>
          <p:spPr>
            <a:xfrm>
              <a:off x="6680288" y="2894541"/>
              <a:ext cx="204005" cy="0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/>
            <p:cNvCxnSpPr/>
            <p:nvPr/>
          </p:nvCxnSpPr>
          <p:spPr>
            <a:xfrm flipV="1">
              <a:off x="6898525" y="2794652"/>
              <a:ext cx="0" cy="99889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lgDash"/>
              <a:headEnd type="none"/>
              <a:tailEnd type="stealth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>
              <a:off x="6680288" y="2794652"/>
              <a:ext cx="0" cy="99889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ZoneTexte 105"/>
          <p:cNvSpPr txBox="1"/>
          <p:nvPr/>
        </p:nvSpPr>
        <p:spPr>
          <a:xfrm rot="16200000">
            <a:off x="8889828" y="2035793"/>
            <a:ext cx="22431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Seravek ExtraLight"/>
                <a:cs typeface="Seravek ExtraLight"/>
              </a:rPr>
              <a:t>Abstract Syntax Variability</a:t>
            </a:r>
          </a:p>
          <a:p>
            <a:pPr algn="ctr"/>
            <a:r>
              <a:rPr lang="en-US" sz="1500" dirty="0" smtClean="0">
                <a:latin typeface="Seravek ExtraLight"/>
                <a:cs typeface="Seravek ExtraLight"/>
              </a:rPr>
              <a:t>(features model)</a:t>
            </a:r>
          </a:p>
        </p:txBody>
      </p:sp>
      <p:sp>
        <p:nvSpPr>
          <p:cNvPr id="107" name="Rectangle à coins arrondis 106"/>
          <p:cNvSpPr/>
          <p:nvPr/>
        </p:nvSpPr>
        <p:spPr>
          <a:xfrm>
            <a:off x="14020475" y="4064422"/>
            <a:ext cx="3034150" cy="1693011"/>
          </a:xfrm>
          <a:prstGeom prst="roundRect">
            <a:avLst/>
          </a:prstGeom>
          <a:solidFill>
            <a:srgbClr val="BFBFBF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Triangle isocèle 107"/>
          <p:cNvSpPr/>
          <p:nvPr/>
        </p:nvSpPr>
        <p:spPr>
          <a:xfrm>
            <a:off x="15194037" y="4164639"/>
            <a:ext cx="826089" cy="599292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Triangle isocèle 108"/>
          <p:cNvSpPr/>
          <p:nvPr/>
        </p:nvSpPr>
        <p:spPr>
          <a:xfrm>
            <a:off x="15377104" y="4164639"/>
            <a:ext cx="464228" cy="33601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Rectangle 109"/>
          <p:cNvSpPr/>
          <p:nvPr/>
        </p:nvSpPr>
        <p:spPr>
          <a:xfrm>
            <a:off x="14428148" y="5036638"/>
            <a:ext cx="834229" cy="44890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Rectangle 110"/>
          <p:cNvSpPr/>
          <p:nvPr/>
        </p:nvSpPr>
        <p:spPr>
          <a:xfrm>
            <a:off x="14428148" y="5036639"/>
            <a:ext cx="296139" cy="221112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Rectangle 111"/>
          <p:cNvSpPr/>
          <p:nvPr/>
        </p:nvSpPr>
        <p:spPr>
          <a:xfrm>
            <a:off x="15963176" y="5033298"/>
            <a:ext cx="834229" cy="44890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Rectangle 112"/>
          <p:cNvSpPr/>
          <p:nvPr/>
        </p:nvSpPr>
        <p:spPr>
          <a:xfrm>
            <a:off x="15963176" y="5033299"/>
            <a:ext cx="296139" cy="221112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4" name="Connecteur droit 113"/>
          <p:cNvCxnSpPr>
            <a:stCxn id="108" idx="3"/>
            <a:endCxn id="110" idx="0"/>
          </p:cNvCxnSpPr>
          <p:nvPr/>
        </p:nvCxnSpPr>
        <p:spPr>
          <a:xfrm flipH="1">
            <a:off x="14845263" y="4763931"/>
            <a:ext cx="761819" cy="272707"/>
          </a:xfrm>
          <a:prstGeom prst="line">
            <a:avLst/>
          </a:prstGeom>
          <a:ln w="6350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>
            <a:stCxn id="108" idx="3"/>
            <a:endCxn id="112" idx="0"/>
          </p:cNvCxnSpPr>
          <p:nvPr/>
        </p:nvCxnSpPr>
        <p:spPr>
          <a:xfrm>
            <a:off x="15607082" y="4763931"/>
            <a:ext cx="773209" cy="269367"/>
          </a:xfrm>
          <a:prstGeom prst="line">
            <a:avLst/>
          </a:prstGeom>
          <a:ln w="6350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Forme libre 115"/>
          <p:cNvSpPr/>
          <p:nvPr/>
        </p:nvSpPr>
        <p:spPr>
          <a:xfrm>
            <a:off x="15391427" y="4802165"/>
            <a:ext cx="438514" cy="102520"/>
          </a:xfrm>
          <a:custGeom>
            <a:avLst/>
            <a:gdLst>
              <a:gd name="connsiteX0" fmla="*/ 0 w 438514"/>
              <a:gd name="connsiteY0" fmla="*/ 5694 h 102520"/>
              <a:gd name="connsiteX1" fmla="*/ 205020 w 438514"/>
              <a:gd name="connsiteY1" fmla="*/ 102507 h 102520"/>
              <a:gd name="connsiteX2" fmla="*/ 438514 w 438514"/>
              <a:gd name="connsiteY2" fmla="*/ 0 h 102520"/>
              <a:gd name="connsiteX3" fmla="*/ 438514 w 438514"/>
              <a:gd name="connsiteY3" fmla="*/ 0 h 102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514" h="102520">
                <a:moveTo>
                  <a:pt x="0" y="5694"/>
                </a:moveTo>
                <a:cubicBezTo>
                  <a:pt x="65967" y="54575"/>
                  <a:pt x="131934" y="103456"/>
                  <a:pt x="205020" y="102507"/>
                </a:cubicBezTo>
                <a:cubicBezTo>
                  <a:pt x="278106" y="101558"/>
                  <a:pt x="438514" y="0"/>
                  <a:pt x="438514" y="0"/>
                </a:cubicBezTo>
                <a:lnTo>
                  <a:pt x="438514" y="0"/>
                </a:lnTo>
              </a:path>
            </a:pathLst>
          </a:cu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ZoneTexte 116"/>
          <p:cNvSpPr txBox="1"/>
          <p:nvPr/>
        </p:nvSpPr>
        <p:spPr>
          <a:xfrm rot="16200000">
            <a:off x="8723586" y="4627686"/>
            <a:ext cx="25756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Seravek ExtraLight"/>
                <a:cs typeface="Seravek ExtraLight"/>
              </a:rPr>
              <a:t>Semantic Variability</a:t>
            </a:r>
          </a:p>
          <a:p>
            <a:pPr algn="ctr"/>
            <a:r>
              <a:rPr lang="en-US" sz="1500" dirty="0" smtClean="0">
                <a:latin typeface="Seravek ExtraLight"/>
                <a:cs typeface="Seravek ExtraLight"/>
              </a:rPr>
              <a:t>(orthogonal variability model)</a:t>
            </a:r>
          </a:p>
        </p:txBody>
      </p:sp>
      <p:sp>
        <p:nvSpPr>
          <p:cNvPr id="118" name="ZoneTexte 117"/>
          <p:cNvSpPr txBox="1"/>
          <p:nvPr/>
        </p:nvSpPr>
        <p:spPr>
          <a:xfrm>
            <a:off x="15428893" y="4235316"/>
            <a:ext cx="550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Seravek"/>
                <a:cs typeface="Seravek"/>
              </a:rPr>
              <a:t>VP</a:t>
            </a:r>
            <a:endParaRPr lang="fr-FR" sz="1200" dirty="0">
              <a:solidFill>
                <a:schemeClr val="bg1"/>
              </a:solidFill>
              <a:latin typeface="Seravek"/>
              <a:cs typeface="Seravek"/>
            </a:endParaRPr>
          </a:p>
        </p:txBody>
      </p:sp>
      <p:sp>
        <p:nvSpPr>
          <p:cNvPr id="119" name="ZoneTexte 118"/>
          <p:cNvSpPr txBox="1"/>
          <p:nvPr/>
        </p:nvSpPr>
        <p:spPr>
          <a:xfrm>
            <a:off x="14434338" y="5001531"/>
            <a:ext cx="550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Seravek"/>
                <a:cs typeface="Seravek"/>
              </a:rPr>
              <a:t>V</a:t>
            </a:r>
            <a:endParaRPr lang="fr-FR" sz="1200" dirty="0">
              <a:solidFill>
                <a:schemeClr val="bg1"/>
              </a:solidFill>
              <a:latin typeface="Seravek"/>
              <a:cs typeface="Seravek"/>
            </a:endParaRPr>
          </a:p>
        </p:txBody>
      </p:sp>
      <p:sp>
        <p:nvSpPr>
          <p:cNvPr id="120" name="ZoneTexte 119"/>
          <p:cNvSpPr txBox="1"/>
          <p:nvPr/>
        </p:nvSpPr>
        <p:spPr>
          <a:xfrm>
            <a:off x="15984305" y="4995053"/>
            <a:ext cx="550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Seravek"/>
                <a:cs typeface="Seravek"/>
              </a:rPr>
              <a:t>V</a:t>
            </a:r>
            <a:endParaRPr lang="fr-FR" sz="1200" dirty="0">
              <a:solidFill>
                <a:schemeClr val="bg1"/>
              </a:solidFill>
              <a:latin typeface="Seravek"/>
              <a:cs typeface="Seravek"/>
            </a:endParaRPr>
          </a:p>
        </p:txBody>
      </p:sp>
      <p:sp>
        <p:nvSpPr>
          <p:cNvPr id="121" name="Rectangle à coins arrondis 120"/>
          <p:cNvSpPr/>
          <p:nvPr/>
        </p:nvSpPr>
        <p:spPr>
          <a:xfrm>
            <a:off x="10554177" y="4064422"/>
            <a:ext cx="3034150" cy="1693011"/>
          </a:xfrm>
          <a:prstGeom prst="roundRect">
            <a:avLst/>
          </a:prstGeom>
          <a:solidFill>
            <a:srgbClr val="BFBFBF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Triangle isocèle 121"/>
          <p:cNvSpPr/>
          <p:nvPr/>
        </p:nvSpPr>
        <p:spPr>
          <a:xfrm>
            <a:off x="11727739" y="4164639"/>
            <a:ext cx="826089" cy="599292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Triangle isocèle 122"/>
          <p:cNvSpPr/>
          <p:nvPr/>
        </p:nvSpPr>
        <p:spPr>
          <a:xfrm>
            <a:off x="11910806" y="4164639"/>
            <a:ext cx="464228" cy="33601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Rectangle 123"/>
          <p:cNvSpPr/>
          <p:nvPr/>
        </p:nvSpPr>
        <p:spPr>
          <a:xfrm>
            <a:off x="10961850" y="5036638"/>
            <a:ext cx="834229" cy="44890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Rectangle 124"/>
          <p:cNvSpPr/>
          <p:nvPr/>
        </p:nvSpPr>
        <p:spPr>
          <a:xfrm>
            <a:off x="10961850" y="5036639"/>
            <a:ext cx="296139" cy="221112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Rectangle 125"/>
          <p:cNvSpPr/>
          <p:nvPr/>
        </p:nvSpPr>
        <p:spPr>
          <a:xfrm>
            <a:off x="12496878" y="5033298"/>
            <a:ext cx="834229" cy="44890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Rectangle 126"/>
          <p:cNvSpPr/>
          <p:nvPr/>
        </p:nvSpPr>
        <p:spPr>
          <a:xfrm>
            <a:off x="12496878" y="5033299"/>
            <a:ext cx="296139" cy="221112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8" name="Connecteur droit 127"/>
          <p:cNvCxnSpPr>
            <a:stCxn id="122" idx="3"/>
            <a:endCxn id="124" idx="0"/>
          </p:cNvCxnSpPr>
          <p:nvPr/>
        </p:nvCxnSpPr>
        <p:spPr>
          <a:xfrm flipH="1">
            <a:off x="11378965" y="4763931"/>
            <a:ext cx="761819" cy="272707"/>
          </a:xfrm>
          <a:prstGeom prst="line">
            <a:avLst/>
          </a:prstGeom>
          <a:ln w="6350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>
            <a:stCxn id="122" idx="3"/>
            <a:endCxn id="126" idx="0"/>
          </p:cNvCxnSpPr>
          <p:nvPr/>
        </p:nvCxnSpPr>
        <p:spPr>
          <a:xfrm>
            <a:off x="12140784" y="4763931"/>
            <a:ext cx="773209" cy="269367"/>
          </a:xfrm>
          <a:prstGeom prst="line">
            <a:avLst/>
          </a:prstGeom>
          <a:ln w="6350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Forme libre 129"/>
          <p:cNvSpPr/>
          <p:nvPr/>
        </p:nvSpPr>
        <p:spPr>
          <a:xfrm>
            <a:off x="11925129" y="4802165"/>
            <a:ext cx="438514" cy="102520"/>
          </a:xfrm>
          <a:custGeom>
            <a:avLst/>
            <a:gdLst>
              <a:gd name="connsiteX0" fmla="*/ 0 w 438514"/>
              <a:gd name="connsiteY0" fmla="*/ 5694 h 102520"/>
              <a:gd name="connsiteX1" fmla="*/ 205020 w 438514"/>
              <a:gd name="connsiteY1" fmla="*/ 102507 h 102520"/>
              <a:gd name="connsiteX2" fmla="*/ 438514 w 438514"/>
              <a:gd name="connsiteY2" fmla="*/ 0 h 102520"/>
              <a:gd name="connsiteX3" fmla="*/ 438514 w 438514"/>
              <a:gd name="connsiteY3" fmla="*/ 0 h 102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514" h="102520">
                <a:moveTo>
                  <a:pt x="0" y="5694"/>
                </a:moveTo>
                <a:cubicBezTo>
                  <a:pt x="65967" y="54575"/>
                  <a:pt x="131934" y="103456"/>
                  <a:pt x="205020" y="102507"/>
                </a:cubicBezTo>
                <a:cubicBezTo>
                  <a:pt x="278106" y="101558"/>
                  <a:pt x="438514" y="0"/>
                  <a:pt x="438514" y="0"/>
                </a:cubicBezTo>
                <a:lnTo>
                  <a:pt x="438514" y="0"/>
                </a:lnTo>
              </a:path>
            </a:pathLst>
          </a:cu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ZoneTexte 130"/>
          <p:cNvSpPr txBox="1"/>
          <p:nvPr/>
        </p:nvSpPr>
        <p:spPr>
          <a:xfrm>
            <a:off x="11962595" y="4235316"/>
            <a:ext cx="550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Seravek"/>
                <a:cs typeface="Seravek"/>
              </a:rPr>
              <a:t>VP</a:t>
            </a:r>
            <a:endParaRPr lang="fr-FR" sz="1200" dirty="0">
              <a:solidFill>
                <a:schemeClr val="bg1"/>
              </a:solidFill>
              <a:latin typeface="Seravek"/>
              <a:cs typeface="Seravek"/>
            </a:endParaRPr>
          </a:p>
        </p:txBody>
      </p:sp>
      <p:sp>
        <p:nvSpPr>
          <p:cNvPr id="132" name="ZoneTexte 131"/>
          <p:cNvSpPr txBox="1"/>
          <p:nvPr/>
        </p:nvSpPr>
        <p:spPr>
          <a:xfrm>
            <a:off x="10968040" y="5001531"/>
            <a:ext cx="550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Seravek"/>
                <a:cs typeface="Seravek"/>
              </a:rPr>
              <a:t>V</a:t>
            </a:r>
            <a:endParaRPr lang="fr-FR" sz="1200" dirty="0">
              <a:solidFill>
                <a:schemeClr val="bg1"/>
              </a:solidFill>
              <a:latin typeface="Seravek"/>
              <a:cs typeface="Seravek"/>
            </a:endParaRPr>
          </a:p>
        </p:txBody>
      </p:sp>
      <p:sp>
        <p:nvSpPr>
          <p:cNvPr id="133" name="ZoneTexte 132"/>
          <p:cNvSpPr txBox="1"/>
          <p:nvPr/>
        </p:nvSpPr>
        <p:spPr>
          <a:xfrm>
            <a:off x="12518007" y="4995053"/>
            <a:ext cx="550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Seravek"/>
                <a:cs typeface="Seravek"/>
              </a:rPr>
              <a:t>V</a:t>
            </a:r>
            <a:endParaRPr lang="fr-FR" sz="1200" dirty="0">
              <a:solidFill>
                <a:schemeClr val="bg1"/>
              </a:solidFill>
              <a:latin typeface="Seravek"/>
              <a:cs typeface="Seravek"/>
            </a:endParaRPr>
          </a:p>
        </p:txBody>
      </p:sp>
      <p:sp>
        <p:nvSpPr>
          <p:cNvPr id="134" name="Forme libre 133"/>
          <p:cNvSpPr/>
          <p:nvPr/>
        </p:nvSpPr>
        <p:spPr>
          <a:xfrm>
            <a:off x="14585074" y="2756186"/>
            <a:ext cx="1050772" cy="1439333"/>
          </a:xfrm>
          <a:custGeom>
            <a:avLst/>
            <a:gdLst>
              <a:gd name="connsiteX0" fmla="*/ 1016000 w 1097620"/>
              <a:gd name="connsiteY0" fmla="*/ 1439333 h 1439333"/>
              <a:gd name="connsiteX1" fmla="*/ 1030112 w 1097620"/>
              <a:gd name="connsiteY1" fmla="*/ 776111 h 1439333"/>
              <a:gd name="connsiteX2" fmla="*/ 282223 w 1097620"/>
              <a:gd name="connsiteY2" fmla="*/ 790222 h 1439333"/>
              <a:gd name="connsiteX3" fmla="*/ 0 w 1097620"/>
              <a:gd name="connsiteY3" fmla="*/ 0 h 1439333"/>
              <a:gd name="connsiteX0" fmla="*/ 1016000 w 1042200"/>
              <a:gd name="connsiteY0" fmla="*/ 1439333 h 1439333"/>
              <a:gd name="connsiteX1" fmla="*/ 889001 w 1042200"/>
              <a:gd name="connsiteY1" fmla="*/ 804333 h 1439333"/>
              <a:gd name="connsiteX2" fmla="*/ 282223 w 1042200"/>
              <a:gd name="connsiteY2" fmla="*/ 790222 h 1439333"/>
              <a:gd name="connsiteX3" fmla="*/ 0 w 1042200"/>
              <a:gd name="connsiteY3" fmla="*/ 0 h 1439333"/>
              <a:gd name="connsiteX0" fmla="*/ 1019670 w 1050772"/>
              <a:gd name="connsiteY0" fmla="*/ 1439333 h 1439333"/>
              <a:gd name="connsiteX1" fmla="*/ 892671 w 1050772"/>
              <a:gd name="connsiteY1" fmla="*/ 804333 h 1439333"/>
              <a:gd name="connsiteX2" fmla="*/ 116559 w 1050772"/>
              <a:gd name="connsiteY2" fmla="*/ 776111 h 1439333"/>
              <a:gd name="connsiteX3" fmla="*/ 3670 w 1050772"/>
              <a:gd name="connsiteY3" fmla="*/ 0 h 143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772" h="1439333">
                <a:moveTo>
                  <a:pt x="1019670" y="1439333"/>
                </a:moveTo>
                <a:cubicBezTo>
                  <a:pt x="1087874" y="1161814"/>
                  <a:pt x="1043190" y="914870"/>
                  <a:pt x="892671" y="804333"/>
                </a:cubicBezTo>
                <a:cubicBezTo>
                  <a:pt x="742152" y="693796"/>
                  <a:pt x="264726" y="910167"/>
                  <a:pt x="116559" y="776111"/>
                </a:cubicBezTo>
                <a:cubicBezTo>
                  <a:pt x="-31608" y="642056"/>
                  <a:pt x="3670" y="0"/>
                  <a:pt x="3670" y="0"/>
                </a:cubicBezTo>
              </a:path>
            </a:pathLst>
          </a:custGeom>
          <a:ln w="9525" cmpd="sng">
            <a:solidFill>
              <a:schemeClr val="tx1"/>
            </a:solidFill>
            <a:prstDash val="sysDot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Forme libre 134"/>
          <p:cNvSpPr/>
          <p:nvPr/>
        </p:nvSpPr>
        <p:spPr>
          <a:xfrm>
            <a:off x="12004934" y="2770297"/>
            <a:ext cx="721956" cy="1425222"/>
          </a:xfrm>
          <a:custGeom>
            <a:avLst/>
            <a:gdLst>
              <a:gd name="connsiteX0" fmla="*/ 142588 w 721956"/>
              <a:gd name="connsiteY0" fmla="*/ 1425222 h 1425222"/>
              <a:gd name="connsiteX1" fmla="*/ 29699 w 721956"/>
              <a:gd name="connsiteY1" fmla="*/ 818445 h 1425222"/>
              <a:gd name="connsiteX2" fmla="*/ 622366 w 721956"/>
              <a:gd name="connsiteY2" fmla="*/ 790222 h 1425222"/>
              <a:gd name="connsiteX3" fmla="*/ 721144 w 721956"/>
              <a:gd name="connsiteY3" fmla="*/ 0 h 1425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1956" h="1425222">
                <a:moveTo>
                  <a:pt x="142588" y="1425222"/>
                </a:moveTo>
                <a:cubicBezTo>
                  <a:pt x="46162" y="1174750"/>
                  <a:pt x="-50264" y="924278"/>
                  <a:pt x="29699" y="818445"/>
                </a:cubicBezTo>
                <a:cubicBezTo>
                  <a:pt x="109662" y="712612"/>
                  <a:pt x="507125" y="926630"/>
                  <a:pt x="622366" y="790222"/>
                </a:cubicBezTo>
                <a:cubicBezTo>
                  <a:pt x="737607" y="653814"/>
                  <a:pt x="721144" y="0"/>
                  <a:pt x="721144" y="0"/>
                </a:cubicBezTo>
              </a:path>
            </a:pathLst>
          </a:custGeom>
          <a:ln w="9525" cmpd="sng">
            <a:solidFill>
              <a:srgbClr val="000000"/>
            </a:solidFill>
            <a:prstDash val="sysDot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7" name="Grouper 136"/>
          <p:cNvGrpSpPr/>
          <p:nvPr/>
        </p:nvGrpSpPr>
        <p:grpSpPr>
          <a:xfrm rot="179585">
            <a:off x="6569912" y="4054244"/>
            <a:ext cx="2638323" cy="1484140"/>
            <a:chOff x="2543745" y="1890344"/>
            <a:chExt cx="248428" cy="171753"/>
          </a:xfrm>
          <a:solidFill>
            <a:schemeClr val="bg1">
              <a:lumMod val="95000"/>
            </a:schemeClr>
          </a:solidFill>
        </p:grpSpPr>
        <p:sp>
          <p:nvSpPr>
            <p:cNvPr id="138" name="Rectangle 137"/>
            <p:cNvSpPr/>
            <p:nvPr/>
          </p:nvSpPr>
          <p:spPr>
            <a:xfrm rot="21346007">
              <a:off x="2543745" y="1890344"/>
              <a:ext cx="234952" cy="171753"/>
            </a:xfrm>
            <a:prstGeom prst="rect">
              <a:avLst/>
            </a:prstGeom>
            <a:solidFill>
              <a:srgbClr val="D9D9D9"/>
            </a:solidFill>
            <a:ln w="9525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Seravek ExtraLight"/>
                <a:cs typeface="Seravek ExtraLight"/>
              </a:endParaRPr>
            </a:p>
          </p:txBody>
        </p:sp>
        <p:cxnSp>
          <p:nvCxnSpPr>
            <p:cNvPr id="139" name="Connecteur droit 138"/>
            <p:cNvCxnSpPr/>
            <p:nvPr/>
          </p:nvCxnSpPr>
          <p:spPr>
            <a:xfrm rot="21420415" flipV="1">
              <a:off x="2761137" y="1915624"/>
              <a:ext cx="31036" cy="3688"/>
            </a:xfrm>
            <a:prstGeom prst="lin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cteur droit 139"/>
            <p:cNvCxnSpPr/>
            <p:nvPr/>
          </p:nvCxnSpPr>
          <p:spPr>
            <a:xfrm rot="21420415" flipV="1">
              <a:off x="2760597" y="1902749"/>
              <a:ext cx="31036" cy="3190"/>
            </a:xfrm>
            <a:prstGeom prst="lin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ZoneTexte 140"/>
          <p:cNvSpPr txBox="1"/>
          <p:nvPr/>
        </p:nvSpPr>
        <p:spPr>
          <a:xfrm>
            <a:off x="6621726" y="4365068"/>
            <a:ext cx="566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Seravek ExtraLight"/>
                <a:cs typeface="Seravek ExtraLight"/>
              </a:rPr>
              <a:t>AS:</a:t>
            </a:r>
            <a:endParaRPr lang="en-US" sz="1200" i="1" dirty="0">
              <a:latin typeface="Seravek ExtraLight"/>
              <a:cs typeface="Seravek ExtraLight"/>
            </a:endParaRPr>
          </a:p>
        </p:txBody>
      </p:sp>
      <p:sp>
        <p:nvSpPr>
          <p:cNvPr id="142" name="Rectangle à coins arrondis 141"/>
          <p:cNvSpPr/>
          <p:nvPr/>
        </p:nvSpPr>
        <p:spPr>
          <a:xfrm>
            <a:off x="7056273" y="4370908"/>
            <a:ext cx="1847292" cy="30003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3175" cmpd="sng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  <a:latin typeface="Seravek"/>
                <a:cs typeface="Seravek"/>
              </a:rPr>
              <a:t>Metamodel</a:t>
            </a:r>
            <a:endParaRPr lang="en-US" sz="13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43" name="ZoneTexte 142"/>
          <p:cNvSpPr txBox="1"/>
          <p:nvPr/>
        </p:nvSpPr>
        <p:spPr>
          <a:xfrm>
            <a:off x="6607923" y="4851522"/>
            <a:ext cx="566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Seravek ExtraLight"/>
                <a:cs typeface="Seravek ExtraLight"/>
              </a:rPr>
              <a:t>Sem:</a:t>
            </a:r>
            <a:endParaRPr lang="en-US" sz="1200" i="1" dirty="0">
              <a:latin typeface="Seravek ExtraLight"/>
              <a:cs typeface="Seravek ExtraLight"/>
            </a:endParaRPr>
          </a:p>
        </p:txBody>
      </p:sp>
      <p:sp>
        <p:nvSpPr>
          <p:cNvPr id="144" name="Rectangle à coins arrondis 143"/>
          <p:cNvSpPr/>
          <p:nvPr/>
        </p:nvSpPr>
        <p:spPr>
          <a:xfrm>
            <a:off x="7054917" y="4766899"/>
            <a:ext cx="1848648" cy="29046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3175" cmpd="sng">
            <a:solidFill>
              <a:schemeClr val="tx1"/>
            </a:solidFill>
            <a:prstDash val="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Seravek"/>
                <a:cs typeface="Seravek"/>
              </a:rPr>
              <a:t>Domain-Specific Actions</a:t>
            </a:r>
            <a:endParaRPr lang="en-US" sz="1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45" name="Rectangle à coins arrondis 144"/>
          <p:cNvSpPr/>
          <p:nvPr/>
        </p:nvSpPr>
        <p:spPr>
          <a:xfrm>
            <a:off x="7056273" y="5104050"/>
            <a:ext cx="1847292" cy="29046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3175" cmpd="sng">
            <a:solidFill>
              <a:schemeClr val="tx1"/>
            </a:solidFill>
            <a:prstDash val="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Seravek"/>
                <a:cs typeface="Seravek"/>
              </a:rPr>
              <a:t>Domain-Specific Actions’</a:t>
            </a:r>
            <a:endParaRPr lang="en-US" sz="1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46" name="Grouper 145"/>
          <p:cNvGrpSpPr/>
          <p:nvPr/>
        </p:nvGrpSpPr>
        <p:grpSpPr>
          <a:xfrm rot="179585">
            <a:off x="968047" y="1709466"/>
            <a:ext cx="2638323" cy="1484140"/>
            <a:chOff x="2543745" y="1890344"/>
            <a:chExt cx="248428" cy="171753"/>
          </a:xfrm>
          <a:solidFill>
            <a:schemeClr val="bg1">
              <a:lumMod val="95000"/>
            </a:schemeClr>
          </a:solidFill>
        </p:grpSpPr>
        <p:sp>
          <p:nvSpPr>
            <p:cNvPr id="147" name="Rectangle 146"/>
            <p:cNvSpPr/>
            <p:nvPr/>
          </p:nvSpPr>
          <p:spPr>
            <a:xfrm rot="21346007">
              <a:off x="2543745" y="1890344"/>
              <a:ext cx="234952" cy="1717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Seravek ExtraLight"/>
                <a:cs typeface="Seravek ExtraLight"/>
              </a:endParaRPr>
            </a:p>
          </p:txBody>
        </p:sp>
        <p:cxnSp>
          <p:nvCxnSpPr>
            <p:cNvPr id="148" name="Connecteur droit 147"/>
            <p:cNvCxnSpPr/>
            <p:nvPr/>
          </p:nvCxnSpPr>
          <p:spPr>
            <a:xfrm rot="21420415" flipV="1">
              <a:off x="2761137" y="1915624"/>
              <a:ext cx="31036" cy="3688"/>
            </a:xfrm>
            <a:prstGeom prst="lin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eur droit 148"/>
            <p:cNvCxnSpPr/>
            <p:nvPr/>
          </p:nvCxnSpPr>
          <p:spPr>
            <a:xfrm rot="21420415" flipV="1">
              <a:off x="2760597" y="1902749"/>
              <a:ext cx="31036" cy="3190"/>
            </a:xfrm>
            <a:prstGeom prst="lin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ZoneTexte 149"/>
          <p:cNvSpPr txBox="1"/>
          <p:nvPr/>
        </p:nvSpPr>
        <p:spPr>
          <a:xfrm>
            <a:off x="1019861" y="2171120"/>
            <a:ext cx="566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Seravek ExtraLight"/>
                <a:cs typeface="Seravek ExtraLight"/>
              </a:rPr>
              <a:t>AS:</a:t>
            </a:r>
            <a:endParaRPr lang="en-US" sz="1200" i="1" dirty="0">
              <a:latin typeface="Seravek ExtraLight"/>
              <a:cs typeface="Seravek ExtraLight"/>
            </a:endParaRPr>
          </a:p>
        </p:txBody>
      </p:sp>
      <p:sp>
        <p:nvSpPr>
          <p:cNvPr id="151" name="Rectangle à coins arrondis 150"/>
          <p:cNvSpPr/>
          <p:nvPr/>
        </p:nvSpPr>
        <p:spPr>
          <a:xfrm>
            <a:off x="1454408" y="2176960"/>
            <a:ext cx="1847292" cy="30003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3175" cmpd="sng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  <a:latin typeface="Seravek"/>
                <a:cs typeface="Seravek"/>
              </a:rPr>
              <a:t>Metamodel</a:t>
            </a:r>
            <a:endParaRPr lang="en-US" sz="13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2" name="ZoneTexte 151"/>
          <p:cNvSpPr txBox="1"/>
          <p:nvPr/>
        </p:nvSpPr>
        <p:spPr>
          <a:xfrm>
            <a:off x="1006058" y="2587376"/>
            <a:ext cx="566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Seravek ExtraLight"/>
                <a:cs typeface="Seravek ExtraLight"/>
              </a:rPr>
              <a:t>Sem:</a:t>
            </a:r>
            <a:endParaRPr lang="en-US" sz="1200" i="1" dirty="0">
              <a:latin typeface="Seravek ExtraLight"/>
              <a:cs typeface="Seravek ExtraLight"/>
            </a:endParaRPr>
          </a:p>
        </p:txBody>
      </p:sp>
      <p:sp>
        <p:nvSpPr>
          <p:cNvPr id="153" name="Rectangle à coins arrondis 152"/>
          <p:cNvSpPr/>
          <p:nvPr/>
        </p:nvSpPr>
        <p:spPr>
          <a:xfrm>
            <a:off x="1453052" y="2603543"/>
            <a:ext cx="1848648" cy="29046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3175" cmpd="sng">
            <a:solidFill>
              <a:schemeClr val="tx1"/>
            </a:solidFill>
            <a:prstDash val="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Seravek"/>
                <a:cs typeface="Seravek"/>
              </a:rPr>
              <a:t>Domain-Specific Actions</a:t>
            </a:r>
            <a:endParaRPr lang="en-US" sz="1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59" name="Grouper 158"/>
          <p:cNvGrpSpPr/>
          <p:nvPr/>
        </p:nvGrpSpPr>
        <p:grpSpPr>
          <a:xfrm rot="179585">
            <a:off x="6564246" y="1726612"/>
            <a:ext cx="2638323" cy="1484140"/>
            <a:chOff x="2543745" y="1890344"/>
            <a:chExt cx="248428" cy="171753"/>
          </a:xfrm>
          <a:solidFill>
            <a:schemeClr val="bg1">
              <a:lumMod val="95000"/>
            </a:schemeClr>
          </a:solidFill>
        </p:grpSpPr>
        <p:sp>
          <p:nvSpPr>
            <p:cNvPr id="160" name="Rectangle 159"/>
            <p:cNvSpPr/>
            <p:nvPr/>
          </p:nvSpPr>
          <p:spPr>
            <a:xfrm rot="21346007">
              <a:off x="2543745" y="1890344"/>
              <a:ext cx="234952" cy="171753"/>
            </a:xfrm>
            <a:prstGeom prst="rect">
              <a:avLst/>
            </a:prstGeom>
            <a:solidFill>
              <a:srgbClr val="D9D9D9"/>
            </a:solidFill>
            <a:ln w="9525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Seravek ExtraLight"/>
                <a:cs typeface="Seravek ExtraLight"/>
              </a:endParaRPr>
            </a:p>
          </p:txBody>
        </p:sp>
        <p:cxnSp>
          <p:nvCxnSpPr>
            <p:cNvPr id="161" name="Connecteur droit 160"/>
            <p:cNvCxnSpPr/>
            <p:nvPr/>
          </p:nvCxnSpPr>
          <p:spPr>
            <a:xfrm rot="21420415" flipV="1">
              <a:off x="2761137" y="1915624"/>
              <a:ext cx="31036" cy="3688"/>
            </a:xfrm>
            <a:prstGeom prst="lin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eur droit 161"/>
            <p:cNvCxnSpPr/>
            <p:nvPr/>
          </p:nvCxnSpPr>
          <p:spPr>
            <a:xfrm rot="21420415" flipV="1">
              <a:off x="2760597" y="1902749"/>
              <a:ext cx="31036" cy="3190"/>
            </a:xfrm>
            <a:prstGeom prst="lin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ZoneTexte 162"/>
          <p:cNvSpPr txBox="1"/>
          <p:nvPr/>
        </p:nvSpPr>
        <p:spPr>
          <a:xfrm>
            <a:off x="6616060" y="2218148"/>
            <a:ext cx="566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Seravek ExtraLight"/>
                <a:cs typeface="Seravek ExtraLight"/>
              </a:rPr>
              <a:t>AS:</a:t>
            </a:r>
            <a:endParaRPr lang="en-US" sz="1200" i="1" dirty="0">
              <a:latin typeface="Seravek ExtraLight"/>
              <a:cs typeface="Seravek ExtraLight"/>
            </a:endParaRPr>
          </a:p>
        </p:txBody>
      </p:sp>
      <p:sp>
        <p:nvSpPr>
          <p:cNvPr id="164" name="Rectangle à coins arrondis 163"/>
          <p:cNvSpPr/>
          <p:nvPr/>
        </p:nvSpPr>
        <p:spPr>
          <a:xfrm>
            <a:off x="7050607" y="2223988"/>
            <a:ext cx="1847292" cy="30003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mpd="sng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  <a:latin typeface="Seravek"/>
                <a:cs typeface="Seravek"/>
              </a:rPr>
              <a:t>Metamodel</a:t>
            </a:r>
            <a:endParaRPr lang="en-US" sz="13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65" name="ZoneTexte 164"/>
          <p:cNvSpPr txBox="1"/>
          <p:nvPr/>
        </p:nvSpPr>
        <p:spPr>
          <a:xfrm>
            <a:off x="6602257" y="2604522"/>
            <a:ext cx="566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Seravek ExtraLight"/>
                <a:cs typeface="Seravek ExtraLight"/>
              </a:rPr>
              <a:t>Sem:</a:t>
            </a:r>
            <a:endParaRPr lang="en-US" sz="1200" i="1" dirty="0">
              <a:latin typeface="Seravek ExtraLight"/>
              <a:cs typeface="Seravek ExtraLight"/>
            </a:endParaRPr>
          </a:p>
        </p:txBody>
      </p:sp>
      <p:sp>
        <p:nvSpPr>
          <p:cNvPr id="166" name="Rectangle à coins arrondis 165"/>
          <p:cNvSpPr/>
          <p:nvPr/>
        </p:nvSpPr>
        <p:spPr>
          <a:xfrm>
            <a:off x="7049251" y="2620689"/>
            <a:ext cx="1848648" cy="29046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3175" cmpd="sng">
            <a:solidFill>
              <a:schemeClr val="tx1"/>
            </a:solidFill>
            <a:prstDash val="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Seravek"/>
                <a:cs typeface="Seravek"/>
              </a:rPr>
              <a:t>Domain-Specific Actions</a:t>
            </a:r>
            <a:endParaRPr lang="en-US" sz="1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67" name="Grouper 166"/>
          <p:cNvGrpSpPr/>
          <p:nvPr/>
        </p:nvGrpSpPr>
        <p:grpSpPr>
          <a:xfrm rot="179585">
            <a:off x="3787663" y="1735781"/>
            <a:ext cx="2638323" cy="1484140"/>
            <a:chOff x="2543745" y="1890344"/>
            <a:chExt cx="248428" cy="171753"/>
          </a:xfrm>
          <a:solidFill>
            <a:schemeClr val="bg1">
              <a:lumMod val="95000"/>
            </a:schemeClr>
          </a:solidFill>
        </p:grpSpPr>
        <p:sp>
          <p:nvSpPr>
            <p:cNvPr id="168" name="Rectangle 167"/>
            <p:cNvSpPr/>
            <p:nvPr/>
          </p:nvSpPr>
          <p:spPr>
            <a:xfrm rot="21346007">
              <a:off x="2543745" y="1890344"/>
              <a:ext cx="234952" cy="171753"/>
            </a:xfrm>
            <a:prstGeom prst="rect">
              <a:avLst/>
            </a:prstGeom>
            <a:solidFill>
              <a:srgbClr val="D9D9D9"/>
            </a:solidFill>
            <a:ln w="9525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Seravek ExtraLight"/>
                <a:cs typeface="Seravek ExtraLight"/>
              </a:endParaRPr>
            </a:p>
          </p:txBody>
        </p:sp>
        <p:cxnSp>
          <p:nvCxnSpPr>
            <p:cNvPr id="169" name="Connecteur droit 168"/>
            <p:cNvCxnSpPr/>
            <p:nvPr/>
          </p:nvCxnSpPr>
          <p:spPr>
            <a:xfrm rot="21420415" flipV="1">
              <a:off x="2761137" y="1915624"/>
              <a:ext cx="31036" cy="3688"/>
            </a:xfrm>
            <a:prstGeom prst="lin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 rot="21420415" flipV="1">
              <a:off x="2760597" y="1902749"/>
              <a:ext cx="31036" cy="3190"/>
            </a:xfrm>
            <a:prstGeom prst="lin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1" name="ZoneTexte 170"/>
          <p:cNvSpPr txBox="1"/>
          <p:nvPr/>
        </p:nvSpPr>
        <p:spPr>
          <a:xfrm>
            <a:off x="3839477" y="2197435"/>
            <a:ext cx="566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Seravek ExtraLight"/>
                <a:cs typeface="Seravek ExtraLight"/>
              </a:rPr>
              <a:t>AS:</a:t>
            </a:r>
            <a:endParaRPr lang="en-US" sz="1200" i="1" dirty="0">
              <a:latin typeface="Seravek ExtraLight"/>
              <a:cs typeface="Seravek ExtraLight"/>
            </a:endParaRPr>
          </a:p>
        </p:txBody>
      </p:sp>
      <p:sp>
        <p:nvSpPr>
          <p:cNvPr id="172" name="Rectangle à coins arrondis 171"/>
          <p:cNvSpPr/>
          <p:nvPr/>
        </p:nvSpPr>
        <p:spPr>
          <a:xfrm>
            <a:off x="4274024" y="2203275"/>
            <a:ext cx="1847292" cy="30003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3175" cmpd="sng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  <a:latin typeface="Seravek"/>
                <a:cs typeface="Seravek"/>
              </a:rPr>
              <a:t>Metamodel</a:t>
            </a:r>
            <a:endParaRPr lang="en-US" sz="13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73" name="ZoneTexte 172"/>
          <p:cNvSpPr txBox="1"/>
          <p:nvPr/>
        </p:nvSpPr>
        <p:spPr>
          <a:xfrm>
            <a:off x="3825674" y="2613691"/>
            <a:ext cx="566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Seravek ExtraLight"/>
                <a:cs typeface="Seravek ExtraLight"/>
              </a:rPr>
              <a:t>Sem:</a:t>
            </a:r>
            <a:endParaRPr lang="en-US" sz="1200" i="1" dirty="0">
              <a:latin typeface="Seravek ExtraLight"/>
              <a:cs typeface="Seravek ExtraLight"/>
            </a:endParaRPr>
          </a:p>
        </p:txBody>
      </p:sp>
      <p:sp>
        <p:nvSpPr>
          <p:cNvPr id="174" name="Rectangle à coins arrondis 173"/>
          <p:cNvSpPr/>
          <p:nvPr/>
        </p:nvSpPr>
        <p:spPr>
          <a:xfrm>
            <a:off x="4272668" y="2629858"/>
            <a:ext cx="1848648" cy="29046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3175" cmpd="sng">
            <a:solidFill>
              <a:schemeClr val="tx1"/>
            </a:solidFill>
            <a:prstDash val="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Seravek"/>
                <a:cs typeface="Seravek"/>
              </a:rPr>
              <a:t>Domain-Specific Actions</a:t>
            </a:r>
            <a:endParaRPr lang="en-US" sz="1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75" name="Grouper 174"/>
          <p:cNvGrpSpPr/>
          <p:nvPr/>
        </p:nvGrpSpPr>
        <p:grpSpPr>
          <a:xfrm rot="179585">
            <a:off x="3788782" y="4057743"/>
            <a:ext cx="2638323" cy="1484140"/>
            <a:chOff x="2543745" y="1890344"/>
            <a:chExt cx="248428" cy="171753"/>
          </a:xfrm>
          <a:solidFill>
            <a:schemeClr val="bg1">
              <a:lumMod val="95000"/>
            </a:schemeClr>
          </a:solidFill>
        </p:grpSpPr>
        <p:sp>
          <p:nvSpPr>
            <p:cNvPr id="176" name="Rectangle 175"/>
            <p:cNvSpPr/>
            <p:nvPr/>
          </p:nvSpPr>
          <p:spPr>
            <a:xfrm rot="21346007">
              <a:off x="2543745" y="1890344"/>
              <a:ext cx="234952" cy="171753"/>
            </a:xfrm>
            <a:prstGeom prst="rect">
              <a:avLst/>
            </a:prstGeom>
            <a:solidFill>
              <a:srgbClr val="D9D9D9"/>
            </a:solidFill>
            <a:ln w="9525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Seravek ExtraLight"/>
                <a:cs typeface="Seravek ExtraLight"/>
              </a:endParaRPr>
            </a:p>
          </p:txBody>
        </p:sp>
        <p:cxnSp>
          <p:nvCxnSpPr>
            <p:cNvPr id="177" name="Connecteur droit 176"/>
            <p:cNvCxnSpPr/>
            <p:nvPr/>
          </p:nvCxnSpPr>
          <p:spPr>
            <a:xfrm rot="21420415" flipV="1">
              <a:off x="2761137" y="1915624"/>
              <a:ext cx="31036" cy="3688"/>
            </a:xfrm>
            <a:prstGeom prst="lin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cteur droit 177"/>
            <p:cNvCxnSpPr/>
            <p:nvPr/>
          </p:nvCxnSpPr>
          <p:spPr>
            <a:xfrm rot="21420415" flipV="1">
              <a:off x="2760597" y="1902749"/>
              <a:ext cx="31036" cy="3190"/>
            </a:xfrm>
            <a:prstGeom prst="lin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ZoneTexte 178"/>
          <p:cNvSpPr txBox="1"/>
          <p:nvPr/>
        </p:nvSpPr>
        <p:spPr>
          <a:xfrm>
            <a:off x="3840596" y="4522407"/>
            <a:ext cx="566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Seravek ExtraLight"/>
                <a:cs typeface="Seravek ExtraLight"/>
              </a:rPr>
              <a:t>AS:</a:t>
            </a:r>
            <a:endParaRPr lang="en-US" sz="1200" i="1" dirty="0">
              <a:latin typeface="Seravek ExtraLight"/>
              <a:cs typeface="Seravek ExtraLight"/>
            </a:endParaRPr>
          </a:p>
        </p:txBody>
      </p:sp>
      <p:sp>
        <p:nvSpPr>
          <p:cNvPr id="180" name="Rectangle à coins arrondis 179"/>
          <p:cNvSpPr/>
          <p:nvPr/>
        </p:nvSpPr>
        <p:spPr>
          <a:xfrm>
            <a:off x="4275143" y="4528247"/>
            <a:ext cx="1847292" cy="30003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3175" cmpd="sng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  <a:latin typeface="Seravek"/>
                <a:cs typeface="Seravek"/>
              </a:rPr>
              <a:t>Metamodel</a:t>
            </a:r>
            <a:endParaRPr lang="en-US" sz="13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81" name="ZoneTexte 180"/>
          <p:cNvSpPr txBox="1"/>
          <p:nvPr/>
        </p:nvSpPr>
        <p:spPr>
          <a:xfrm>
            <a:off x="3826793" y="4949097"/>
            <a:ext cx="566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Seravek ExtraLight"/>
                <a:cs typeface="Seravek ExtraLight"/>
              </a:rPr>
              <a:t>Sem:</a:t>
            </a:r>
            <a:endParaRPr lang="en-US" sz="1200" i="1" dirty="0">
              <a:latin typeface="Seravek ExtraLight"/>
              <a:cs typeface="Seravek ExtraLight"/>
            </a:endParaRPr>
          </a:p>
        </p:txBody>
      </p:sp>
      <p:sp>
        <p:nvSpPr>
          <p:cNvPr id="182" name="Rectangle à coins arrondis 181"/>
          <p:cNvSpPr/>
          <p:nvPr/>
        </p:nvSpPr>
        <p:spPr>
          <a:xfrm>
            <a:off x="4273787" y="4958550"/>
            <a:ext cx="1848648" cy="29046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3175" cmpd="sng">
            <a:solidFill>
              <a:schemeClr val="tx1"/>
            </a:solidFill>
            <a:prstDash val="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Seravek"/>
                <a:cs typeface="Seravek"/>
              </a:rPr>
              <a:t>Domain-Specific Actions</a:t>
            </a:r>
            <a:endParaRPr lang="en-US" sz="1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86" name="ZoneTexte 185"/>
          <p:cNvSpPr txBox="1"/>
          <p:nvPr/>
        </p:nvSpPr>
        <p:spPr>
          <a:xfrm rot="16200000">
            <a:off x="-1309407" y="3408088"/>
            <a:ext cx="3796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Seravek ExtraLight"/>
                <a:cs typeface="Seravek ExtraLight"/>
              </a:rPr>
              <a:t>Language Modular Design</a:t>
            </a:r>
            <a:endParaRPr lang="en-US" sz="1800" dirty="0" smtClean="0">
              <a:latin typeface="Seravek ExtraLight"/>
              <a:cs typeface="Seravek ExtraLight"/>
            </a:endParaRPr>
          </a:p>
        </p:txBody>
      </p:sp>
      <p:sp>
        <p:nvSpPr>
          <p:cNvPr id="2" name="Forme libre 1"/>
          <p:cNvSpPr/>
          <p:nvPr/>
        </p:nvSpPr>
        <p:spPr>
          <a:xfrm>
            <a:off x="7841559" y="1320156"/>
            <a:ext cx="5341937" cy="735986"/>
          </a:xfrm>
          <a:custGeom>
            <a:avLst/>
            <a:gdLst>
              <a:gd name="connsiteX0" fmla="*/ 5341937 w 5341937"/>
              <a:gd name="connsiteY0" fmla="*/ 714591 h 714591"/>
              <a:gd name="connsiteX1" fmla="*/ 3850226 w 5341937"/>
              <a:gd name="connsiteY1" fmla="*/ 170318 h 714591"/>
              <a:gd name="connsiteX2" fmla="*/ 1169179 w 5341937"/>
              <a:gd name="connsiteY2" fmla="*/ 9052 h 714591"/>
              <a:gd name="connsiteX3" fmla="*/ 0 w 5341937"/>
              <a:gd name="connsiteY3" fmla="*/ 392059 h 714591"/>
              <a:gd name="connsiteX0" fmla="*/ 5341937 w 5341937"/>
              <a:gd name="connsiteY0" fmla="*/ 741151 h 741151"/>
              <a:gd name="connsiteX1" fmla="*/ 3775027 w 5341937"/>
              <a:gd name="connsiteY1" fmla="*/ 96613 h 741151"/>
              <a:gd name="connsiteX2" fmla="*/ 1169179 w 5341937"/>
              <a:gd name="connsiteY2" fmla="*/ 35612 h 741151"/>
              <a:gd name="connsiteX3" fmla="*/ 0 w 5341937"/>
              <a:gd name="connsiteY3" fmla="*/ 418619 h 741151"/>
              <a:gd name="connsiteX0" fmla="*/ 5341937 w 5341937"/>
              <a:gd name="connsiteY0" fmla="*/ 784603 h 784603"/>
              <a:gd name="connsiteX1" fmla="*/ 3749960 w 5341937"/>
              <a:gd name="connsiteY1" fmla="*/ 64867 h 784603"/>
              <a:gd name="connsiteX2" fmla="*/ 1169179 w 5341937"/>
              <a:gd name="connsiteY2" fmla="*/ 79064 h 784603"/>
              <a:gd name="connsiteX3" fmla="*/ 0 w 5341937"/>
              <a:gd name="connsiteY3" fmla="*/ 462071 h 784603"/>
              <a:gd name="connsiteX0" fmla="*/ 5341937 w 5341937"/>
              <a:gd name="connsiteY0" fmla="*/ 805063 h 805063"/>
              <a:gd name="connsiteX1" fmla="*/ 3749960 w 5341937"/>
              <a:gd name="connsiteY1" fmla="*/ 85327 h 805063"/>
              <a:gd name="connsiteX2" fmla="*/ 1119046 w 5341937"/>
              <a:gd name="connsiteY2" fmla="*/ 57747 h 805063"/>
              <a:gd name="connsiteX3" fmla="*/ 0 w 5341937"/>
              <a:gd name="connsiteY3" fmla="*/ 482531 h 805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41937" h="805063">
                <a:moveTo>
                  <a:pt x="5341937" y="805063"/>
                </a:moveTo>
                <a:cubicBezTo>
                  <a:pt x="4943811" y="591721"/>
                  <a:pt x="4453775" y="209880"/>
                  <a:pt x="3749960" y="85327"/>
                </a:cubicBezTo>
                <a:cubicBezTo>
                  <a:pt x="3046145" y="-39226"/>
                  <a:pt x="1744039" y="-8454"/>
                  <a:pt x="1119046" y="57747"/>
                </a:cubicBezTo>
                <a:cubicBezTo>
                  <a:pt x="494053" y="123948"/>
                  <a:pt x="0" y="482531"/>
                  <a:pt x="0" y="482531"/>
                </a:cubicBezTo>
              </a:path>
            </a:pathLst>
          </a:custGeom>
          <a:ln w="12700" cmpd="sng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8" name="Forme libre 187"/>
          <p:cNvSpPr/>
          <p:nvPr/>
        </p:nvSpPr>
        <p:spPr>
          <a:xfrm>
            <a:off x="5138583" y="1191213"/>
            <a:ext cx="8590456" cy="855853"/>
          </a:xfrm>
          <a:custGeom>
            <a:avLst/>
            <a:gdLst>
              <a:gd name="connsiteX0" fmla="*/ 5341937 w 5341937"/>
              <a:gd name="connsiteY0" fmla="*/ 714591 h 714591"/>
              <a:gd name="connsiteX1" fmla="*/ 3850226 w 5341937"/>
              <a:gd name="connsiteY1" fmla="*/ 170318 h 714591"/>
              <a:gd name="connsiteX2" fmla="*/ 1169179 w 5341937"/>
              <a:gd name="connsiteY2" fmla="*/ 9052 h 714591"/>
              <a:gd name="connsiteX3" fmla="*/ 0 w 5341937"/>
              <a:gd name="connsiteY3" fmla="*/ 392059 h 714591"/>
              <a:gd name="connsiteX0" fmla="*/ 5341937 w 5341937"/>
              <a:gd name="connsiteY0" fmla="*/ 741151 h 741151"/>
              <a:gd name="connsiteX1" fmla="*/ 3775027 w 5341937"/>
              <a:gd name="connsiteY1" fmla="*/ 96613 h 741151"/>
              <a:gd name="connsiteX2" fmla="*/ 1169179 w 5341937"/>
              <a:gd name="connsiteY2" fmla="*/ 35612 h 741151"/>
              <a:gd name="connsiteX3" fmla="*/ 0 w 5341937"/>
              <a:gd name="connsiteY3" fmla="*/ 418619 h 741151"/>
              <a:gd name="connsiteX0" fmla="*/ 5341937 w 5341937"/>
              <a:gd name="connsiteY0" fmla="*/ 784603 h 784603"/>
              <a:gd name="connsiteX1" fmla="*/ 3749960 w 5341937"/>
              <a:gd name="connsiteY1" fmla="*/ 64867 h 784603"/>
              <a:gd name="connsiteX2" fmla="*/ 1169179 w 5341937"/>
              <a:gd name="connsiteY2" fmla="*/ 79064 h 784603"/>
              <a:gd name="connsiteX3" fmla="*/ 0 w 5341937"/>
              <a:gd name="connsiteY3" fmla="*/ 462071 h 784603"/>
              <a:gd name="connsiteX0" fmla="*/ 5341937 w 5341937"/>
              <a:gd name="connsiteY0" fmla="*/ 805063 h 805063"/>
              <a:gd name="connsiteX1" fmla="*/ 3749960 w 5341937"/>
              <a:gd name="connsiteY1" fmla="*/ 85327 h 805063"/>
              <a:gd name="connsiteX2" fmla="*/ 1119046 w 5341937"/>
              <a:gd name="connsiteY2" fmla="*/ 57747 h 805063"/>
              <a:gd name="connsiteX3" fmla="*/ 0 w 5341937"/>
              <a:gd name="connsiteY3" fmla="*/ 482531 h 805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41937" h="805063">
                <a:moveTo>
                  <a:pt x="5341937" y="805063"/>
                </a:moveTo>
                <a:cubicBezTo>
                  <a:pt x="4943811" y="591721"/>
                  <a:pt x="4453775" y="209880"/>
                  <a:pt x="3749960" y="85327"/>
                </a:cubicBezTo>
                <a:cubicBezTo>
                  <a:pt x="3046145" y="-39226"/>
                  <a:pt x="1744039" y="-8454"/>
                  <a:pt x="1119046" y="57747"/>
                </a:cubicBezTo>
                <a:cubicBezTo>
                  <a:pt x="494053" y="123948"/>
                  <a:pt x="0" y="482531"/>
                  <a:pt x="0" y="482531"/>
                </a:cubicBezTo>
              </a:path>
            </a:pathLst>
          </a:custGeom>
          <a:ln w="12700" cmpd="sng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9" name="Forme libre 188"/>
          <p:cNvSpPr/>
          <p:nvPr/>
        </p:nvSpPr>
        <p:spPr>
          <a:xfrm>
            <a:off x="2318198" y="1097298"/>
            <a:ext cx="12116139" cy="948379"/>
          </a:xfrm>
          <a:custGeom>
            <a:avLst/>
            <a:gdLst>
              <a:gd name="connsiteX0" fmla="*/ 5341937 w 5341937"/>
              <a:gd name="connsiteY0" fmla="*/ 714591 h 714591"/>
              <a:gd name="connsiteX1" fmla="*/ 3850226 w 5341937"/>
              <a:gd name="connsiteY1" fmla="*/ 170318 h 714591"/>
              <a:gd name="connsiteX2" fmla="*/ 1169179 w 5341937"/>
              <a:gd name="connsiteY2" fmla="*/ 9052 h 714591"/>
              <a:gd name="connsiteX3" fmla="*/ 0 w 5341937"/>
              <a:gd name="connsiteY3" fmla="*/ 392059 h 714591"/>
              <a:gd name="connsiteX0" fmla="*/ 5341937 w 5341937"/>
              <a:gd name="connsiteY0" fmla="*/ 741151 h 741151"/>
              <a:gd name="connsiteX1" fmla="*/ 3775027 w 5341937"/>
              <a:gd name="connsiteY1" fmla="*/ 96613 h 741151"/>
              <a:gd name="connsiteX2" fmla="*/ 1169179 w 5341937"/>
              <a:gd name="connsiteY2" fmla="*/ 35612 h 741151"/>
              <a:gd name="connsiteX3" fmla="*/ 0 w 5341937"/>
              <a:gd name="connsiteY3" fmla="*/ 418619 h 741151"/>
              <a:gd name="connsiteX0" fmla="*/ 5341937 w 5341937"/>
              <a:gd name="connsiteY0" fmla="*/ 784603 h 784603"/>
              <a:gd name="connsiteX1" fmla="*/ 3749960 w 5341937"/>
              <a:gd name="connsiteY1" fmla="*/ 64867 h 784603"/>
              <a:gd name="connsiteX2" fmla="*/ 1169179 w 5341937"/>
              <a:gd name="connsiteY2" fmla="*/ 79064 h 784603"/>
              <a:gd name="connsiteX3" fmla="*/ 0 w 5341937"/>
              <a:gd name="connsiteY3" fmla="*/ 462071 h 784603"/>
              <a:gd name="connsiteX0" fmla="*/ 5341937 w 5341937"/>
              <a:gd name="connsiteY0" fmla="*/ 805063 h 805063"/>
              <a:gd name="connsiteX1" fmla="*/ 3749960 w 5341937"/>
              <a:gd name="connsiteY1" fmla="*/ 85327 h 805063"/>
              <a:gd name="connsiteX2" fmla="*/ 1119046 w 5341937"/>
              <a:gd name="connsiteY2" fmla="*/ 57747 h 805063"/>
              <a:gd name="connsiteX3" fmla="*/ 0 w 5341937"/>
              <a:gd name="connsiteY3" fmla="*/ 482531 h 805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41937" h="805063">
                <a:moveTo>
                  <a:pt x="5341937" y="805063"/>
                </a:moveTo>
                <a:cubicBezTo>
                  <a:pt x="4943811" y="591721"/>
                  <a:pt x="4453775" y="209880"/>
                  <a:pt x="3749960" y="85327"/>
                </a:cubicBezTo>
                <a:cubicBezTo>
                  <a:pt x="3046145" y="-39226"/>
                  <a:pt x="1744039" y="-8454"/>
                  <a:pt x="1119046" y="57747"/>
                </a:cubicBezTo>
                <a:cubicBezTo>
                  <a:pt x="494053" y="123948"/>
                  <a:pt x="0" y="482531"/>
                  <a:pt x="0" y="482531"/>
                </a:cubicBezTo>
              </a:path>
            </a:pathLst>
          </a:custGeom>
          <a:ln w="12700" cmpd="sng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Forme libre 2"/>
          <p:cNvSpPr/>
          <p:nvPr/>
        </p:nvSpPr>
        <p:spPr>
          <a:xfrm>
            <a:off x="2304868" y="2751730"/>
            <a:ext cx="10369585" cy="1246510"/>
          </a:xfrm>
          <a:custGeom>
            <a:avLst/>
            <a:gdLst>
              <a:gd name="connsiteX0" fmla="*/ 10301351 w 10791591"/>
              <a:gd name="connsiteY0" fmla="*/ 0 h 1246510"/>
              <a:gd name="connsiteX1" fmla="*/ 9830970 w 10791591"/>
              <a:gd name="connsiteY1" fmla="*/ 329266 h 1246510"/>
              <a:gd name="connsiteX2" fmla="*/ 1622819 w 10791591"/>
              <a:gd name="connsiteY2" fmla="*/ 917243 h 1246510"/>
              <a:gd name="connsiteX3" fmla="*/ 5 w 10791591"/>
              <a:gd name="connsiteY3" fmla="*/ 1246510 h 1246510"/>
              <a:gd name="connsiteX0" fmla="*/ 10301346 w 10369585"/>
              <a:gd name="connsiteY0" fmla="*/ 0 h 1246510"/>
              <a:gd name="connsiteX1" fmla="*/ 7102754 w 10369585"/>
              <a:gd name="connsiteY1" fmla="*/ 658533 h 1246510"/>
              <a:gd name="connsiteX2" fmla="*/ 1622814 w 10369585"/>
              <a:gd name="connsiteY2" fmla="*/ 917243 h 1246510"/>
              <a:gd name="connsiteX3" fmla="*/ 0 w 10369585"/>
              <a:gd name="connsiteY3" fmla="*/ 1246510 h 124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69585" h="1246510">
                <a:moveTo>
                  <a:pt x="10301346" y="0"/>
                </a:moveTo>
                <a:cubicBezTo>
                  <a:pt x="10789366" y="88196"/>
                  <a:pt x="8549176" y="505659"/>
                  <a:pt x="7102754" y="658533"/>
                </a:cubicBezTo>
                <a:cubicBezTo>
                  <a:pt x="5656332" y="811407"/>
                  <a:pt x="2806606" y="819247"/>
                  <a:pt x="1622814" y="917243"/>
                </a:cubicBezTo>
                <a:cubicBezTo>
                  <a:pt x="439022" y="1015239"/>
                  <a:pt x="0" y="1246510"/>
                  <a:pt x="0" y="1246510"/>
                </a:cubicBezTo>
              </a:path>
            </a:pathLst>
          </a:custGeom>
          <a:ln w="9525" cmpd="sng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1" name="Forme libre 190"/>
          <p:cNvSpPr/>
          <p:nvPr/>
        </p:nvSpPr>
        <p:spPr>
          <a:xfrm>
            <a:off x="5138583" y="2770297"/>
            <a:ext cx="8347393" cy="1294125"/>
          </a:xfrm>
          <a:custGeom>
            <a:avLst/>
            <a:gdLst>
              <a:gd name="connsiteX0" fmla="*/ 10301351 w 10791591"/>
              <a:gd name="connsiteY0" fmla="*/ 0 h 1246510"/>
              <a:gd name="connsiteX1" fmla="*/ 9830970 w 10791591"/>
              <a:gd name="connsiteY1" fmla="*/ 329266 h 1246510"/>
              <a:gd name="connsiteX2" fmla="*/ 1622819 w 10791591"/>
              <a:gd name="connsiteY2" fmla="*/ 917243 h 1246510"/>
              <a:gd name="connsiteX3" fmla="*/ 5 w 10791591"/>
              <a:gd name="connsiteY3" fmla="*/ 1246510 h 1246510"/>
              <a:gd name="connsiteX0" fmla="*/ 10301346 w 10369585"/>
              <a:gd name="connsiteY0" fmla="*/ 0 h 1246510"/>
              <a:gd name="connsiteX1" fmla="*/ 7102754 w 10369585"/>
              <a:gd name="connsiteY1" fmla="*/ 658533 h 1246510"/>
              <a:gd name="connsiteX2" fmla="*/ 1622814 w 10369585"/>
              <a:gd name="connsiteY2" fmla="*/ 917243 h 1246510"/>
              <a:gd name="connsiteX3" fmla="*/ 0 w 10369585"/>
              <a:gd name="connsiteY3" fmla="*/ 1246510 h 124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69585" h="1246510">
                <a:moveTo>
                  <a:pt x="10301346" y="0"/>
                </a:moveTo>
                <a:cubicBezTo>
                  <a:pt x="10789366" y="88196"/>
                  <a:pt x="8549176" y="505659"/>
                  <a:pt x="7102754" y="658533"/>
                </a:cubicBezTo>
                <a:cubicBezTo>
                  <a:pt x="5656332" y="811407"/>
                  <a:pt x="2806606" y="819247"/>
                  <a:pt x="1622814" y="917243"/>
                </a:cubicBezTo>
                <a:cubicBezTo>
                  <a:pt x="439022" y="1015239"/>
                  <a:pt x="0" y="1246510"/>
                  <a:pt x="0" y="1246510"/>
                </a:cubicBezTo>
              </a:path>
            </a:pathLst>
          </a:custGeom>
          <a:ln w="9525" cmpd="sng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2" name="Forme libre 191"/>
          <p:cNvSpPr/>
          <p:nvPr/>
        </p:nvSpPr>
        <p:spPr>
          <a:xfrm>
            <a:off x="7841559" y="2770297"/>
            <a:ext cx="6586590" cy="1273693"/>
          </a:xfrm>
          <a:custGeom>
            <a:avLst/>
            <a:gdLst>
              <a:gd name="connsiteX0" fmla="*/ 10301351 w 10791591"/>
              <a:gd name="connsiteY0" fmla="*/ 0 h 1246510"/>
              <a:gd name="connsiteX1" fmla="*/ 9830970 w 10791591"/>
              <a:gd name="connsiteY1" fmla="*/ 329266 h 1246510"/>
              <a:gd name="connsiteX2" fmla="*/ 1622819 w 10791591"/>
              <a:gd name="connsiteY2" fmla="*/ 917243 h 1246510"/>
              <a:gd name="connsiteX3" fmla="*/ 5 w 10791591"/>
              <a:gd name="connsiteY3" fmla="*/ 1246510 h 1246510"/>
              <a:gd name="connsiteX0" fmla="*/ 10301346 w 10369585"/>
              <a:gd name="connsiteY0" fmla="*/ 0 h 1246510"/>
              <a:gd name="connsiteX1" fmla="*/ 7102754 w 10369585"/>
              <a:gd name="connsiteY1" fmla="*/ 658533 h 1246510"/>
              <a:gd name="connsiteX2" fmla="*/ 1622814 w 10369585"/>
              <a:gd name="connsiteY2" fmla="*/ 917243 h 1246510"/>
              <a:gd name="connsiteX3" fmla="*/ 0 w 10369585"/>
              <a:gd name="connsiteY3" fmla="*/ 1246510 h 124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69585" h="1246510">
                <a:moveTo>
                  <a:pt x="10301346" y="0"/>
                </a:moveTo>
                <a:cubicBezTo>
                  <a:pt x="10789366" y="88196"/>
                  <a:pt x="8549176" y="505659"/>
                  <a:pt x="7102754" y="658533"/>
                </a:cubicBezTo>
                <a:cubicBezTo>
                  <a:pt x="5656332" y="811407"/>
                  <a:pt x="2806606" y="819247"/>
                  <a:pt x="1622814" y="917243"/>
                </a:cubicBezTo>
                <a:cubicBezTo>
                  <a:pt x="439022" y="1015239"/>
                  <a:pt x="0" y="1246510"/>
                  <a:pt x="0" y="1246510"/>
                </a:cubicBezTo>
              </a:path>
            </a:pathLst>
          </a:custGeom>
          <a:ln w="9525" cmpd="sng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 3"/>
          <p:cNvSpPr/>
          <p:nvPr/>
        </p:nvSpPr>
        <p:spPr>
          <a:xfrm>
            <a:off x="1858005" y="4915484"/>
            <a:ext cx="11210352" cy="993317"/>
          </a:xfrm>
          <a:custGeom>
            <a:avLst/>
            <a:gdLst>
              <a:gd name="connsiteX0" fmla="*/ 9266519 w 9266519"/>
              <a:gd name="connsiteY0" fmla="*/ 564457 h 1253685"/>
              <a:gd name="connsiteX1" fmla="*/ 6726461 w 9266519"/>
              <a:gd name="connsiteY1" fmla="*/ 1128914 h 1253685"/>
              <a:gd name="connsiteX2" fmla="*/ 1105407 w 9266519"/>
              <a:gd name="connsiteY2" fmla="*/ 1152433 h 1253685"/>
              <a:gd name="connsiteX3" fmla="*/ 11 w 9266519"/>
              <a:gd name="connsiteY3" fmla="*/ 0 h 1253685"/>
              <a:gd name="connsiteX0" fmla="*/ 9525218 w 9525218"/>
              <a:gd name="connsiteY0" fmla="*/ 774579 h 1479074"/>
              <a:gd name="connsiteX1" fmla="*/ 6985160 w 9525218"/>
              <a:gd name="connsiteY1" fmla="*/ 1339036 h 1479074"/>
              <a:gd name="connsiteX2" fmla="*/ 1364106 w 9525218"/>
              <a:gd name="connsiteY2" fmla="*/ 1362555 h 1479074"/>
              <a:gd name="connsiteX3" fmla="*/ 0 w 9525218"/>
              <a:gd name="connsiteY3" fmla="*/ 0 h 147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218" h="1479074">
                <a:moveTo>
                  <a:pt x="9525218" y="774579"/>
                </a:moveTo>
                <a:cubicBezTo>
                  <a:pt x="8935281" y="1007809"/>
                  <a:pt x="8345345" y="1241040"/>
                  <a:pt x="6985160" y="1339036"/>
                </a:cubicBezTo>
                <a:cubicBezTo>
                  <a:pt x="5624975" y="1437032"/>
                  <a:pt x="2528299" y="1585728"/>
                  <a:pt x="1364106" y="1362555"/>
                </a:cubicBezTo>
                <a:cubicBezTo>
                  <a:pt x="199913" y="1139382"/>
                  <a:pt x="0" y="0"/>
                  <a:pt x="0" y="0"/>
                </a:cubicBezTo>
              </a:path>
            </a:pathLst>
          </a:custGeom>
          <a:ln w="9525" cmpd="sng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6" name="Forme libre 195"/>
          <p:cNvSpPr/>
          <p:nvPr/>
        </p:nvSpPr>
        <p:spPr>
          <a:xfrm>
            <a:off x="2900684" y="5256038"/>
            <a:ext cx="8357306" cy="487776"/>
          </a:xfrm>
          <a:custGeom>
            <a:avLst/>
            <a:gdLst>
              <a:gd name="connsiteX0" fmla="*/ 9266519 w 9266519"/>
              <a:gd name="connsiteY0" fmla="*/ 564457 h 1253685"/>
              <a:gd name="connsiteX1" fmla="*/ 6726461 w 9266519"/>
              <a:gd name="connsiteY1" fmla="*/ 1128914 h 1253685"/>
              <a:gd name="connsiteX2" fmla="*/ 1105407 w 9266519"/>
              <a:gd name="connsiteY2" fmla="*/ 1152433 h 1253685"/>
              <a:gd name="connsiteX3" fmla="*/ 11 w 9266519"/>
              <a:gd name="connsiteY3" fmla="*/ 0 h 1253685"/>
              <a:gd name="connsiteX0" fmla="*/ 9525218 w 9525218"/>
              <a:gd name="connsiteY0" fmla="*/ 774579 h 1479074"/>
              <a:gd name="connsiteX1" fmla="*/ 6985160 w 9525218"/>
              <a:gd name="connsiteY1" fmla="*/ 1339036 h 1479074"/>
              <a:gd name="connsiteX2" fmla="*/ 1364106 w 9525218"/>
              <a:gd name="connsiteY2" fmla="*/ 1362555 h 1479074"/>
              <a:gd name="connsiteX3" fmla="*/ 0 w 9525218"/>
              <a:gd name="connsiteY3" fmla="*/ 0 h 1479074"/>
              <a:gd name="connsiteX0" fmla="*/ 9579133 w 9579133"/>
              <a:gd name="connsiteY0" fmla="*/ 370993 h 1046273"/>
              <a:gd name="connsiteX1" fmla="*/ 7039075 w 9579133"/>
              <a:gd name="connsiteY1" fmla="*/ 935450 h 1046273"/>
              <a:gd name="connsiteX2" fmla="*/ 1418021 w 9579133"/>
              <a:gd name="connsiteY2" fmla="*/ 958969 h 1046273"/>
              <a:gd name="connsiteX3" fmla="*/ 0 w 9579133"/>
              <a:gd name="connsiteY3" fmla="*/ 0 h 1046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79133" h="1046273">
                <a:moveTo>
                  <a:pt x="9579133" y="370993"/>
                </a:moveTo>
                <a:cubicBezTo>
                  <a:pt x="8989196" y="604223"/>
                  <a:pt x="8399260" y="837454"/>
                  <a:pt x="7039075" y="935450"/>
                </a:cubicBezTo>
                <a:cubicBezTo>
                  <a:pt x="5678890" y="1033446"/>
                  <a:pt x="2591200" y="1114877"/>
                  <a:pt x="1418021" y="958969"/>
                </a:cubicBezTo>
                <a:cubicBezTo>
                  <a:pt x="244842" y="803061"/>
                  <a:pt x="0" y="0"/>
                  <a:pt x="0" y="0"/>
                </a:cubicBezTo>
              </a:path>
            </a:pathLst>
          </a:custGeom>
          <a:ln w="9525" cmpd="sng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orme libre 4"/>
          <p:cNvSpPr/>
          <p:nvPr/>
        </p:nvSpPr>
        <p:spPr>
          <a:xfrm>
            <a:off x="7502943" y="5044358"/>
            <a:ext cx="8700827" cy="1155518"/>
          </a:xfrm>
          <a:custGeom>
            <a:avLst/>
            <a:gdLst>
              <a:gd name="connsiteX0" fmla="*/ 8051090 w 8051090"/>
              <a:gd name="connsiteY0" fmla="*/ 101591 h 903293"/>
              <a:gd name="connsiteX1" fmla="*/ 6831998 w 8051090"/>
              <a:gd name="connsiteY1" fmla="*/ 634944 h 903293"/>
              <a:gd name="connsiteX2" fmla="*/ 2717561 w 8051090"/>
              <a:gd name="connsiteY2" fmla="*/ 863524 h 903293"/>
              <a:gd name="connsiteX3" fmla="*/ 482558 w 8051090"/>
              <a:gd name="connsiteY3" fmla="*/ 812728 h 903293"/>
              <a:gd name="connsiteX4" fmla="*/ 0 w 8051090"/>
              <a:gd name="connsiteY4" fmla="*/ 0 h 903293"/>
              <a:gd name="connsiteX0" fmla="*/ 8064501 w 8064501"/>
              <a:gd name="connsiteY0" fmla="*/ 101591 h 903293"/>
              <a:gd name="connsiteX1" fmla="*/ 6845409 w 8064501"/>
              <a:gd name="connsiteY1" fmla="*/ 634944 h 903293"/>
              <a:gd name="connsiteX2" fmla="*/ 3746882 w 8064501"/>
              <a:gd name="connsiteY2" fmla="*/ 863524 h 903293"/>
              <a:gd name="connsiteX3" fmla="*/ 495969 w 8064501"/>
              <a:gd name="connsiteY3" fmla="*/ 812728 h 903293"/>
              <a:gd name="connsiteX4" fmla="*/ 13411 w 8064501"/>
              <a:gd name="connsiteY4" fmla="*/ 0 h 903293"/>
              <a:gd name="connsiteX0" fmla="*/ 8051110 w 8051110"/>
              <a:gd name="connsiteY0" fmla="*/ 101591 h 878680"/>
              <a:gd name="connsiteX1" fmla="*/ 6832018 w 8051110"/>
              <a:gd name="connsiteY1" fmla="*/ 634944 h 878680"/>
              <a:gd name="connsiteX2" fmla="*/ 3733491 w 8051110"/>
              <a:gd name="connsiteY2" fmla="*/ 863524 h 878680"/>
              <a:gd name="connsiteX3" fmla="*/ 609567 w 8051110"/>
              <a:gd name="connsiteY3" fmla="*/ 761932 h 878680"/>
              <a:gd name="connsiteX4" fmla="*/ 20 w 8051110"/>
              <a:gd name="connsiteY4" fmla="*/ 0 h 878680"/>
              <a:gd name="connsiteX0" fmla="*/ 8069210 w 8069210"/>
              <a:gd name="connsiteY0" fmla="*/ 365365 h 1155518"/>
              <a:gd name="connsiteX1" fmla="*/ 6850118 w 8069210"/>
              <a:gd name="connsiteY1" fmla="*/ 898718 h 1155518"/>
              <a:gd name="connsiteX2" fmla="*/ 3751591 w 8069210"/>
              <a:gd name="connsiteY2" fmla="*/ 1127298 h 1155518"/>
              <a:gd name="connsiteX3" fmla="*/ 627667 w 8069210"/>
              <a:gd name="connsiteY3" fmla="*/ 1025706 h 1155518"/>
              <a:gd name="connsiteX4" fmla="*/ 0 w 8069210"/>
              <a:gd name="connsiteY4" fmla="*/ 0 h 1155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69210" h="1155518">
                <a:moveTo>
                  <a:pt x="8069210" y="365365"/>
                </a:moveTo>
                <a:cubicBezTo>
                  <a:pt x="7904125" y="568547"/>
                  <a:pt x="7569721" y="771729"/>
                  <a:pt x="6850118" y="898718"/>
                </a:cubicBezTo>
                <a:cubicBezTo>
                  <a:pt x="6130515" y="1025707"/>
                  <a:pt x="4788666" y="1106133"/>
                  <a:pt x="3751591" y="1127298"/>
                </a:cubicBezTo>
                <a:cubicBezTo>
                  <a:pt x="2714516" y="1148463"/>
                  <a:pt x="1252932" y="1213589"/>
                  <a:pt x="627667" y="1025706"/>
                </a:cubicBezTo>
                <a:cubicBezTo>
                  <a:pt x="2402" y="837823"/>
                  <a:pt x="0" y="0"/>
                  <a:pt x="0" y="0"/>
                </a:cubicBezTo>
              </a:path>
            </a:pathLst>
          </a:custGeom>
          <a:ln w="9525" cmpd="sng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8" name="Forme libre 197"/>
          <p:cNvSpPr/>
          <p:nvPr/>
        </p:nvSpPr>
        <p:spPr>
          <a:xfrm>
            <a:off x="7937040" y="5362914"/>
            <a:ext cx="6938469" cy="763166"/>
          </a:xfrm>
          <a:custGeom>
            <a:avLst/>
            <a:gdLst>
              <a:gd name="connsiteX0" fmla="*/ 8051090 w 8051090"/>
              <a:gd name="connsiteY0" fmla="*/ 101591 h 903293"/>
              <a:gd name="connsiteX1" fmla="*/ 6831998 w 8051090"/>
              <a:gd name="connsiteY1" fmla="*/ 634944 h 903293"/>
              <a:gd name="connsiteX2" fmla="*/ 2717561 w 8051090"/>
              <a:gd name="connsiteY2" fmla="*/ 863524 h 903293"/>
              <a:gd name="connsiteX3" fmla="*/ 482558 w 8051090"/>
              <a:gd name="connsiteY3" fmla="*/ 812728 h 903293"/>
              <a:gd name="connsiteX4" fmla="*/ 0 w 8051090"/>
              <a:gd name="connsiteY4" fmla="*/ 0 h 903293"/>
              <a:gd name="connsiteX0" fmla="*/ 8064501 w 8064501"/>
              <a:gd name="connsiteY0" fmla="*/ 101591 h 903293"/>
              <a:gd name="connsiteX1" fmla="*/ 6845409 w 8064501"/>
              <a:gd name="connsiteY1" fmla="*/ 634944 h 903293"/>
              <a:gd name="connsiteX2" fmla="*/ 3746882 w 8064501"/>
              <a:gd name="connsiteY2" fmla="*/ 863524 h 903293"/>
              <a:gd name="connsiteX3" fmla="*/ 495969 w 8064501"/>
              <a:gd name="connsiteY3" fmla="*/ 812728 h 903293"/>
              <a:gd name="connsiteX4" fmla="*/ 13411 w 8064501"/>
              <a:gd name="connsiteY4" fmla="*/ 0 h 903293"/>
              <a:gd name="connsiteX0" fmla="*/ 8051110 w 8051110"/>
              <a:gd name="connsiteY0" fmla="*/ 101591 h 878680"/>
              <a:gd name="connsiteX1" fmla="*/ 6832018 w 8051110"/>
              <a:gd name="connsiteY1" fmla="*/ 634944 h 878680"/>
              <a:gd name="connsiteX2" fmla="*/ 3733491 w 8051110"/>
              <a:gd name="connsiteY2" fmla="*/ 863524 h 878680"/>
              <a:gd name="connsiteX3" fmla="*/ 609567 w 8051110"/>
              <a:gd name="connsiteY3" fmla="*/ 761932 h 878680"/>
              <a:gd name="connsiteX4" fmla="*/ 20 w 8051110"/>
              <a:gd name="connsiteY4" fmla="*/ 0 h 87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51110" h="878680">
                <a:moveTo>
                  <a:pt x="8051110" y="101591"/>
                </a:moveTo>
                <a:cubicBezTo>
                  <a:pt x="7886025" y="304773"/>
                  <a:pt x="7551621" y="507955"/>
                  <a:pt x="6832018" y="634944"/>
                </a:cubicBezTo>
                <a:cubicBezTo>
                  <a:pt x="6112415" y="761933"/>
                  <a:pt x="4770566" y="842359"/>
                  <a:pt x="3733491" y="863524"/>
                </a:cubicBezTo>
                <a:cubicBezTo>
                  <a:pt x="2696416" y="884689"/>
                  <a:pt x="1231812" y="905853"/>
                  <a:pt x="609567" y="761932"/>
                </a:cubicBezTo>
                <a:cubicBezTo>
                  <a:pt x="-12678" y="618011"/>
                  <a:pt x="20" y="0"/>
                  <a:pt x="20" y="0"/>
                </a:cubicBezTo>
              </a:path>
            </a:pathLst>
          </a:custGeom>
          <a:ln w="9525" cmpd="sng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9" name="ZoneTexte 198"/>
          <p:cNvSpPr txBox="1"/>
          <p:nvPr/>
        </p:nvSpPr>
        <p:spPr>
          <a:xfrm>
            <a:off x="1395945" y="1756128"/>
            <a:ext cx="163706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latin typeface="Seravek Medium"/>
                <a:cs typeface="Seravek Medium"/>
              </a:rPr>
              <a:t>Module 3</a:t>
            </a:r>
            <a:endParaRPr lang="en-US" sz="1300" dirty="0">
              <a:latin typeface="Seravek Medium"/>
              <a:cs typeface="Seravek Medium"/>
            </a:endParaRPr>
          </a:p>
        </p:txBody>
      </p:sp>
      <p:sp>
        <p:nvSpPr>
          <p:cNvPr id="200" name="ZoneTexte 199"/>
          <p:cNvSpPr txBox="1"/>
          <p:nvPr/>
        </p:nvSpPr>
        <p:spPr>
          <a:xfrm>
            <a:off x="4272668" y="1773794"/>
            <a:ext cx="163706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latin typeface="Seravek Medium"/>
                <a:cs typeface="Seravek Medium"/>
              </a:rPr>
              <a:t>Module 2</a:t>
            </a:r>
            <a:endParaRPr lang="en-US" sz="1300" dirty="0">
              <a:latin typeface="Seravek Medium"/>
              <a:cs typeface="Seravek Medium"/>
            </a:endParaRPr>
          </a:p>
        </p:txBody>
      </p:sp>
      <p:sp>
        <p:nvSpPr>
          <p:cNvPr id="201" name="ZoneTexte 200"/>
          <p:cNvSpPr txBox="1"/>
          <p:nvPr/>
        </p:nvSpPr>
        <p:spPr>
          <a:xfrm>
            <a:off x="6803938" y="1775999"/>
            <a:ext cx="208592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latin typeface="Seravek Medium"/>
                <a:cs typeface="Seravek Medium"/>
              </a:rPr>
              <a:t>Module 1</a:t>
            </a:r>
            <a:endParaRPr lang="en-US" sz="1300" dirty="0">
              <a:latin typeface="Seravek Medium"/>
              <a:cs typeface="Seravek Medium"/>
            </a:endParaRPr>
          </a:p>
        </p:txBody>
      </p:sp>
      <p:sp>
        <p:nvSpPr>
          <p:cNvPr id="202" name="ZoneTexte 201"/>
          <p:cNvSpPr txBox="1"/>
          <p:nvPr/>
        </p:nvSpPr>
        <p:spPr>
          <a:xfrm>
            <a:off x="6783656" y="4069105"/>
            <a:ext cx="208592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latin typeface="Seravek Medium"/>
                <a:cs typeface="Seravek Medium"/>
              </a:rPr>
              <a:t>Module 6</a:t>
            </a:r>
            <a:endParaRPr lang="en-US" sz="1300" dirty="0">
              <a:latin typeface="Seravek Medium"/>
              <a:cs typeface="Seravek Medium"/>
            </a:endParaRPr>
          </a:p>
        </p:txBody>
      </p:sp>
      <p:sp>
        <p:nvSpPr>
          <p:cNvPr id="203" name="ZoneTexte 202"/>
          <p:cNvSpPr txBox="1"/>
          <p:nvPr/>
        </p:nvSpPr>
        <p:spPr>
          <a:xfrm>
            <a:off x="3870477" y="4094273"/>
            <a:ext cx="228203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latin typeface="Seravek Medium"/>
                <a:cs typeface="Seravek Medium"/>
              </a:rPr>
              <a:t>Module 5</a:t>
            </a:r>
            <a:endParaRPr lang="en-US" sz="1300" dirty="0">
              <a:latin typeface="Seravek Medium"/>
              <a:cs typeface="Seravek Medium"/>
            </a:endParaRPr>
          </a:p>
        </p:txBody>
      </p:sp>
      <p:sp>
        <p:nvSpPr>
          <p:cNvPr id="204" name="ZoneTexte 203"/>
          <p:cNvSpPr txBox="1"/>
          <p:nvPr/>
        </p:nvSpPr>
        <p:spPr>
          <a:xfrm>
            <a:off x="1094566" y="3983988"/>
            <a:ext cx="208592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latin typeface="Seravek Medium"/>
                <a:cs typeface="Seravek Medium"/>
              </a:rPr>
              <a:t>Module 4</a:t>
            </a:r>
            <a:endParaRPr lang="en-US" sz="1300" dirty="0">
              <a:latin typeface="Seravek Medium"/>
              <a:cs typeface="Seravek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836799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106</Words>
  <Application>Microsoft Macintosh PowerPoint</Application>
  <PresentationFormat>Personnalisé</PresentationFormat>
  <Paragraphs>50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INRIA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Mendez Acuna</dc:creator>
  <cp:lastModifiedBy>David Mendez Acuna</cp:lastModifiedBy>
  <cp:revision>64</cp:revision>
  <dcterms:created xsi:type="dcterms:W3CDTF">2016-09-28T06:57:56Z</dcterms:created>
  <dcterms:modified xsi:type="dcterms:W3CDTF">2016-09-28T11:30:03Z</dcterms:modified>
</cp:coreProperties>
</file>