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3838" cy="18003838"/>
  <p:notesSz cx="6858000" cy="9144000"/>
  <p:defaultTextStyle>
    <a:defPPr>
      <a:defRPr lang="fr-FR"/>
    </a:defPPr>
    <a:lvl1pPr marL="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336" y="40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8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4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7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4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2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7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4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12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0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3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1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3767471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8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746" indent="0">
              <a:buNone/>
              <a:defRPr sz="6300"/>
            </a:lvl2pPr>
            <a:lvl3pPr marL="2057491" indent="0">
              <a:buNone/>
              <a:defRPr sz="5400"/>
            </a:lvl3pPr>
            <a:lvl4pPr marL="3086237" indent="0">
              <a:buNone/>
              <a:defRPr sz="4500"/>
            </a:lvl4pPr>
            <a:lvl5pPr marL="4114983" indent="0">
              <a:buNone/>
              <a:defRPr sz="4500"/>
            </a:lvl5pPr>
            <a:lvl6pPr marL="5143729" indent="0">
              <a:buNone/>
              <a:defRPr sz="4500"/>
            </a:lvl6pPr>
            <a:lvl7pPr marL="6172474" indent="0">
              <a:buNone/>
              <a:defRPr sz="4500"/>
            </a:lvl7pPr>
            <a:lvl8pPr marL="7201220" indent="0">
              <a:buNone/>
              <a:defRPr sz="4500"/>
            </a:lvl8pPr>
            <a:lvl9pPr marL="8229966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6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49" tIns="102875" rIns="205749" bIns="10287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897"/>
            <a:ext cx="16203454" cy="11881701"/>
          </a:xfrm>
          <a:prstGeom prst="rect">
            <a:avLst/>
          </a:prstGeom>
        </p:spPr>
        <p:txBody>
          <a:bodyPr vert="horz" lIns="205749" tIns="102875" rIns="205749" bIns="10287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0DBA-3EB8-FB4C-BFA2-E5015FCF6AD2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16686892"/>
            <a:ext cx="5701215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0FB8-D786-3D41-9D2D-A27C61EBBE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46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59" indent="-771559" algn="l" defTabSz="1028746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712" indent="-642966" algn="l" defTabSz="1028746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64" indent="-514373" algn="l" defTabSz="1028746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610" indent="-514373" algn="l" defTabSz="1028746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356" indent="-514373" algn="l" defTabSz="1028746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8101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847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593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339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4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91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237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83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729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474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122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96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9739" y="3269689"/>
            <a:ext cx="2427335" cy="2674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55797" y="3273050"/>
            <a:ext cx="2487242" cy="2674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673454" y="5323185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sz="900" dirty="0"/>
          </a:p>
        </p:txBody>
      </p:sp>
      <p:sp>
        <p:nvSpPr>
          <p:cNvPr id="7" name="ZoneTexte 6"/>
          <p:cNvSpPr txBox="1"/>
          <p:nvPr/>
        </p:nvSpPr>
        <p:spPr>
          <a:xfrm>
            <a:off x="11754734" y="5516225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sz="900" dirty="0"/>
          </a:p>
        </p:txBody>
      </p:sp>
      <p:sp>
        <p:nvSpPr>
          <p:cNvPr id="8" name="ZoneTexte 7"/>
          <p:cNvSpPr txBox="1"/>
          <p:nvPr/>
        </p:nvSpPr>
        <p:spPr>
          <a:xfrm>
            <a:off x="11012589" y="5301590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sz="900" dirty="0"/>
          </a:p>
        </p:txBody>
      </p:sp>
      <p:sp>
        <p:nvSpPr>
          <p:cNvPr id="9" name="ZoneTexte 8"/>
          <p:cNvSpPr txBox="1"/>
          <p:nvPr/>
        </p:nvSpPr>
        <p:spPr>
          <a:xfrm>
            <a:off x="11124349" y="5514950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sz="900" dirty="0"/>
          </a:p>
        </p:txBody>
      </p:sp>
      <p:sp>
        <p:nvSpPr>
          <p:cNvPr id="10" name="ZoneTexte 9"/>
          <p:cNvSpPr txBox="1"/>
          <p:nvPr/>
        </p:nvSpPr>
        <p:spPr>
          <a:xfrm>
            <a:off x="11286909" y="5504790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sz="900" dirty="0"/>
          </a:p>
        </p:txBody>
      </p:sp>
      <p:sp>
        <p:nvSpPr>
          <p:cNvPr id="11" name="Rectangle 10"/>
          <p:cNvSpPr/>
          <p:nvPr/>
        </p:nvSpPr>
        <p:spPr>
          <a:xfrm rot="21088048">
            <a:off x="8378174" y="4273760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21088048">
            <a:off x="8678378" y="4277138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rot="21088048">
            <a:off x="8986795" y="4277137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21088048">
            <a:off x="8678379" y="4521674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21088048">
            <a:off x="8986795" y="4525053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21088048">
            <a:off x="8378173" y="4525055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9099079" y="4294941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9103681" y="4315965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103681" y="4545873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9108283" y="4566897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8798251" y="4545721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8802853" y="4566745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8498046" y="4544882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8502648" y="4565906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8493444" y="4294941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8498046" y="4315965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8784555" y="4294941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8789157" y="4315965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er 28"/>
          <p:cNvGrpSpPr/>
          <p:nvPr/>
        </p:nvGrpSpPr>
        <p:grpSpPr>
          <a:xfrm>
            <a:off x="10749176" y="4204686"/>
            <a:ext cx="1093261" cy="438843"/>
            <a:chOff x="5940711" y="2251813"/>
            <a:chExt cx="1093261" cy="438843"/>
          </a:xfrm>
        </p:grpSpPr>
        <p:sp>
          <p:nvSpPr>
            <p:cNvPr id="30" name="Rectangle à coins arrondis 29"/>
            <p:cNvSpPr/>
            <p:nvPr/>
          </p:nvSpPr>
          <p:spPr>
            <a:xfrm rot="21266134">
              <a:off x="6503688" y="2251813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/>
            <p:cNvSpPr/>
            <p:nvPr/>
          </p:nvSpPr>
          <p:spPr>
            <a:xfrm rot="21266134">
              <a:off x="6190802" y="2440385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à coins arrondis 31"/>
            <p:cNvSpPr/>
            <p:nvPr/>
          </p:nvSpPr>
          <p:spPr>
            <a:xfrm rot="21266134">
              <a:off x="6831750" y="2440387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1" idx="0"/>
              <a:endCxn id="30" idx="2"/>
            </p:cNvCxnSpPr>
            <p:nvPr/>
          </p:nvCxnSpPr>
          <p:spPr>
            <a:xfrm flipV="1">
              <a:off x="6244156" y="2313369"/>
              <a:ext cx="318868" cy="12716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32" idx="0"/>
              <a:endCxn id="30" idx="2"/>
            </p:cNvCxnSpPr>
            <p:nvPr/>
          </p:nvCxnSpPr>
          <p:spPr>
            <a:xfrm flipH="1" flipV="1">
              <a:off x="6563024" y="2313369"/>
              <a:ext cx="322080" cy="12716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à coins arrondis 34"/>
            <p:cNvSpPr/>
            <p:nvPr/>
          </p:nvSpPr>
          <p:spPr>
            <a:xfrm rot="21266134">
              <a:off x="5940711" y="2628954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à coins arrondis 35"/>
            <p:cNvSpPr/>
            <p:nvPr/>
          </p:nvSpPr>
          <p:spPr>
            <a:xfrm rot="21266134">
              <a:off x="6128741" y="2628955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à coins arrondis 36"/>
            <p:cNvSpPr/>
            <p:nvPr/>
          </p:nvSpPr>
          <p:spPr>
            <a:xfrm rot="21266134">
              <a:off x="6308943" y="2628953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à coins arrondis 37"/>
            <p:cNvSpPr/>
            <p:nvPr/>
          </p:nvSpPr>
          <p:spPr>
            <a:xfrm rot="21266134">
              <a:off x="6479841" y="2628953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/>
            <p:cNvCxnSpPr>
              <a:stCxn id="31" idx="2"/>
              <a:endCxn id="35" idx="0"/>
            </p:cNvCxnSpPr>
            <p:nvPr/>
          </p:nvCxnSpPr>
          <p:spPr>
            <a:xfrm flipH="1">
              <a:off x="5994065" y="2501941"/>
              <a:ext cx="256073" cy="127158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>
              <a:stCxn id="31" idx="2"/>
              <a:endCxn id="36" idx="0"/>
            </p:cNvCxnSpPr>
            <p:nvPr/>
          </p:nvCxnSpPr>
          <p:spPr>
            <a:xfrm flipH="1">
              <a:off x="6182095" y="2501941"/>
              <a:ext cx="68043" cy="12715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31" idx="2"/>
              <a:endCxn id="37" idx="0"/>
            </p:cNvCxnSpPr>
            <p:nvPr/>
          </p:nvCxnSpPr>
          <p:spPr>
            <a:xfrm>
              <a:off x="6250138" y="2501941"/>
              <a:ext cx="112159" cy="127157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31" idx="2"/>
              <a:endCxn id="38" idx="0"/>
            </p:cNvCxnSpPr>
            <p:nvPr/>
          </p:nvCxnSpPr>
          <p:spPr>
            <a:xfrm>
              <a:off x="6250138" y="2501941"/>
              <a:ext cx="283057" cy="127157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à coins arrondis 42"/>
            <p:cNvSpPr/>
            <p:nvPr/>
          </p:nvSpPr>
          <p:spPr>
            <a:xfrm rot="21266134">
              <a:off x="6750384" y="2628954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à coins arrondis 43"/>
            <p:cNvSpPr/>
            <p:nvPr/>
          </p:nvSpPr>
          <p:spPr>
            <a:xfrm rot="21266134">
              <a:off x="6921282" y="2628954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>
              <a:stCxn id="44" idx="0"/>
              <a:endCxn id="32" idx="2"/>
            </p:cNvCxnSpPr>
            <p:nvPr/>
          </p:nvCxnSpPr>
          <p:spPr>
            <a:xfrm flipH="1" flipV="1">
              <a:off x="6891086" y="2501943"/>
              <a:ext cx="83550" cy="12715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>
              <a:stCxn id="43" idx="0"/>
              <a:endCxn id="32" idx="2"/>
            </p:cNvCxnSpPr>
            <p:nvPr/>
          </p:nvCxnSpPr>
          <p:spPr>
            <a:xfrm flipV="1">
              <a:off x="6803738" y="2501943"/>
              <a:ext cx="87348" cy="12715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e libre 46"/>
            <p:cNvSpPr/>
            <p:nvPr/>
          </p:nvSpPr>
          <p:spPr>
            <a:xfrm>
              <a:off x="6172200" y="2509597"/>
              <a:ext cx="139700" cy="57150"/>
            </a:xfrm>
            <a:custGeom>
              <a:avLst/>
              <a:gdLst>
                <a:gd name="connsiteX0" fmla="*/ 79375 w 139700"/>
                <a:gd name="connsiteY0" fmla="*/ 0 h 57150"/>
                <a:gd name="connsiteX1" fmla="*/ 0 w 139700"/>
                <a:gd name="connsiteY1" fmla="*/ 31750 h 57150"/>
                <a:gd name="connsiteX2" fmla="*/ 53975 w 139700"/>
                <a:gd name="connsiteY2" fmla="*/ 57150 h 57150"/>
                <a:gd name="connsiteX3" fmla="*/ 104775 w 139700"/>
                <a:gd name="connsiteY3" fmla="*/ 50800 h 57150"/>
                <a:gd name="connsiteX4" fmla="*/ 139700 w 139700"/>
                <a:gd name="connsiteY4" fmla="*/ 22225 h 57150"/>
                <a:gd name="connsiteX5" fmla="*/ 79375 w 139700"/>
                <a:gd name="connsiteY5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0" h="57150">
                  <a:moveTo>
                    <a:pt x="79375" y="0"/>
                  </a:moveTo>
                  <a:lnTo>
                    <a:pt x="0" y="31750"/>
                  </a:lnTo>
                  <a:lnTo>
                    <a:pt x="53975" y="57150"/>
                  </a:lnTo>
                  <a:lnTo>
                    <a:pt x="104775" y="50800"/>
                  </a:lnTo>
                  <a:lnTo>
                    <a:pt x="139700" y="22225"/>
                  </a:lnTo>
                  <a:lnTo>
                    <a:pt x="79375" y="0"/>
                  </a:lnTo>
                  <a:close/>
                </a:path>
              </a:pathLst>
            </a:custGeom>
            <a:solidFill>
              <a:schemeClr val="tx1"/>
            </a:solidFill>
            <a:ln w="31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6869662" y="2419350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6228312" y="2428875"/>
              <a:ext cx="36000" cy="36000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orme libre 49"/>
            <p:cNvSpPr/>
            <p:nvPr/>
          </p:nvSpPr>
          <p:spPr>
            <a:xfrm>
              <a:off x="6858000" y="2501900"/>
              <a:ext cx="66675" cy="60325"/>
            </a:xfrm>
            <a:custGeom>
              <a:avLst/>
              <a:gdLst>
                <a:gd name="connsiteX0" fmla="*/ 41275 w 66675"/>
                <a:gd name="connsiteY0" fmla="*/ 0 h 60325"/>
                <a:gd name="connsiteX1" fmla="*/ 0 w 66675"/>
                <a:gd name="connsiteY1" fmla="*/ 44450 h 60325"/>
                <a:gd name="connsiteX2" fmla="*/ 34925 w 66675"/>
                <a:gd name="connsiteY2" fmla="*/ 60325 h 60325"/>
                <a:gd name="connsiteX3" fmla="*/ 66675 w 66675"/>
                <a:gd name="connsiteY3" fmla="*/ 47625 h 60325"/>
                <a:gd name="connsiteX4" fmla="*/ 41275 w 66675"/>
                <a:gd name="connsiteY4" fmla="*/ 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0325">
                  <a:moveTo>
                    <a:pt x="41275" y="0"/>
                  </a:moveTo>
                  <a:lnTo>
                    <a:pt x="0" y="44450"/>
                  </a:lnTo>
                  <a:lnTo>
                    <a:pt x="34925" y="60325"/>
                  </a:lnTo>
                  <a:lnTo>
                    <a:pt x="66675" y="47625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r 50"/>
          <p:cNvGrpSpPr/>
          <p:nvPr/>
        </p:nvGrpSpPr>
        <p:grpSpPr>
          <a:xfrm>
            <a:off x="10769051" y="5317069"/>
            <a:ext cx="1093261" cy="438843"/>
            <a:chOff x="5940711" y="2251813"/>
            <a:chExt cx="1093261" cy="438843"/>
          </a:xfrm>
        </p:grpSpPr>
        <p:sp>
          <p:nvSpPr>
            <p:cNvPr id="52" name="Rectangle à coins arrondis 51"/>
            <p:cNvSpPr/>
            <p:nvPr/>
          </p:nvSpPr>
          <p:spPr>
            <a:xfrm rot="21266134">
              <a:off x="6503688" y="2251813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à coins arrondis 52"/>
            <p:cNvSpPr/>
            <p:nvPr/>
          </p:nvSpPr>
          <p:spPr>
            <a:xfrm rot="21266134">
              <a:off x="6190802" y="2440385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à coins arrondis 53"/>
            <p:cNvSpPr/>
            <p:nvPr/>
          </p:nvSpPr>
          <p:spPr>
            <a:xfrm rot="21266134">
              <a:off x="6831750" y="2440387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/>
            <p:cNvCxnSpPr>
              <a:stCxn id="53" idx="0"/>
              <a:endCxn id="52" idx="2"/>
            </p:cNvCxnSpPr>
            <p:nvPr/>
          </p:nvCxnSpPr>
          <p:spPr>
            <a:xfrm flipV="1">
              <a:off x="6244156" y="2313369"/>
              <a:ext cx="318868" cy="12716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>
              <a:stCxn id="54" idx="0"/>
              <a:endCxn id="52" idx="2"/>
            </p:cNvCxnSpPr>
            <p:nvPr/>
          </p:nvCxnSpPr>
          <p:spPr>
            <a:xfrm flipH="1" flipV="1">
              <a:off x="6563024" y="2313369"/>
              <a:ext cx="322080" cy="12716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à coins arrondis 56"/>
            <p:cNvSpPr/>
            <p:nvPr/>
          </p:nvSpPr>
          <p:spPr>
            <a:xfrm rot="21266134">
              <a:off x="5940711" y="2628954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à coins arrondis 57"/>
            <p:cNvSpPr/>
            <p:nvPr/>
          </p:nvSpPr>
          <p:spPr>
            <a:xfrm rot="21266134">
              <a:off x="6128741" y="2628955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à coins arrondis 58"/>
            <p:cNvSpPr/>
            <p:nvPr/>
          </p:nvSpPr>
          <p:spPr>
            <a:xfrm rot="21266134">
              <a:off x="6308943" y="2628953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à coins arrondis 59"/>
            <p:cNvSpPr/>
            <p:nvPr/>
          </p:nvSpPr>
          <p:spPr>
            <a:xfrm rot="21266134">
              <a:off x="6479841" y="2628953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3" idx="2"/>
              <a:endCxn id="57" idx="0"/>
            </p:cNvCxnSpPr>
            <p:nvPr/>
          </p:nvCxnSpPr>
          <p:spPr>
            <a:xfrm flipH="1">
              <a:off x="5994065" y="2501941"/>
              <a:ext cx="256073" cy="127158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>
              <a:stCxn id="53" idx="2"/>
              <a:endCxn id="58" idx="0"/>
            </p:cNvCxnSpPr>
            <p:nvPr/>
          </p:nvCxnSpPr>
          <p:spPr>
            <a:xfrm flipH="1">
              <a:off x="6182095" y="2501941"/>
              <a:ext cx="68043" cy="12715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stCxn id="53" idx="2"/>
              <a:endCxn id="59" idx="0"/>
            </p:cNvCxnSpPr>
            <p:nvPr/>
          </p:nvCxnSpPr>
          <p:spPr>
            <a:xfrm>
              <a:off x="6250138" y="2501941"/>
              <a:ext cx="112159" cy="127157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53" idx="2"/>
              <a:endCxn id="60" idx="0"/>
            </p:cNvCxnSpPr>
            <p:nvPr/>
          </p:nvCxnSpPr>
          <p:spPr>
            <a:xfrm>
              <a:off x="6250138" y="2501941"/>
              <a:ext cx="283057" cy="127157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à coins arrondis 64"/>
            <p:cNvSpPr/>
            <p:nvPr/>
          </p:nvSpPr>
          <p:spPr>
            <a:xfrm rot="21266134">
              <a:off x="6750384" y="2628954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à coins arrondis 65"/>
            <p:cNvSpPr/>
            <p:nvPr/>
          </p:nvSpPr>
          <p:spPr>
            <a:xfrm rot="21266134">
              <a:off x="6921282" y="2628954"/>
              <a:ext cx="112690" cy="617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66"/>
            <p:cNvCxnSpPr>
              <a:stCxn id="66" idx="0"/>
              <a:endCxn id="54" idx="2"/>
            </p:cNvCxnSpPr>
            <p:nvPr/>
          </p:nvCxnSpPr>
          <p:spPr>
            <a:xfrm flipH="1" flipV="1">
              <a:off x="6891086" y="2501943"/>
              <a:ext cx="83550" cy="12715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>
              <a:stCxn id="65" idx="0"/>
              <a:endCxn id="54" idx="2"/>
            </p:cNvCxnSpPr>
            <p:nvPr/>
          </p:nvCxnSpPr>
          <p:spPr>
            <a:xfrm flipV="1">
              <a:off x="6803738" y="2501943"/>
              <a:ext cx="87348" cy="12715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orme libre 68"/>
            <p:cNvSpPr/>
            <p:nvPr/>
          </p:nvSpPr>
          <p:spPr>
            <a:xfrm>
              <a:off x="6172200" y="2509597"/>
              <a:ext cx="139700" cy="57150"/>
            </a:xfrm>
            <a:custGeom>
              <a:avLst/>
              <a:gdLst>
                <a:gd name="connsiteX0" fmla="*/ 79375 w 139700"/>
                <a:gd name="connsiteY0" fmla="*/ 0 h 57150"/>
                <a:gd name="connsiteX1" fmla="*/ 0 w 139700"/>
                <a:gd name="connsiteY1" fmla="*/ 31750 h 57150"/>
                <a:gd name="connsiteX2" fmla="*/ 53975 w 139700"/>
                <a:gd name="connsiteY2" fmla="*/ 57150 h 57150"/>
                <a:gd name="connsiteX3" fmla="*/ 104775 w 139700"/>
                <a:gd name="connsiteY3" fmla="*/ 50800 h 57150"/>
                <a:gd name="connsiteX4" fmla="*/ 139700 w 139700"/>
                <a:gd name="connsiteY4" fmla="*/ 22225 h 57150"/>
                <a:gd name="connsiteX5" fmla="*/ 79375 w 139700"/>
                <a:gd name="connsiteY5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0" h="57150">
                  <a:moveTo>
                    <a:pt x="79375" y="0"/>
                  </a:moveTo>
                  <a:lnTo>
                    <a:pt x="0" y="31750"/>
                  </a:lnTo>
                  <a:lnTo>
                    <a:pt x="53975" y="57150"/>
                  </a:lnTo>
                  <a:lnTo>
                    <a:pt x="104775" y="50800"/>
                  </a:lnTo>
                  <a:lnTo>
                    <a:pt x="139700" y="22225"/>
                  </a:lnTo>
                  <a:lnTo>
                    <a:pt x="79375" y="0"/>
                  </a:lnTo>
                  <a:close/>
                </a:path>
              </a:pathLst>
            </a:custGeom>
            <a:solidFill>
              <a:schemeClr val="tx1"/>
            </a:solidFill>
            <a:ln w="31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6869662" y="2419350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>
              <a:off x="6228312" y="2428875"/>
              <a:ext cx="36000" cy="36000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orme libre 71"/>
            <p:cNvSpPr/>
            <p:nvPr/>
          </p:nvSpPr>
          <p:spPr>
            <a:xfrm>
              <a:off x="6858000" y="2501900"/>
              <a:ext cx="66675" cy="60325"/>
            </a:xfrm>
            <a:custGeom>
              <a:avLst/>
              <a:gdLst>
                <a:gd name="connsiteX0" fmla="*/ 41275 w 66675"/>
                <a:gd name="connsiteY0" fmla="*/ 0 h 60325"/>
                <a:gd name="connsiteX1" fmla="*/ 0 w 66675"/>
                <a:gd name="connsiteY1" fmla="*/ 44450 h 60325"/>
                <a:gd name="connsiteX2" fmla="*/ 34925 w 66675"/>
                <a:gd name="connsiteY2" fmla="*/ 60325 h 60325"/>
                <a:gd name="connsiteX3" fmla="*/ 66675 w 66675"/>
                <a:gd name="connsiteY3" fmla="*/ 47625 h 60325"/>
                <a:gd name="connsiteX4" fmla="*/ 41275 w 66675"/>
                <a:gd name="connsiteY4" fmla="*/ 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0325">
                  <a:moveTo>
                    <a:pt x="41275" y="0"/>
                  </a:moveTo>
                  <a:lnTo>
                    <a:pt x="0" y="44450"/>
                  </a:lnTo>
                  <a:lnTo>
                    <a:pt x="34925" y="60325"/>
                  </a:lnTo>
                  <a:lnTo>
                    <a:pt x="66675" y="47625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r 72"/>
          <p:cNvGrpSpPr/>
          <p:nvPr/>
        </p:nvGrpSpPr>
        <p:grpSpPr>
          <a:xfrm>
            <a:off x="8358826" y="5271595"/>
            <a:ext cx="828815" cy="559110"/>
            <a:chOff x="3793073" y="3729277"/>
            <a:chExt cx="828815" cy="591123"/>
          </a:xfrm>
        </p:grpSpPr>
        <p:grpSp>
          <p:nvGrpSpPr>
            <p:cNvPr id="74" name="Grouper 73"/>
            <p:cNvGrpSpPr/>
            <p:nvPr/>
          </p:nvGrpSpPr>
          <p:grpSpPr>
            <a:xfrm>
              <a:off x="3793073" y="3729277"/>
              <a:ext cx="828815" cy="591123"/>
              <a:chOff x="4669278" y="5120203"/>
              <a:chExt cx="440551" cy="305169"/>
            </a:xfrm>
          </p:grpSpPr>
          <p:sp>
            <p:nvSpPr>
              <p:cNvPr id="87" name="Rectangle 86"/>
              <p:cNvSpPr/>
              <p:nvPr/>
            </p:nvSpPr>
            <p:spPr>
              <a:xfrm rot="21088048">
                <a:off x="4669278" y="5121438"/>
                <a:ext cx="390426" cy="303934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8" name="Connecteur droit 87"/>
              <p:cNvCxnSpPr/>
              <p:nvPr/>
            </p:nvCxnSpPr>
            <p:spPr>
              <a:xfrm flipV="1">
                <a:off x="5004209" y="5120203"/>
                <a:ext cx="101018" cy="1573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V="1">
                <a:off x="5008811" y="5141227"/>
                <a:ext cx="101018" cy="1573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 rot="21088048">
              <a:off x="3882439" y="384618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 rot="21088048">
              <a:off x="4230402" y="384618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 rot="21088048">
              <a:off x="3882440" y="4090718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 rot="21088048">
              <a:off x="4230402" y="4094097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4342686" y="386398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4347288" y="388500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V="1">
              <a:off x="4347288" y="4114917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351890" y="413594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4002312" y="411476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006914" y="413578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3988616" y="386398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3993218" y="388500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0" name="Tableau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55101"/>
              </p:ext>
            </p:extLst>
          </p:nvPr>
        </p:nvGraphicFramePr>
        <p:xfrm>
          <a:off x="5895107" y="3175940"/>
          <a:ext cx="6679184" cy="279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75"/>
                <a:gridCol w="2494645"/>
                <a:gridCol w="2554464"/>
              </a:tblGrid>
              <a:tr h="676977">
                <a:tc>
                  <a:txBody>
                    <a:bodyPr/>
                    <a:lstStyle/>
                    <a:p>
                      <a:pPr algn="l"/>
                      <a:endParaRPr lang="fr-FR" sz="1200" dirty="0"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1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1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Language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Modularization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1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1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Language Variability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8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Domain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Engineering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Language Modular Design</a:t>
                      </a:r>
                    </a:p>
                    <a:p>
                      <a:pPr algn="ctr"/>
                      <a:endParaRPr lang="en-US" sz="1200" b="0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algn="ctr"/>
                      <a:endParaRPr lang="en-US" sz="1200" b="0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algn="ctr"/>
                      <a:endParaRPr lang="en-US" sz="1200" b="0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algn="ctr"/>
                      <a:endParaRPr lang="en-US" sz="1200" b="0" baseline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Language Variability Modeling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8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Application Engineering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baseline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Language Modules </a:t>
                      </a:r>
                      <a:r>
                        <a:rPr lang="en-US" sz="1300" b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Composition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Language Configuration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noProof="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Flèche courbée vers la droite 90"/>
          <p:cNvSpPr/>
          <p:nvPr/>
        </p:nvSpPr>
        <p:spPr>
          <a:xfrm>
            <a:off x="5017398" y="4029465"/>
            <a:ext cx="674213" cy="1852650"/>
          </a:xfrm>
          <a:prstGeom prst="curvedRightArrow">
            <a:avLst>
              <a:gd name="adj1" fmla="val 15763"/>
              <a:gd name="adj2" fmla="val 50000"/>
              <a:gd name="adj3" fmla="val 2500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Flèche courbée vers la droite 91"/>
          <p:cNvSpPr/>
          <p:nvPr/>
        </p:nvSpPr>
        <p:spPr>
          <a:xfrm rot="10800000">
            <a:off x="12715969" y="4029464"/>
            <a:ext cx="674214" cy="1852650"/>
          </a:xfrm>
          <a:prstGeom prst="curvedRightArrow">
            <a:avLst>
              <a:gd name="adj1" fmla="val 15763"/>
              <a:gd name="adj2" fmla="val 50000"/>
              <a:gd name="adj3" fmla="val 2500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1928564" y="5049561"/>
            <a:ext cx="2900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ravek"/>
                <a:cs typeface="Seravek"/>
              </a:rPr>
              <a:t>Top-down language product lines:</a:t>
            </a:r>
          </a:p>
          <a:p>
            <a:pPr algn="r"/>
            <a:r>
              <a:rPr lang="en-US" sz="1400" dirty="0" smtClean="0">
                <a:latin typeface="Seravek Light"/>
                <a:cs typeface="Seravek Light"/>
              </a:rPr>
              <a:t>From domain engineering to application engineering</a:t>
            </a:r>
            <a:endParaRPr lang="en-US" sz="1400" dirty="0">
              <a:latin typeface="Seravek Light"/>
              <a:cs typeface="Seravek Light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3620980" y="5049561"/>
            <a:ext cx="3187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"/>
                <a:cs typeface="Seravek"/>
              </a:rPr>
              <a:t>Bottom-down language product lines:</a:t>
            </a:r>
          </a:p>
          <a:p>
            <a:r>
              <a:rPr lang="en-US" sz="1400" dirty="0" smtClean="0">
                <a:latin typeface="Seravek Light"/>
                <a:cs typeface="Seravek Light"/>
              </a:rPr>
              <a:t>From application engineering to </a:t>
            </a:r>
          </a:p>
          <a:p>
            <a:r>
              <a:rPr lang="en-US" sz="1400" dirty="0" smtClean="0">
                <a:latin typeface="Seravek Light"/>
                <a:cs typeface="Seravek Light"/>
              </a:rPr>
              <a:t>domain engineering</a:t>
            </a:r>
            <a:endParaRPr lang="en-US" sz="1400" dirty="0">
              <a:latin typeface="Seravek Light"/>
              <a:cs typeface="Seravek Ligh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13" y="3807460"/>
            <a:ext cx="674212" cy="758607"/>
          </a:xfrm>
          <a:prstGeom prst="rect">
            <a:avLst/>
          </a:prstGeom>
        </p:spPr>
      </p:pic>
      <p:sp>
        <p:nvSpPr>
          <p:cNvPr id="95" name="ZoneTexte 94"/>
          <p:cNvSpPr txBox="1"/>
          <p:nvPr/>
        </p:nvSpPr>
        <p:spPr>
          <a:xfrm>
            <a:off x="3386732" y="4566067"/>
            <a:ext cx="14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"/>
                <a:cs typeface="Seravek"/>
              </a:rPr>
              <a:t>Domain Analysis</a:t>
            </a:r>
            <a:endParaRPr lang="en-US" sz="1400" dirty="0">
              <a:latin typeface="Seravek Light"/>
              <a:cs typeface="Seravek Ligh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697" y="3810074"/>
            <a:ext cx="778640" cy="778640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3620980" y="4581642"/>
            <a:ext cx="183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"/>
                <a:cs typeface="Seravek"/>
              </a:rPr>
              <a:t>Reverse Engineering</a:t>
            </a:r>
            <a:endParaRPr lang="en-US" sz="1400" dirty="0"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val="833467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Macintosh PowerPoint</Application>
  <PresentationFormat>Personnalisé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14</cp:revision>
  <dcterms:created xsi:type="dcterms:W3CDTF">2016-08-22T12:21:19Z</dcterms:created>
  <dcterms:modified xsi:type="dcterms:W3CDTF">2016-09-27T08:44:28Z</dcterms:modified>
</cp:coreProperties>
</file>