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3838" cy="18003838"/>
  <p:notesSz cx="6858000" cy="9144000"/>
  <p:defaultTextStyle>
    <a:defPPr>
      <a:defRPr lang="fr-FR"/>
    </a:defPPr>
    <a:lvl1pPr marL="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608" y="-80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6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6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07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1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4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2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9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7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47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12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6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1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1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42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86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3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1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3" y="3767471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0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746" indent="0">
              <a:buNone/>
              <a:defRPr sz="6300"/>
            </a:lvl2pPr>
            <a:lvl3pPr marL="2057491" indent="0">
              <a:buNone/>
              <a:defRPr sz="5400"/>
            </a:lvl3pPr>
            <a:lvl4pPr marL="3086237" indent="0">
              <a:buNone/>
              <a:defRPr sz="4500"/>
            </a:lvl4pPr>
            <a:lvl5pPr marL="4114983" indent="0">
              <a:buNone/>
              <a:defRPr sz="4500"/>
            </a:lvl5pPr>
            <a:lvl6pPr marL="5143729" indent="0">
              <a:buNone/>
              <a:defRPr sz="4500"/>
            </a:lvl6pPr>
            <a:lvl7pPr marL="6172474" indent="0">
              <a:buNone/>
              <a:defRPr sz="4500"/>
            </a:lvl7pPr>
            <a:lvl8pPr marL="7201220" indent="0">
              <a:buNone/>
              <a:defRPr sz="4500"/>
            </a:lvl8pPr>
            <a:lvl9pPr marL="8229966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6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49" tIns="102875" rIns="205749" bIns="102875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897"/>
            <a:ext cx="16203454" cy="11881701"/>
          </a:xfrm>
          <a:prstGeom prst="rect">
            <a:avLst/>
          </a:prstGeom>
        </p:spPr>
        <p:txBody>
          <a:bodyPr vert="horz" lIns="205749" tIns="102875" rIns="205749" bIns="102875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224F-F542-BF4D-BA27-C96B53F7512C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2" y="16686892"/>
            <a:ext cx="5701215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16C3-8830-BB43-8806-A4880A9435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46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59" indent="-771559" algn="l" defTabSz="1028746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712" indent="-642966" algn="l" defTabSz="1028746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864" indent="-514373" algn="l" defTabSz="1028746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610" indent="-514373" algn="l" defTabSz="1028746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356" indent="-514373" algn="l" defTabSz="1028746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8101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847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593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339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4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91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237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83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729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474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122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96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à coins arrondis 95"/>
          <p:cNvSpPr/>
          <p:nvPr/>
        </p:nvSpPr>
        <p:spPr>
          <a:xfrm>
            <a:off x="6468451" y="2179161"/>
            <a:ext cx="7403775" cy="2175731"/>
          </a:xfrm>
          <a:prstGeom prst="roundRect">
            <a:avLst>
              <a:gd name="adj" fmla="val 6428"/>
            </a:avLst>
          </a:prstGeom>
          <a:solidFill>
            <a:srgbClr val="F2F2F2"/>
          </a:solidFill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48999" y="2162450"/>
            <a:ext cx="5797767" cy="2175731"/>
          </a:xfrm>
          <a:prstGeom prst="roundRect">
            <a:avLst>
              <a:gd name="adj" fmla="val 6428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rgbClr val="A6A6A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28092" y="1855169"/>
            <a:ext cx="29690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Syntactic </a:t>
            </a:r>
            <a:r>
              <a:rPr lang="en-US" sz="1300" b="1" i="1" dirty="0" smtClean="0">
                <a:latin typeface="Seravek ExtraLight"/>
                <a:cs typeface="Seravek ExtraLight"/>
              </a:rPr>
              <a:t>intersections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757" y="1855340"/>
            <a:ext cx="3043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Semantic </a:t>
            </a:r>
            <a:r>
              <a:rPr lang="en-US" sz="1300" b="1" i="1" dirty="0">
                <a:latin typeface="Seravek ExtraLight"/>
                <a:cs typeface="Seravek ExtraLight"/>
              </a:rPr>
              <a:t>intersections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032979" y="371036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i="1">
              <a:latin typeface="Seravek ExtraLight"/>
              <a:cs typeface="Seravek ExtraLight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517381" y="2986246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i="1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975345" y="322212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i="1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696950" y="3374416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i="1">
              <a:latin typeface="Seravek ExtraLight"/>
              <a:cs typeface="Seravek ExtraLight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803776" y="4453417"/>
            <a:ext cx="792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914904" y="4344343"/>
            <a:ext cx="1040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Seravek ExtraLight"/>
                <a:cs typeface="Seravek ExtraLight"/>
              </a:rPr>
              <a:t>Metaclass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14" name="Triangle isocèle 13"/>
          <p:cNvSpPr/>
          <p:nvPr/>
        </p:nvSpPr>
        <p:spPr>
          <a:xfrm>
            <a:off x="3947013" y="4435268"/>
            <a:ext cx="104711" cy="9014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108342" y="4343908"/>
            <a:ext cx="2031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smtClean="0">
                <a:latin typeface="Seravek ExtraLight"/>
                <a:cs typeface="Seravek ExtraLight"/>
              </a:rPr>
              <a:t>Domain-specific action</a:t>
            </a:r>
            <a:endParaRPr lang="en-US" sz="1300" i="1" dirty="0">
              <a:latin typeface="Seravek ExtraLight"/>
              <a:cs typeface="Seravek ExtraLight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498707" y="3031689"/>
            <a:ext cx="1080000" cy="1080000"/>
          </a:xfrm>
          <a:prstGeom prst="ellipse">
            <a:avLst/>
          </a:prstGeom>
          <a:solidFill>
            <a:schemeClr val="tx1">
              <a:lumMod val="75000"/>
              <a:lumOff val="25000"/>
              <a:alpha val="16000"/>
            </a:schemeClr>
          </a:solidFill>
          <a:ln w="9525" cmpd="sng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755428" y="2537777"/>
            <a:ext cx="1080000" cy="1080000"/>
          </a:xfrm>
          <a:prstGeom prst="ellipse">
            <a:avLst/>
          </a:prstGeom>
          <a:solidFill>
            <a:schemeClr val="tx1">
              <a:lumMod val="75000"/>
              <a:lumOff val="25000"/>
              <a:alpha val="16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215428" y="2551915"/>
            <a:ext cx="1080000" cy="1080000"/>
          </a:xfrm>
          <a:prstGeom prst="ellipse">
            <a:avLst/>
          </a:prstGeom>
          <a:solidFill>
            <a:schemeClr val="tx1">
              <a:lumMod val="75000"/>
              <a:lumOff val="25000"/>
              <a:alpha val="16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70525" y="2251825"/>
            <a:ext cx="12823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smtClean="0">
                <a:latin typeface="Seravek"/>
                <a:cs typeface="Seravek"/>
              </a:rPr>
              <a:t>UML</a:t>
            </a:r>
          </a:p>
          <a:p>
            <a:pPr algn="r"/>
            <a:r>
              <a:rPr lang="en-US" sz="1300" dirty="0" smtClean="0">
                <a:latin typeface="Seravek"/>
                <a:cs typeface="Seravek"/>
              </a:rPr>
              <a:t>State Machines</a:t>
            </a:r>
            <a:endParaRPr lang="en-US" sz="1300" dirty="0">
              <a:latin typeface="Seravek"/>
              <a:cs typeface="Seravek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96152" y="3813569"/>
            <a:ext cx="13694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"/>
                <a:cs typeface="Seravek"/>
              </a:rPr>
              <a:t>Harel’s State Charts</a:t>
            </a:r>
            <a:endParaRPr lang="en-US" sz="1300" dirty="0">
              <a:latin typeface="Seravek"/>
              <a:cs typeface="Seravek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76560" y="3255941"/>
            <a:ext cx="92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AndTrigger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60231" y="3074913"/>
            <a:ext cx="227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Seravek ExtraLight"/>
                <a:cs typeface="Seravek ExtraLight"/>
              </a:rPr>
              <a:t>StateMachine</a:t>
            </a:r>
            <a:r>
              <a:rPr lang="en-US" sz="1200" i="1" dirty="0" smtClean="0">
                <a:latin typeface="Seravek ExtraLight"/>
                <a:cs typeface="Seravek ExtraLight"/>
              </a:rPr>
              <a:t>,</a:t>
            </a:r>
          </a:p>
          <a:p>
            <a:r>
              <a:rPr lang="en-US" sz="1200" i="1" dirty="0" smtClean="0">
                <a:latin typeface="Seravek ExtraLight"/>
                <a:cs typeface="Seravek ExtraLight"/>
              </a:rPr>
              <a:t>State,</a:t>
            </a:r>
          </a:p>
          <a:p>
            <a:r>
              <a:rPr lang="en-US" sz="1200" i="1" dirty="0" smtClean="0">
                <a:latin typeface="Seravek ExtraLight"/>
                <a:cs typeface="Seravek ExtraLight"/>
              </a:rPr>
              <a:t>Transition</a:t>
            </a:r>
            <a:r>
              <a:rPr lang="en-US" sz="1200" i="1" dirty="0" smtClean="0">
                <a:latin typeface="Seravek ExtraLight"/>
                <a:cs typeface="Seravek ExtraLight"/>
              </a:rPr>
              <a:t>, …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232138" y="2328499"/>
            <a:ext cx="979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"/>
                <a:cs typeface="Seravek"/>
              </a:rPr>
              <a:t>Rhapsody</a:t>
            </a:r>
            <a:endParaRPr lang="en-US" sz="1300" dirty="0">
              <a:latin typeface="Seravek"/>
              <a:cs typeface="Seravek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88153" y="2864583"/>
            <a:ext cx="63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latin typeface="Seravek ExtraLight"/>
                <a:cs typeface="Seravek ExtraLight"/>
              </a:rPr>
              <a:t>Choice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33207" y="3598583"/>
            <a:ext cx="1040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OrTrigger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028188" y="390450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i="1">
              <a:latin typeface="Seravek ExtraLight"/>
              <a:cs typeface="Seravek Extra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39364" y="3781771"/>
            <a:ext cx="1040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NotTrigger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372388" y="3139111"/>
            <a:ext cx="1080000" cy="1080000"/>
          </a:xfrm>
          <a:prstGeom prst="ellipse">
            <a:avLst/>
          </a:prstGeom>
          <a:solidFill>
            <a:schemeClr val="tx1">
              <a:lumMod val="75000"/>
              <a:lumOff val="25000"/>
              <a:alpha val="16000"/>
            </a:schemeClr>
          </a:solidFill>
          <a:ln w="9525" cmpd="sng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629109" y="2526431"/>
            <a:ext cx="1080000" cy="1080000"/>
          </a:xfrm>
          <a:prstGeom prst="ellipse">
            <a:avLst/>
          </a:prstGeom>
          <a:solidFill>
            <a:schemeClr val="tx1">
              <a:lumMod val="75000"/>
              <a:lumOff val="25000"/>
              <a:alpha val="16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089109" y="2540569"/>
            <a:ext cx="1080000" cy="1080000"/>
          </a:xfrm>
          <a:prstGeom prst="ellipse">
            <a:avLst/>
          </a:prstGeom>
          <a:solidFill>
            <a:schemeClr val="tx1">
              <a:lumMod val="75000"/>
              <a:lumOff val="25000"/>
              <a:alpha val="16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068347" y="2203935"/>
            <a:ext cx="16334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smtClean="0">
                <a:latin typeface="Seravek"/>
                <a:cs typeface="Seravek"/>
              </a:rPr>
              <a:t>UML</a:t>
            </a:r>
          </a:p>
          <a:p>
            <a:pPr algn="r"/>
            <a:r>
              <a:rPr lang="en-US" sz="1300" dirty="0" smtClean="0">
                <a:latin typeface="Seravek"/>
                <a:cs typeface="Seravek"/>
              </a:rPr>
              <a:t>State Machines</a:t>
            </a:r>
            <a:endParaRPr lang="en-US" sz="1300" dirty="0">
              <a:latin typeface="Seravek"/>
              <a:cs typeface="Seravek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998811" y="3862449"/>
            <a:ext cx="13694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"/>
                <a:cs typeface="Seravek"/>
              </a:rPr>
              <a:t>Harel’s State Charts</a:t>
            </a:r>
            <a:endParaRPr lang="en-US" sz="1300" dirty="0">
              <a:latin typeface="Seravek"/>
              <a:cs typeface="Seravek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105819" y="2317153"/>
            <a:ext cx="979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"/>
                <a:cs typeface="Seravek"/>
              </a:rPr>
              <a:t>Rhapsody</a:t>
            </a:r>
            <a:endParaRPr lang="en-US" sz="1300" dirty="0">
              <a:latin typeface="Seravek"/>
              <a:cs typeface="Seravek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435744" y="2589031"/>
            <a:ext cx="145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StateMachine.eval</a:t>
            </a:r>
            <a:r>
              <a:rPr lang="en-US" sz="1200" i="1" dirty="0" smtClean="0">
                <a:latin typeface="Seravek ExtraLight"/>
                <a:cs typeface="Seravek ExtraLight"/>
              </a:rPr>
              <a:t>()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35" name="Triangle isocèle 34"/>
          <p:cNvSpPr/>
          <p:nvPr/>
        </p:nvSpPr>
        <p:spPr>
          <a:xfrm>
            <a:off x="4852827" y="2683574"/>
            <a:ext cx="104711" cy="9014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434160" y="2765285"/>
            <a:ext cx="145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State.eval</a:t>
            </a:r>
            <a:r>
              <a:rPr lang="en-US" sz="1200" i="1" dirty="0" smtClean="0">
                <a:latin typeface="Seravek ExtraLight"/>
                <a:cs typeface="Seravek ExtraLight"/>
              </a:rPr>
              <a:t>()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431231" y="2963365"/>
            <a:ext cx="145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Transition.eval</a:t>
            </a:r>
            <a:r>
              <a:rPr lang="en-US" sz="1200" i="1" dirty="0" smtClean="0">
                <a:latin typeface="Seravek ExtraLight"/>
                <a:cs typeface="Seravek ExtraLight"/>
              </a:rPr>
              <a:t>()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38" name="Triangle isocèle 37"/>
          <p:cNvSpPr/>
          <p:nvPr/>
        </p:nvSpPr>
        <p:spPr>
          <a:xfrm>
            <a:off x="4849898" y="2854246"/>
            <a:ext cx="104711" cy="9014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39" name="Triangle isocèle 38"/>
          <p:cNvSpPr/>
          <p:nvPr/>
        </p:nvSpPr>
        <p:spPr>
          <a:xfrm>
            <a:off x="4856106" y="3024918"/>
            <a:ext cx="104711" cy="9014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472292" y="3549132"/>
            <a:ext cx="145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StateMachine.eval</a:t>
            </a:r>
            <a:r>
              <a:rPr lang="en-US" sz="1200" i="1" dirty="0" smtClean="0">
                <a:latin typeface="Seravek ExtraLight"/>
                <a:cs typeface="Seravek ExtraLight"/>
              </a:rPr>
              <a:t>()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41" name="Triangle isocèle 40"/>
          <p:cNvSpPr/>
          <p:nvPr/>
        </p:nvSpPr>
        <p:spPr>
          <a:xfrm>
            <a:off x="4889375" y="3643675"/>
            <a:ext cx="104711" cy="9014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470708" y="3725386"/>
            <a:ext cx="145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State.eval</a:t>
            </a:r>
            <a:r>
              <a:rPr lang="en-US" sz="1200" i="1" dirty="0" smtClean="0">
                <a:latin typeface="Seravek ExtraLight"/>
                <a:cs typeface="Seravek ExtraLight"/>
              </a:rPr>
              <a:t>()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467779" y="3923466"/>
            <a:ext cx="145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 smtClean="0">
                <a:latin typeface="Seravek ExtraLight"/>
                <a:cs typeface="Seravek ExtraLight"/>
              </a:rPr>
              <a:t>Transition.eval</a:t>
            </a:r>
            <a:r>
              <a:rPr lang="en-US" sz="1200" i="1" dirty="0" smtClean="0">
                <a:latin typeface="Seravek ExtraLight"/>
                <a:cs typeface="Seravek ExtraLight"/>
              </a:rPr>
              <a:t>()</a:t>
            </a:r>
            <a:endParaRPr lang="en-US" sz="1200" i="1" dirty="0">
              <a:latin typeface="Seravek ExtraLight"/>
              <a:cs typeface="Seravek ExtraLight"/>
            </a:endParaRPr>
          </a:p>
        </p:txBody>
      </p:sp>
      <p:sp>
        <p:nvSpPr>
          <p:cNvPr id="44" name="Triangle isocèle 43"/>
          <p:cNvSpPr/>
          <p:nvPr/>
        </p:nvSpPr>
        <p:spPr>
          <a:xfrm>
            <a:off x="4886446" y="3814347"/>
            <a:ext cx="104711" cy="9014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5" name="Triangle isocèle 44"/>
          <p:cNvSpPr/>
          <p:nvPr/>
        </p:nvSpPr>
        <p:spPr>
          <a:xfrm>
            <a:off x="4892654" y="3985019"/>
            <a:ext cx="104711" cy="9014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46" name="Forme libre 45"/>
          <p:cNvSpPr/>
          <p:nvPr/>
        </p:nvSpPr>
        <p:spPr>
          <a:xfrm>
            <a:off x="8857236" y="2656759"/>
            <a:ext cx="857511" cy="1074708"/>
          </a:xfrm>
          <a:custGeom>
            <a:avLst/>
            <a:gdLst>
              <a:gd name="connsiteX0" fmla="*/ 857250 w 857511"/>
              <a:gd name="connsiteY0" fmla="*/ 102210 h 1074708"/>
              <a:gd name="connsiteX1" fmla="*/ 796925 w 857511"/>
              <a:gd name="connsiteY1" fmla="*/ 57760 h 1074708"/>
              <a:gd name="connsiteX2" fmla="*/ 755650 w 857511"/>
              <a:gd name="connsiteY2" fmla="*/ 38710 h 1074708"/>
              <a:gd name="connsiteX3" fmla="*/ 717550 w 857511"/>
              <a:gd name="connsiteY3" fmla="*/ 22835 h 1074708"/>
              <a:gd name="connsiteX4" fmla="*/ 669925 w 857511"/>
              <a:gd name="connsiteY4" fmla="*/ 13310 h 1074708"/>
              <a:gd name="connsiteX5" fmla="*/ 635000 w 857511"/>
              <a:gd name="connsiteY5" fmla="*/ 3785 h 1074708"/>
              <a:gd name="connsiteX6" fmla="*/ 584200 w 857511"/>
              <a:gd name="connsiteY6" fmla="*/ 610 h 1074708"/>
              <a:gd name="connsiteX7" fmla="*/ 523875 w 857511"/>
              <a:gd name="connsiteY7" fmla="*/ 610 h 1074708"/>
              <a:gd name="connsiteX8" fmla="*/ 473075 w 857511"/>
              <a:gd name="connsiteY8" fmla="*/ 6960 h 1074708"/>
              <a:gd name="connsiteX9" fmla="*/ 415925 w 857511"/>
              <a:gd name="connsiteY9" fmla="*/ 13310 h 1074708"/>
              <a:gd name="connsiteX10" fmla="*/ 352425 w 857511"/>
              <a:gd name="connsiteY10" fmla="*/ 35535 h 1074708"/>
              <a:gd name="connsiteX11" fmla="*/ 288925 w 857511"/>
              <a:gd name="connsiteY11" fmla="*/ 64110 h 1074708"/>
              <a:gd name="connsiteX12" fmla="*/ 234950 w 857511"/>
              <a:gd name="connsiteY12" fmla="*/ 95860 h 1074708"/>
              <a:gd name="connsiteX13" fmla="*/ 190500 w 857511"/>
              <a:gd name="connsiteY13" fmla="*/ 124435 h 1074708"/>
              <a:gd name="connsiteX14" fmla="*/ 142875 w 857511"/>
              <a:gd name="connsiteY14" fmla="*/ 175235 h 1074708"/>
              <a:gd name="connsiteX15" fmla="*/ 101600 w 857511"/>
              <a:gd name="connsiteY15" fmla="*/ 222860 h 1074708"/>
              <a:gd name="connsiteX16" fmla="*/ 73025 w 857511"/>
              <a:gd name="connsiteY16" fmla="*/ 267310 h 1074708"/>
              <a:gd name="connsiteX17" fmla="*/ 44450 w 857511"/>
              <a:gd name="connsiteY17" fmla="*/ 327635 h 1074708"/>
              <a:gd name="connsiteX18" fmla="*/ 19050 w 857511"/>
              <a:gd name="connsiteY18" fmla="*/ 400660 h 1074708"/>
              <a:gd name="connsiteX19" fmla="*/ 3175 w 857511"/>
              <a:gd name="connsiteY19" fmla="*/ 467335 h 1074708"/>
              <a:gd name="connsiteX20" fmla="*/ 0 w 857511"/>
              <a:gd name="connsiteY20" fmla="*/ 540360 h 1074708"/>
              <a:gd name="connsiteX21" fmla="*/ 3175 w 857511"/>
              <a:gd name="connsiteY21" fmla="*/ 591160 h 1074708"/>
              <a:gd name="connsiteX22" fmla="*/ 12700 w 857511"/>
              <a:gd name="connsiteY22" fmla="*/ 641960 h 1074708"/>
              <a:gd name="connsiteX23" fmla="*/ 25400 w 857511"/>
              <a:gd name="connsiteY23" fmla="*/ 699110 h 1074708"/>
              <a:gd name="connsiteX24" fmla="*/ 50800 w 857511"/>
              <a:gd name="connsiteY24" fmla="*/ 756260 h 1074708"/>
              <a:gd name="connsiteX25" fmla="*/ 79375 w 857511"/>
              <a:gd name="connsiteY25" fmla="*/ 819760 h 1074708"/>
              <a:gd name="connsiteX26" fmla="*/ 117475 w 857511"/>
              <a:gd name="connsiteY26" fmla="*/ 870560 h 1074708"/>
              <a:gd name="connsiteX27" fmla="*/ 171450 w 857511"/>
              <a:gd name="connsiteY27" fmla="*/ 924535 h 1074708"/>
              <a:gd name="connsiteX28" fmla="*/ 254000 w 857511"/>
              <a:gd name="connsiteY28" fmla="*/ 988035 h 1074708"/>
              <a:gd name="connsiteX29" fmla="*/ 342900 w 857511"/>
              <a:gd name="connsiteY29" fmla="*/ 1032485 h 1074708"/>
              <a:gd name="connsiteX30" fmla="*/ 415925 w 857511"/>
              <a:gd name="connsiteY30" fmla="*/ 1057885 h 1074708"/>
              <a:gd name="connsiteX31" fmla="*/ 511175 w 857511"/>
              <a:gd name="connsiteY31" fmla="*/ 1073760 h 1074708"/>
              <a:gd name="connsiteX32" fmla="*/ 587375 w 857511"/>
              <a:gd name="connsiteY32" fmla="*/ 1070585 h 1074708"/>
              <a:gd name="connsiteX33" fmla="*/ 679450 w 857511"/>
              <a:gd name="connsiteY33" fmla="*/ 1051535 h 1074708"/>
              <a:gd name="connsiteX34" fmla="*/ 765175 w 857511"/>
              <a:gd name="connsiteY34" fmla="*/ 1022960 h 1074708"/>
              <a:gd name="connsiteX35" fmla="*/ 809625 w 857511"/>
              <a:gd name="connsiteY35" fmla="*/ 997560 h 1074708"/>
              <a:gd name="connsiteX36" fmla="*/ 847725 w 857511"/>
              <a:gd name="connsiteY36" fmla="*/ 978510 h 1074708"/>
              <a:gd name="connsiteX37" fmla="*/ 809625 w 857511"/>
              <a:gd name="connsiteY37" fmla="*/ 953110 h 1074708"/>
              <a:gd name="connsiteX38" fmla="*/ 774700 w 857511"/>
              <a:gd name="connsiteY38" fmla="*/ 921360 h 1074708"/>
              <a:gd name="connsiteX39" fmla="*/ 727075 w 857511"/>
              <a:gd name="connsiteY39" fmla="*/ 867385 h 1074708"/>
              <a:gd name="connsiteX40" fmla="*/ 679450 w 857511"/>
              <a:gd name="connsiteY40" fmla="*/ 778485 h 1074708"/>
              <a:gd name="connsiteX41" fmla="*/ 647700 w 857511"/>
              <a:gd name="connsiteY41" fmla="*/ 683235 h 1074708"/>
              <a:gd name="connsiteX42" fmla="*/ 628650 w 857511"/>
              <a:gd name="connsiteY42" fmla="*/ 581635 h 1074708"/>
              <a:gd name="connsiteX43" fmla="*/ 635000 w 857511"/>
              <a:gd name="connsiteY43" fmla="*/ 480035 h 1074708"/>
              <a:gd name="connsiteX44" fmla="*/ 647700 w 857511"/>
              <a:gd name="connsiteY44" fmla="*/ 410185 h 1074708"/>
              <a:gd name="connsiteX45" fmla="*/ 673100 w 857511"/>
              <a:gd name="connsiteY45" fmla="*/ 324460 h 1074708"/>
              <a:gd name="connsiteX46" fmla="*/ 711200 w 857511"/>
              <a:gd name="connsiteY46" fmla="*/ 264135 h 1074708"/>
              <a:gd name="connsiteX47" fmla="*/ 758825 w 857511"/>
              <a:gd name="connsiteY47" fmla="*/ 197460 h 1074708"/>
              <a:gd name="connsiteX48" fmla="*/ 815975 w 857511"/>
              <a:gd name="connsiteY48" fmla="*/ 143485 h 1074708"/>
              <a:gd name="connsiteX49" fmla="*/ 857250 w 857511"/>
              <a:gd name="connsiteY49" fmla="*/ 102210 h 107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7511" h="1074708">
                <a:moveTo>
                  <a:pt x="857250" y="102210"/>
                </a:moveTo>
                <a:cubicBezTo>
                  <a:pt x="854075" y="87923"/>
                  <a:pt x="813858" y="68343"/>
                  <a:pt x="796925" y="57760"/>
                </a:cubicBezTo>
                <a:cubicBezTo>
                  <a:pt x="779992" y="47177"/>
                  <a:pt x="768879" y="44531"/>
                  <a:pt x="755650" y="38710"/>
                </a:cubicBezTo>
                <a:cubicBezTo>
                  <a:pt x="742421" y="32889"/>
                  <a:pt x="731837" y="27068"/>
                  <a:pt x="717550" y="22835"/>
                </a:cubicBezTo>
                <a:cubicBezTo>
                  <a:pt x="703263" y="18602"/>
                  <a:pt x="683683" y="16485"/>
                  <a:pt x="669925" y="13310"/>
                </a:cubicBezTo>
                <a:cubicBezTo>
                  <a:pt x="656167" y="10135"/>
                  <a:pt x="649287" y="5902"/>
                  <a:pt x="635000" y="3785"/>
                </a:cubicBezTo>
                <a:cubicBezTo>
                  <a:pt x="620712" y="1668"/>
                  <a:pt x="602721" y="1139"/>
                  <a:pt x="584200" y="610"/>
                </a:cubicBezTo>
                <a:cubicBezTo>
                  <a:pt x="565679" y="81"/>
                  <a:pt x="542396" y="-448"/>
                  <a:pt x="523875" y="610"/>
                </a:cubicBezTo>
                <a:cubicBezTo>
                  <a:pt x="505354" y="1668"/>
                  <a:pt x="473075" y="6960"/>
                  <a:pt x="473075" y="6960"/>
                </a:cubicBezTo>
                <a:cubicBezTo>
                  <a:pt x="455083" y="9077"/>
                  <a:pt x="436033" y="8548"/>
                  <a:pt x="415925" y="13310"/>
                </a:cubicBezTo>
                <a:cubicBezTo>
                  <a:pt x="395817" y="18072"/>
                  <a:pt x="373592" y="27068"/>
                  <a:pt x="352425" y="35535"/>
                </a:cubicBezTo>
                <a:cubicBezTo>
                  <a:pt x="331258" y="44002"/>
                  <a:pt x="308504" y="54056"/>
                  <a:pt x="288925" y="64110"/>
                </a:cubicBezTo>
                <a:cubicBezTo>
                  <a:pt x="269346" y="74164"/>
                  <a:pt x="251354" y="85806"/>
                  <a:pt x="234950" y="95860"/>
                </a:cubicBezTo>
                <a:cubicBezTo>
                  <a:pt x="218546" y="105914"/>
                  <a:pt x="205846" y="111206"/>
                  <a:pt x="190500" y="124435"/>
                </a:cubicBezTo>
                <a:cubicBezTo>
                  <a:pt x="175154" y="137664"/>
                  <a:pt x="157692" y="158831"/>
                  <a:pt x="142875" y="175235"/>
                </a:cubicBezTo>
                <a:cubicBezTo>
                  <a:pt x="128058" y="191639"/>
                  <a:pt x="113242" y="207514"/>
                  <a:pt x="101600" y="222860"/>
                </a:cubicBezTo>
                <a:cubicBezTo>
                  <a:pt x="89958" y="238206"/>
                  <a:pt x="82550" y="249848"/>
                  <a:pt x="73025" y="267310"/>
                </a:cubicBezTo>
                <a:cubicBezTo>
                  <a:pt x="63500" y="284773"/>
                  <a:pt x="53446" y="305410"/>
                  <a:pt x="44450" y="327635"/>
                </a:cubicBezTo>
                <a:cubicBezTo>
                  <a:pt x="35454" y="349860"/>
                  <a:pt x="25929" y="377377"/>
                  <a:pt x="19050" y="400660"/>
                </a:cubicBezTo>
                <a:cubicBezTo>
                  <a:pt x="12171" y="423943"/>
                  <a:pt x="6350" y="444052"/>
                  <a:pt x="3175" y="467335"/>
                </a:cubicBezTo>
                <a:cubicBezTo>
                  <a:pt x="0" y="490618"/>
                  <a:pt x="0" y="519723"/>
                  <a:pt x="0" y="540360"/>
                </a:cubicBezTo>
                <a:cubicBezTo>
                  <a:pt x="0" y="560997"/>
                  <a:pt x="1058" y="574227"/>
                  <a:pt x="3175" y="591160"/>
                </a:cubicBezTo>
                <a:cubicBezTo>
                  <a:pt x="5292" y="608093"/>
                  <a:pt x="8996" y="623968"/>
                  <a:pt x="12700" y="641960"/>
                </a:cubicBezTo>
                <a:cubicBezTo>
                  <a:pt x="16404" y="659952"/>
                  <a:pt x="19050" y="680060"/>
                  <a:pt x="25400" y="699110"/>
                </a:cubicBezTo>
                <a:cubicBezTo>
                  <a:pt x="31750" y="718160"/>
                  <a:pt x="41804" y="736152"/>
                  <a:pt x="50800" y="756260"/>
                </a:cubicBezTo>
                <a:cubicBezTo>
                  <a:pt x="59796" y="776368"/>
                  <a:pt x="68263" y="800710"/>
                  <a:pt x="79375" y="819760"/>
                </a:cubicBezTo>
                <a:cubicBezTo>
                  <a:pt x="90487" y="838810"/>
                  <a:pt x="102129" y="853098"/>
                  <a:pt x="117475" y="870560"/>
                </a:cubicBezTo>
                <a:cubicBezTo>
                  <a:pt x="132821" y="888022"/>
                  <a:pt x="148696" y="904956"/>
                  <a:pt x="171450" y="924535"/>
                </a:cubicBezTo>
                <a:cubicBezTo>
                  <a:pt x="194204" y="944114"/>
                  <a:pt x="225425" y="970043"/>
                  <a:pt x="254000" y="988035"/>
                </a:cubicBezTo>
                <a:cubicBezTo>
                  <a:pt x="282575" y="1006027"/>
                  <a:pt x="315913" y="1020843"/>
                  <a:pt x="342900" y="1032485"/>
                </a:cubicBezTo>
                <a:cubicBezTo>
                  <a:pt x="369887" y="1044127"/>
                  <a:pt x="387879" y="1051006"/>
                  <a:pt x="415925" y="1057885"/>
                </a:cubicBezTo>
                <a:cubicBezTo>
                  <a:pt x="443971" y="1064764"/>
                  <a:pt x="482600" y="1071643"/>
                  <a:pt x="511175" y="1073760"/>
                </a:cubicBezTo>
                <a:cubicBezTo>
                  <a:pt x="539750" y="1075877"/>
                  <a:pt x="559329" y="1074289"/>
                  <a:pt x="587375" y="1070585"/>
                </a:cubicBezTo>
                <a:cubicBezTo>
                  <a:pt x="615421" y="1066881"/>
                  <a:pt x="649817" y="1059472"/>
                  <a:pt x="679450" y="1051535"/>
                </a:cubicBezTo>
                <a:cubicBezTo>
                  <a:pt x="709083" y="1043598"/>
                  <a:pt x="743479" y="1031956"/>
                  <a:pt x="765175" y="1022960"/>
                </a:cubicBezTo>
                <a:cubicBezTo>
                  <a:pt x="786871" y="1013964"/>
                  <a:pt x="795867" y="1004968"/>
                  <a:pt x="809625" y="997560"/>
                </a:cubicBezTo>
                <a:cubicBezTo>
                  <a:pt x="823383" y="990152"/>
                  <a:pt x="847725" y="985918"/>
                  <a:pt x="847725" y="978510"/>
                </a:cubicBezTo>
                <a:cubicBezTo>
                  <a:pt x="847725" y="971102"/>
                  <a:pt x="821796" y="962635"/>
                  <a:pt x="809625" y="953110"/>
                </a:cubicBezTo>
                <a:cubicBezTo>
                  <a:pt x="797454" y="943585"/>
                  <a:pt x="788458" y="935648"/>
                  <a:pt x="774700" y="921360"/>
                </a:cubicBezTo>
                <a:cubicBezTo>
                  <a:pt x="760942" y="907072"/>
                  <a:pt x="742950" y="891198"/>
                  <a:pt x="727075" y="867385"/>
                </a:cubicBezTo>
                <a:cubicBezTo>
                  <a:pt x="711200" y="843573"/>
                  <a:pt x="692679" y="809177"/>
                  <a:pt x="679450" y="778485"/>
                </a:cubicBezTo>
                <a:cubicBezTo>
                  <a:pt x="666221" y="747793"/>
                  <a:pt x="656167" y="716043"/>
                  <a:pt x="647700" y="683235"/>
                </a:cubicBezTo>
                <a:cubicBezTo>
                  <a:pt x="639233" y="650427"/>
                  <a:pt x="630767" y="615502"/>
                  <a:pt x="628650" y="581635"/>
                </a:cubicBezTo>
                <a:cubicBezTo>
                  <a:pt x="626533" y="547768"/>
                  <a:pt x="631825" y="508610"/>
                  <a:pt x="635000" y="480035"/>
                </a:cubicBezTo>
                <a:cubicBezTo>
                  <a:pt x="638175" y="451460"/>
                  <a:pt x="641350" y="436114"/>
                  <a:pt x="647700" y="410185"/>
                </a:cubicBezTo>
                <a:cubicBezTo>
                  <a:pt x="654050" y="384256"/>
                  <a:pt x="662517" y="348802"/>
                  <a:pt x="673100" y="324460"/>
                </a:cubicBezTo>
                <a:cubicBezTo>
                  <a:pt x="683683" y="300118"/>
                  <a:pt x="696912" y="285302"/>
                  <a:pt x="711200" y="264135"/>
                </a:cubicBezTo>
                <a:cubicBezTo>
                  <a:pt x="725487" y="242968"/>
                  <a:pt x="741363" y="217568"/>
                  <a:pt x="758825" y="197460"/>
                </a:cubicBezTo>
                <a:cubicBezTo>
                  <a:pt x="776287" y="177352"/>
                  <a:pt x="797983" y="159889"/>
                  <a:pt x="815975" y="143485"/>
                </a:cubicBezTo>
                <a:cubicBezTo>
                  <a:pt x="833967" y="127081"/>
                  <a:pt x="860425" y="116497"/>
                  <a:pt x="857250" y="102210"/>
                </a:cubicBezTo>
                <a:close/>
              </a:path>
            </a:pathLst>
          </a:custGeom>
          <a:solidFill>
            <a:srgbClr val="7F7F7F">
              <a:alpha val="10000"/>
            </a:srgb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/>
          <p:cNvSpPr/>
          <p:nvPr/>
        </p:nvSpPr>
        <p:spPr>
          <a:xfrm flipH="1">
            <a:off x="10057483" y="2656759"/>
            <a:ext cx="857511" cy="1074708"/>
          </a:xfrm>
          <a:custGeom>
            <a:avLst/>
            <a:gdLst>
              <a:gd name="connsiteX0" fmla="*/ 857250 w 857511"/>
              <a:gd name="connsiteY0" fmla="*/ 102210 h 1074708"/>
              <a:gd name="connsiteX1" fmla="*/ 796925 w 857511"/>
              <a:gd name="connsiteY1" fmla="*/ 57760 h 1074708"/>
              <a:gd name="connsiteX2" fmla="*/ 755650 w 857511"/>
              <a:gd name="connsiteY2" fmla="*/ 38710 h 1074708"/>
              <a:gd name="connsiteX3" fmla="*/ 717550 w 857511"/>
              <a:gd name="connsiteY3" fmla="*/ 22835 h 1074708"/>
              <a:gd name="connsiteX4" fmla="*/ 669925 w 857511"/>
              <a:gd name="connsiteY4" fmla="*/ 13310 h 1074708"/>
              <a:gd name="connsiteX5" fmla="*/ 635000 w 857511"/>
              <a:gd name="connsiteY5" fmla="*/ 3785 h 1074708"/>
              <a:gd name="connsiteX6" fmla="*/ 584200 w 857511"/>
              <a:gd name="connsiteY6" fmla="*/ 610 h 1074708"/>
              <a:gd name="connsiteX7" fmla="*/ 523875 w 857511"/>
              <a:gd name="connsiteY7" fmla="*/ 610 h 1074708"/>
              <a:gd name="connsiteX8" fmla="*/ 473075 w 857511"/>
              <a:gd name="connsiteY8" fmla="*/ 6960 h 1074708"/>
              <a:gd name="connsiteX9" fmla="*/ 415925 w 857511"/>
              <a:gd name="connsiteY9" fmla="*/ 13310 h 1074708"/>
              <a:gd name="connsiteX10" fmla="*/ 352425 w 857511"/>
              <a:gd name="connsiteY10" fmla="*/ 35535 h 1074708"/>
              <a:gd name="connsiteX11" fmla="*/ 288925 w 857511"/>
              <a:gd name="connsiteY11" fmla="*/ 64110 h 1074708"/>
              <a:gd name="connsiteX12" fmla="*/ 234950 w 857511"/>
              <a:gd name="connsiteY12" fmla="*/ 95860 h 1074708"/>
              <a:gd name="connsiteX13" fmla="*/ 190500 w 857511"/>
              <a:gd name="connsiteY13" fmla="*/ 124435 h 1074708"/>
              <a:gd name="connsiteX14" fmla="*/ 142875 w 857511"/>
              <a:gd name="connsiteY14" fmla="*/ 175235 h 1074708"/>
              <a:gd name="connsiteX15" fmla="*/ 101600 w 857511"/>
              <a:gd name="connsiteY15" fmla="*/ 222860 h 1074708"/>
              <a:gd name="connsiteX16" fmla="*/ 73025 w 857511"/>
              <a:gd name="connsiteY16" fmla="*/ 267310 h 1074708"/>
              <a:gd name="connsiteX17" fmla="*/ 44450 w 857511"/>
              <a:gd name="connsiteY17" fmla="*/ 327635 h 1074708"/>
              <a:gd name="connsiteX18" fmla="*/ 19050 w 857511"/>
              <a:gd name="connsiteY18" fmla="*/ 400660 h 1074708"/>
              <a:gd name="connsiteX19" fmla="*/ 3175 w 857511"/>
              <a:gd name="connsiteY19" fmla="*/ 467335 h 1074708"/>
              <a:gd name="connsiteX20" fmla="*/ 0 w 857511"/>
              <a:gd name="connsiteY20" fmla="*/ 540360 h 1074708"/>
              <a:gd name="connsiteX21" fmla="*/ 3175 w 857511"/>
              <a:gd name="connsiteY21" fmla="*/ 591160 h 1074708"/>
              <a:gd name="connsiteX22" fmla="*/ 12700 w 857511"/>
              <a:gd name="connsiteY22" fmla="*/ 641960 h 1074708"/>
              <a:gd name="connsiteX23" fmla="*/ 25400 w 857511"/>
              <a:gd name="connsiteY23" fmla="*/ 699110 h 1074708"/>
              <a:gd name="connsiteX24" fmla="*/ 50800 w 857511"/>
              <a:gd name="connsiteY24" fmla="*/ 756260 h 1074708"/>
              <a:gd name="connsiteX25" fmla="*/ 79375 w 857511"/>
              <a:gd name="connsiteY25" fmla="*/ 819760 h 1074708"/>
              <a:gd name="connsiteX26" fmla="*/ 117475 w 857511"/>
              <a:gd name="connsiteY26" fmla="*/ 870560 h 1074708"/>
              <a:gd name="connsiteX27" fmla="*/ 171450 w 857511"/>
              <a:gd name="connsiteY27" fmla="*/ 924535 h 1074708"/>
              <a:gd name="connsiteX28" fmla="*/ 254000 w 857511"/>
              <a:gd name="connsiteY28" fmla="*/ 988035 h 1074708"/>
              <a:gd name="connsiteX29" fmla="*/ 342900 w 857511"/>
              <a:gd name="connsiteY29" fmla="*/ 1032485 h 1074708"/>
              <a:gd name="connsiteX30" fmla="*/ 415925 w 857511"/>
              <a:gd name="connsiteY30" fmla="*/ 1057885 h 1074708"/>
              <a:gd name="connsiteX31" fmla="*/ 511175 w 857511"/>
              <a:gd name="connsiteY31" fmla="*/ 1073760 h 1074708"/>
              <a:gd name="connsiteX32" fmla="*/ 587375 w 857511"/>
              <a:gd name="connsiteY32" fmla="*/ 1070585 h 1074708"/>
              <a:gd name="connsiteX33" fmla="*/ 679450 w 857511"/>
              <a:gd name="connsiteY33" fmla="*/ 1051535 h 1074708"/>
              <a:gd name="connsiteX34" fmla="*/ 765175 w 857511"/>
              <a:gd name="connsiteY34" fmla="*/ 1022960 h 1074708"/>
              <a:gd name="connsiteX35" fmla="*/ 809625 w 857511"/>
              <a:gd name="connsiteY35" fmla="*/ 997560 h 1074708"/>
              <a:gd name="connsiteX36" fmla="*/ 847725 w 857511"/>
              <a:gd name="connsiteY36" fmla="*/ 978510 h 1074708"/>
              <a:gd name="connsiteX37" fmla="*/ 809625 w 857511"/>
              <a:gd name="connsiteY37" fmla="*/ 953110 h 1074708"/>
              <a:gd name="connsiteX38" fmla="*/ 774700 w 857511"/>
              <a:gd name="connsiteY38" fmla="*/ 921360 h 1074708"/>
              <a:gd name="connsiteX39" fmla="*/ 727075 w 857511"/>
              <a:gd name="connsiteY39" fmla="*/ 867385 h 1074708"/>
              <a:gd name="connsiteX40" fmla="*/ 679450 w 857511"/>
              <a:gd name="connsiteY40" fmla="*/ 778485 h 1074708"/>
              <a:gd name="connsiteX41" fmla="*/ 647700 w 857511"/>
              <a:gd name="connsiteY41" fmla="*/ 683235 h 1074708"/>
              <a:gd name="connsiteX42" fmla="*/ 628650 w 857511"/>
              <a:gd name="connsiteY42" fmla="*/ 581635 h 1074708"/>
              <a:gd name="connsiteX43" fmla="*/ 635000 w 857511"/>
              <a:gd name="connsiteY43" fmla="*/ 480035 h 1074708"/>
              <a:gd name="connsiteX44" fmla="*/ 647700 w 857511"/>
              <a:gd name="connsiteY44" fmla="*/ 410185 h 1074708"/>
              <a:gd name="connsiteX45" fmla="*/ 673100 w 857511"/>
              <a:gd name="connsiteY45" fmla="*/ 324460 h 1074708"/>
              <a:gd name="connsiteX46" fmla="*/ 711200 w 857511"/>
              <a:gd name="connsiteY46" fmla="*/ 264135 h 1074708"/>
              <a:gd name="connsiteX47" fmla="*/ 758825 w 857511"/>
              <a:gd name="connsiteY47" fmla="*/ 197460 h 1074708"/>
              <a:gd name="connsiteX48" fmla="*/ 815975 w 857511"/>
              <a:gd name="connsiteY48" fmla="*/ 143485 h 1074708"/>
              <a:gd name="connsiteX49" fmla="*/ 857250 w 857511"/>
              <a:gd name="connsiteY49" fmla="*/ 102210 h 107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7511" h="1074708">
                <a:moveTo>
                  <a:pt x="857250" y="102210"/>
                </a:moveTo>
                <a:cubicBezTo>
                  <a:pt x="854075" y="87923"/>
                  <a:pt x="813858" y="68343"/>
                  <a:pt x="796925" y="57760"/>
                </a:cubicBezTo>
                <a:cubicBezTo>
                  <a:pt x="779992" y="47177"/>
                  <a:pt x="768879" y="44531"/>
                  <a:pt x="755650" y="38710"/>
                </a:cubicBezTo>
                <a:cubicBezTo>
                  <a:pt x="742421" y="32889"/>
                  <a:pt x="731837" y="27068"/>
                  <a:pt x="717550" y="22835"/>
                </a:cubicBezTo>
                <a:cubicBezTo>
                  <a:pt x="703263" y="18602"/>
                  <a:pt x="683683" y="16485"/>
                  <a:pt x="669925" y="13310"/>
                </a:cubicBezTo>
                <a:cubicBezTo>
                  <a:pt x="656167" y="10135"/>
                  <a:pt x="649287" y="5902"/>
                  <a:pt x="635000" y="3785"/>
                </a:cubicBezTo>
                <a:cubicBezTo>
                  <a:pt x="620712" y="1668"/>
                  <a:pt x="602721" y="1139"/>
                  <a:pt x="584200" y="610"/>
                </a:cubicBezTo>
                <a:cubicBezTo>
                  <a:pt x="565679" y="81"/>
                  <a:pt x="542396" y="-448"/>
                  <a:pt x="523875" y="610"/>
                </a:cubicBezTo>
                <a:cubicBezTo>
                  <a:pt x="505354" y="1668"/>
                  <a:pt x="473075" y="6960"/>
                  <a:pt x="473075" y="6960"/>
                </a:cubicBezTo>
                <a:cubicBezTo>
                  <a:pt x="455083" y="9077"/>
                  <a:pt x="436033" y="8548"/>
                  <a:pt x="415925" y="13310"/>
                </a:cubicBezTo>
                <a:cubicBezTo>
                  <a:pt x="395817" y="18072"/>
                  <a:pt x="373592" y="27068"/>
                  <a:pt x="352425" y="35535"/>
                </a:cubicBezTo>
                <a:cubicBezTo>
                  <a:pt x="331258" y="44002"/>
                  <a:pt x="308504" y="54056"/>
                  <a:pt x="288925" y="64110"/>
                </a:cubicBezTo>
                <a:cubicBezTo>
                  <a:pt x="269346" y="74164"/>
                  <a:pt x="251354" y="85806"/>
                  <a:pt x="234950" y="95860"/>
                </a:cubicBezTo>
                <a:cubicBezTo>
                  <a:pt x="218546" y="105914"/>
                  <a:pt x="205846" y="111206"/>
                  <a:pt x="190500" y="124435"/>
                </a:cubicBezTo>
                <a:cubicBezTo>
                  <a:pt x="175154" y="137664"/>
                  <a:pt x="157692" y="158831"/>
                  <a:pt x="142875" y="175235"/>
                </a:cubicBezTo>
                <a:cubicBezTo>
                  <a:pt x="128058" y="191639"/>
                  <a:pt x="113242" y="207514"/>
                  <a:pt x="101600" y="222860"/>
                </a:cubicBezTo>
                <a:cubicBezTo>
                  <a:pt x="89958" y="238206"/>
                  <a:pt x="82550" y="249848"/>
                  <a:pt x="73025" y="267310"/>
                </a:cubicBezTo>
                <a:cubicBezTo>
                  <a:pt x="63500" y="284773"/>
                  <a:pt x="53446" y="305410"/>
                  <a:pt x="44450" y="327635"/>
                </a:cubicBezTo>
                <a:cubicBezTo>
                  <a:pt x="35454" y="349860"/>
                  <a:pt x="25929" y="377377"/>
                  <a:pt x="19050" y="400660"/>
                </a:cubicBezTo>
                <a:cubicBezTo>
                  <a:pt x="12171" y="423943"/>
                  <a:pt x="6350" y="444052"/>
                  <a:pt x="3175" y="467335"/>
                </a:cubicBezTo>
                <a:cubicBezTo>
                  <a:pt x="0" y="490618"/>
                  <a:pt x="0" y="519723"/>
                  <a:pt x="0" y="540360"/>
                </a:cubicBezTo>
                <a:cubicBezTo>
                  <a:pt x="0" y="560997"/>
                  <a:pt x="1058" y="574227"/>
                  <a:pt x="3175" y="591160"/>
                </a:cubicBezTo>
                <a:cubicBezTo>
                  <a:pt x="5292" y="608093"/>
                  <a:pt x="8996" y="623968"/>
                  <a:pt x="12700" y="641960"/>
                </a:cubicBezTo>
                <a:cubicBezTo>
                  <a:pt x="16404" y="659952"/>
                  <a:pt x="19050" y="680060"/>
                  <a:pt x="25400" y="699110"/>
                </a:cubicBezTo>
                <a:cubicBezTo>
                  <a:pt x="31750" y="718160"/>
                  <a:pt x="41804" y="736152"/>
                  <a:pt x="50800" y="756260"/>
                </a:cubicBezTo>
                <a:cubicBezTo>
                  <a:pt x="59796" y="776368"/>
                  <a:pt x="68263" y="800710"/>
                  <a:pt x="79375" y="819760"/>
                </a:cubicBezTo>
                <a:cubicBezTo>
                  <a:pt x="90487" y="838810"/>
                  <a:pt x="102129" y="853098"/>
                  <a:pt x="117475" y="870560"/>
                </a:cubicBezTo>
                <a:cubicBezTo>
                  <a:pt x="132821" y="888022"/>
                  <a:pt x="148696" y="904956"/>
                  <a:pt x="171450" y="924535"/>
                </a:cubicBezTo>
                <a:cubicBezTo>
                  <a:pt x="194204" y="944114"/>
                  <a:pt x="225425" y="970043"/>
                  <a:pt x="254000" y="988035"/>
                </a:cubicBezTo>
                <a:cubicBezTo>
                  <a:pt x="282575" y="1006027"/>
                  <a:pt x="315913" y="1020843"/>
                  <a:pt x="342900" y="1032485"/>
                </a:cubicBezTo>
                <a:cubicBezTo>
                  <a:pt x="369887" y="1044127"/>
                  <a:pt x="387879" y="1051006"/>
                  <a:pt x="415925" y="1057885"/>
                </a:cubicBezTo>
                <a:cubicBezTo>
                  <a:pt x="443971" y="1064764"/>
                  <a:pt x="482600" y="1071643"/>
                  <a:pt x="511175" y="1073760"/>
                </a:cubicBezTo>
                <a:cubicBezTo>
                  <a:pt x="539750" y="1075877"/>
                  <a:pt x="559329" y="1074289"/>
                  <a:pt x="587375" y="1070585"/>
                </a:cubicBezTo>
                <a:cubicBezTo>
                  <a:pt x="615421" y="1066881"/>
                  <a:pt x="649817" y="1059472"/>
                  <a:pt x="679450" y="1051535"/>
                </a:cubicBezTo>
                <a:cubicBezTo>
                  <a:pt x="709083" y="1043598"/>
                  <a:pt x="743479" y="1031956"/>
                  <a:pt x="765175" y="1022960"/>
                </a:cubicBezTo>
                <a:cubicBezTo>
                  <a:pt x="786871" y="1013964"/>
                  <a:pt x="795867" y="1004968"/>
                  <a:pt x="809625" y="997560"/>
                </a:cubicBezTo>
                <a:cubicBezTo>
                  <a:pt x="823383" y="990152"/>
                  <a:pt x="847725" y="985918"/>
                  <a:pt x="847725" y="978510"/>
                </a:cubicBezTo>
                <a:cubicBezTo>
                  <a:pt x="847725" y="971102"/>
                  <a:pt x="821796" y="962635"/>
                  <a:pt x="809625" y="953110"/>
                </a:cubicBezTo>
                <a:cubicBezTo>
                  <a:pt x="797454" y="943585"/>
                  <a:pt x="788458" y="935648"/>
                  <a:pt x="774700" y="921360"/>
                </a:cubicBezTo>
                <a:cubicBezTo>
                  <a:pt x="760942" y="907072"/>
                  <a:pt x="742950" y="891198"/>
                  <a:pt x="727075" y="867385"/>
                </a:cubicBezTo>
                <a:cubicBezTo>
                  <a:pt x="711200" y="843573"/>
                  <a:pt x="692679" y="809177"/>
                  <a:pt x="679450" y="778485"/>
                </a:cubicBezTo>
                <a:cubicBezTo>
                  <a:pt x="666221" y="747793"/>
                  <a:pt x="656167" y="716043"/>
                  <a:pt x="647700" y="683235"/>
                </a:cubicBezTo>
                <a:cubicBezTo>
                  <a:pt x="639233" y="650427"/>
                  <a:pt x="630767" y="615502"/>
                  <a:pt x="628650" y="581635"/>
                </a:cubicBezTo>
                <a:cubicBezTo>
                  <a:pt x="626533" y="547768"/>
                  <a:pt x="631825" y="508610"/>
                  <a:pt x="635000" y="480035"/>
                </a:cubicBezTo>
                <a:cubicBezTo>
                  <a:pt x="638175" y="451460"/>
                  <a:pt x="641350" y="436114"/>
                  <a:pt x="647700" y="410185"/>
                </a:cubicBezTo>
                <a:cubicBezTo>
                  <a:pt x="654050" y="384256"/>
                  <a:pt x="662517" y="348802"/>
                  <a:pt x="673100" y="324460"/>
                </a:cubicBezTo>
                <a:cubicBezTo>
                  <a:pt x="683683" y="300118"/>
                  <a:pt x="696912" y="285302"/>
                  <a:pt x="711200" y="264135"/>
                </a:cubicBezTo>
                <a:cubicBezTo>
                  <a:pt x="725487" y="242968"/>
                  <a:pt x="741363" y="217568"/>
                  <a:pt x="758825" y="197460"/>
                </a:cubicBezTo>
                <a:cubicBezTo>
                  <a:pt x="776287" y="177352"/>
                  <a:pt x="797983" y="159889"/>
                  <a:pt x="815975" y="143485"/>
                </a:cubicBezTo>
                <a:cubicBezTo>
                  <a:pt x="833967" y="127081"/>
                  <a:pt x="860425" y="116497"/>
                  <a:pt x="857250" y="102210"/>
                </a:cubicBezTo>
                <a:close/>
              </a:path>
            </a:pathLst>
          </a:custGeom>
          <a:solidFill>
            <a:srgbClr val="7F7F7F">
              <a:alpha val="10000"/>
            </a:srgb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/>
          <p:cNvSpPr/>
          <p:nvPr/>
        </p:nvSpPr>
        <p:spPr>
          <a:xfrm>
            <a:off x="9668532" y="2769543"/>
            <a:ext cx="449025" cy="873368"/>
          </a:xfrm>
          <a:custGeom>
            <a:avLst/>
            <a:gdLst>
              <a:gd name="connsiteX0" fmla="*/ 232056 w 449025"/>
              <a:gd name="connsiteY0" fmla="*/ 12 h 873368"/>
              <a:gd name="connsiteX1" fmla="*/ 187606 w 449025"/>
              <a:gd name="connsiteY1" fmla="*/ 28587 h 873368"/>
              <a:gd name="connsiteX2" fmla="*/ 139981 w 449025"/>
              <a:gd name="connsiteY2" fmla="*/ 76212 h 873368"/>
              <a:gd name="connsiteX3" fmla="*/ 101881 w 449025"/>
              <a:gd name="connsiteY3" fmla="*/ 127012 h 873368"/>
              <a:gd name="connsiteX4" fmla="*/ 66956 w 449025"/>
              <a:gd name="connsiteY4" fmla="*/ 177812 h 873368"/>
              <a:gd name="connsiteX5" fmla="*/ 35206 w 449025"/>
              <a:gd name="connsiteY5" fmla="*/ 244487 h 873368"/>
              <a:gd name="connsiteX6" fmla="*/ 12981 w 449025"/>
              <a:gd name="connsiteY6" fmla="*/ 317512 h 873368"/>
              <a:gd name="connsiteX7" fmla="*/ 3456 w 449025"/>
              <a:gd name="connsiteY7" fmla="*/ 390537 h 873368"/>
              <a:gd name="connsiteX8" fmla="*/ 281 w 449025"/>
              <a:gd name="connsiteY8" fmla="*/ 463562 h 873368"/>
              <a:gd name="connsiteX9" fmla="*/ 9806 w 449025"/>
              <a:gd name="connsiteY9" fmla="*/ 542937 h 873368"/>
              <a:gd name="connsiteX10" fmla="*/ 38381 w 449025"/>
              <a:gd name="connsiteY10" fmla="*/ 628662 h 873368"/>
              <a:gd name="connsiteX11" fmla="*/ 73306 w 449025"/>
              <a:gd name="connsiteY11" fmla="*/ 701687 h 873368"/>
              <a:gd name="connsiteX12" fmla="*/ 117756 w 449025"/>
              <a:gd name="connsiteY12" fmla="*/ 771537 h 873368"/>
              <a:gd name="connsiteX13" fmla="*/ 165381 w 449025"/>
              <a:gd name="connsiteY13" fmla="*/ 825512 h 873368"/>
              <a:gd name="connsiteX14" fmla="*/ 216181 w 449025"/>
              <a:gd name="connsiteY14" fmla="*/ 873137 h 873368"/>
              <a:gd name="connsiteX15" fmla="*/ 257456 w 449025"/>
              <a:gd name="connsiteY15" fmla="*/ 841387 h 873368"/>
              <a:gd name="connsiteX16" fmla="*/ 311431 w 449025"/>
              <a:gd name="connsiteY16" fmla="*/ 790587 h 873368"/>
              <a:gd name="connsiteX17" fmla="*/ 352706 w 449025"/>
              <a:gd name="connsiteY17" fmla="*/ 736612 h 873368"/>
              <a:gd name="connsiteX18" fmla="*/ 393981 w 449025"/>
              <a:gd name="connsiteY18" fmla="*/ 669937 h 873368"/>
              <a:gd name="connsiteX19" fmla="*/ 416206 w 449025"/>
              <a:gd name="connsiteY19" fmla="*/ 612787 h 873368"/>
              <a:gd name="connsiteX20" fmla="*/ 435256 w 449025"/>
              <a:gd name="connsiteY20" fmla="*/ 555637 h 873368"/>
              <a:gd name="connsiteX21" fmla="*/ 447956 w 449025"/>
              <a:gd name="connsiteY21" fmla="*/ 476262 h 873368"/>
              <a:gd name="connsiteX22" fmla="*/ 447956 w 449025"/>
              <a:gd name="connsiteY22" fmla="*/ 409587 h 873368"/>
              <a:gd name="connsiteX23" fmla="*/ 444781 w 449025"/>
              <a:gd name="connsiteY23" fmla="*/ 336562 h 873368"/>
              <a:gd name="connsiteX24" fmla="*/ 432081 w 449025"/>
              <a:gd name="connsiteY24" fmla="*/ 276237 h 873368"/>
              <a:gd name="connsiteX25" fmla="*/ 403506 w 449025"/>
              <a:gd name="connsiteY25" fmla="*/ 206387 h 873368"/>
              <a:gd name="connsiteX26" fmla="*/ 368581 w 449025"/>
              <a:gd name="connsiteY26" fmla="*/ 146062 h 873368"/>
              <a:gd name="connsiteX27" fmla="*/ 320956 w 449025"/>
              <a:gd name="connsiteY27" fmla="*/ 79387 h 873368"/>
              <a:gd name="connsiteX28" fmla="*/ 276506 w 449025"/>
              <a:gd name="connsiteY28" fmla="*/ 31762 h 873368"/>
              <a:gd name="connsiteX29" fmla="*/ 232056 w 449025"/>
              <a:gd name="connsiteY29" fmla="*/ 12 h 8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9025" h="873368">
                <a:moveTo>
                  <a:pt x="232056" y="12"/>
                </a:moveTo>
                <a:cubicBezTo>
                  <a:pt x="217239" y="-517"/>
                  <a:pt x="202952" y="15887"/>
                  <a:pt x="187606" y="28587"/>
                </a:cubicBezTo>
                <a:cubicBezTo>
                  <a:pt x="172260" y="41287"/>
                  <a:pt x="154269" y="59808"/>
                  <a:pt x="139981" y="76212"/>
                </a:cubicBezTo>
                <a:cubicBezTo>
                  <a:pt x="125693" y="92616"/>
                  <a:pt x="114052" y="110079"/>
                  <a:pt x="101881" y="127012"/>
                </a:cubicBezTo>
                <a:cubicBezTo>
                  <a:pt x="89710" y="143945"/>
                  <a:pt x="78068" y="158233"/>
                  <a:pt x="66956" y="177812"/>
                </a:cubicBezTo>
                <a:cubicBezTo>
                  <a:pt x="55844" y="197391"/>
                  <a:pt x="44202" y="221204"/>
                  <a:pt x="35206" y="244487"/>
                </a:cubicBezTo>
                <a:cubicBezTo>
                  <a:pt x="26210" y="267770"/>
                  <a:pt x="18273" y="293170"/>
                  <a:pt x="12981" y="317512"/>
                </a:cubicBezTo>
                <a:cubicBezTo>
                  <a:pt x="7689" y="341854"/>
                  <a:pt x="5573" y="366195"/>
                  <a:pt x="3456" y="390537"/>
                </a:cubicBezTo>
                <a:cubicBezTo>
                  <a:pt x="1339" y="414879"/>
                  <a:pt x="-777" y="438162"/>
                  <a:pt x="281" y="463562"/>
                </a:cubicBezTo>
                <a:cubicBezTo>
                  <a:pt x="1339" y="488962"/>
                  <a:pt x="3456" y="515420"/>
                  <a:pt x="9806" y="542937"/>
                </a:cubicBezTo>
                <a:cubicBezTo>
                  <a:pt x="16156" y="570454"/>
                  <a:pt x="27798" y="602204"/>
                  <a:pt x="38381" y="628662"/>
                </a:cubicBezTo>
                <a:cubicBezTo>
                  <a:pt x="48964" y="655120"/>
                  <a:pt x="60077" y="677875"/>
                  <a:pt x="73306" y="701687"/>
                </a:cubicBezTo>
                <a:cubicBezTo>
                  <a:pt x="86535" y="725499"/>
                  <a:pt x="102410" y="750900"/>
                  <a:pt x="117756" y="771537"/>
                </a:cubicBezTo>
                <a:cubicBezTo>
                  <a:pt x="133102" y="792174"/>
                  <a:pt x="148977" y="808579"/>
                  <a:pt x="165381" y="825512"/>
                </a:cubicBezTo>
                <a:cubicBezTo>
                  <a:pt x="181785" y="842445"/>
                  <a:pt x="200835" y="870491"/>
                  <a:pt x="216181" y="873137"/>
                </a:cubicBezTo>
                <a:cubicBezTo>
                  <a:pt x="231527" y="875783"/>
                  <a:pt x="241581" y="855145"/>
                  <a:pt x="257456" y="841387"/>
                </a:cubicBezTo>
                <a:cubicBezTo>
                  <a:pt x="273331" y="827629"/>
                  <a:pt x="295556" y="808049"/>
                  <a:pt x="311431" y="790587"/>
                </a:cubicBezTo>
                <a:cubicBezTo>
                  <a:pt x="327306" y="773125"/>
                  <a:pt x="338948" y="756720"/>
                  <a:pt x="352706" y="736612"/>
                </a:cubicBezTo>
                <a:cubicBezTo>
                  <a:pt x="366464" y="716504"/>
                  <a:pt x="383398" y="690575"/>
                  <a:pt x="393981" y="669937"/>
                </a:cubicBezTo>
                <a:cubicBezTo>
                  <a:pt x="404564" y="649300"/>
                  <a:pt x="409327" y="631837"/>
                  <a:pt x="416206" y="612787"/>
                </a:cubicBezTo>
                <a:cubicBezTo>
                  <a:pt x="423085" y="593737"/>
                  <a:pt x="429964" y="578391"/>
                  <a:pt x="435256" y="555637"/>
                </a:cubicBezTo>
                <a:cubicBezTo>
                  <a:pt x="440548" y="532883"/>
                  <a:pt x="445839" y="500604"/>
                  <a:pt x="447956" y="476262"/>
                </a:cubicBezTo>
                <a:cubicBezTo>
                  <a:pt x="450073" y="451920"/>
                  <a:pt x="448485" y="432870"/>
                  <a:pt x="447956" y="409587"/>
                </a:cubicBezTo>
                <a:cubicBezTo>
                  <a:pt x="447427" y="386304"/>
                  <a:pt x="447427" y="358787"/>
                  <a:pt x="444781" y="336562"/>
                </a:cubicBezTo>
                <a:cubicBezTo>
                  <a:pt x="442135" y="314337"/>
                  <a:pt x="438960" y="297933"/>
                  <a:pt x="432081" y="276237"/>
                </a:cubicBezTo>
                <a:cubicBezTo>
                  <a:pt x="425202" y="254541"/>
                  <a:pt x="414089" y="228083"/>
                  <a:pt x="403506" y="206387"/>
                </a:cubicBezTo>
                <a:cubicBezTo>
                  <a:pt x="392923" y="184691"/>
                  <a:pt x="382339" y="167229"/>
                  <a:pt x="368581" y="146062"/>
                </a:cubicBezTo>
                <a:cubicBezTo>
                  <a:pt x="354823" y="124895"/>
                  <a:pt x="336302" y="98437"/>
                  <a:pt x="320956" y="79387"/>
                </a:cubicBezTo>
                <a:cubicBezTo>
                  <a:pt x="305610" y="60337"/>
                  <a:pt x="291852" y="46050"/>
                  <a:pt x="276506" y="31762"/>
                </a:cubicBezTo>
                <a:cubicBezTo>
                  <a:pt x="261160" y="17475"/>
                  <a:pt x="246873" y="541"/>
                  <a:pt x="232056" y="12"/>
                </a:cubicBezTo>
                <a:close/>
              </a:path>
            </a:pathLst>
          </a:custGeom>
          <a:solidFill>
            <a:srgbClr val="7F7F7F">
              <a:alpha val="10000"/>
            </a:srgb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>
            <a:off x="9665245" y="2775344"/>
            <a:ext cx="449025" cy="873368"/>
          </a:xfrm>
          <a:custGeom>
            <a:avLst/>
            <a:gdLst>
              <a:gd name="connsiteX0" fmla="*/ 232056 w 449025"/>
              <a:gd name="connsiteY0" fmla="*/ 12 h 873368"/>
              <a:gd name="connsiteX1" fmla="*/ 187606 w 449025"/>
              <a:gd name="connsiteY1" fmla="*/ 28587 h 873368"/>
              <a:gd name="connsiteX2" fmla="*/ 139981 w 449025"/>
              <a:gd name="connsiteY2" fmla="*/ 76212 h 873368"/>
              <a:gd name="connsiteX3" fmla="*/ 101881 w 449025"/>
              <a:gd name="connsiteY3" fmla="*/ 127012 h 873368"/>
              <a:gd name="connsiteX4" fmla="*/ 66956 w 449025"/>
              <a:gd name="connsiteY4" fmla="*/ 177812 h 873368"/>
              <a:gd name="connsiteX5" fmla="*/ 35206 w 449025"/>
              <a:gd name="connsiteY5" fmla="*/ 244487 h 873368"/>
              <a:gd name="connsiteX6" fmla="*/ 12981 w 449025"/>
              <a:gd name="connsiteY6" fmla="*/ 317512 h 873368"/>
              <a:gd name="connsiteX7" fmla="*/ 3456 w 449025"/>
              <a:gd name="connsiteY7" fmla="*/ 390537 h 873368"/>
              <a:gd name="connsiteX8" fmla="*/ 281 w 449025"/>
              <a:gd name="connsiteY8" fmla="*/ 463562 h 873368"/>
              <a:gd name="connsiteX9" fmla="*/ 9806 w 449025"/>
              <a:gd name="connsiteY9" fmla="*/ 542937 h 873368"/>
              <a:gd name="connsiteX10" fmla="*/ 38381 w 449025"/>
              <a:gd name="connsiteY10" fmla="*/ 628662 h 873368"/>
              <a:gd name="connsiteX11" fmla="*/ 73306 w 449025"/>
              <a:gd name="connsiteY11" fmla="*/ 701687 h 873368"/>
              <a:gd name="connsiteX12" fmla="*/ 117756 w 449025"/>
              <a:gd name="connsiteY12" fmla="*/ 771537 h 873368"/>
              <a:gd name="connsiteX13" fmla="*/ 165381 w 449025"/>
              <a:gd name="connsiteY13" fmla="*/ 825512 h 873368"/>
              <a:gd name="connsiteX14" fmla="*/ 216181 w 449025"/>
              <a:gd name="connsiteY14" fmla="*/ 873137 h 873368"/>
              <a:gd name="connsiteX15" fmla="*/ 257456 w 449025"/>
              <a:gd name="connsiteY15" fmla="*/ 841387 h 873368"/>
              <a:gd name="connsiteX16" fmla="*/ 311431 w 449025"/>
              <a:gd name="connsiteY16" fmla="*/ 790587 h 873368"/>
              <a:gd name="connsiteX17" fmla="*/ 352706 w 449025"/>
              <a:gd name="connsiteY17" fmla="*/ 736612 h 873368"/>
              <a:gd name="connsiteX18" fmla="*/ 393981 w 449025"/>
              <a:gd name="connsiteY18" fmla="*/ 669937 h 873368"/>
              <a:gd name="connsiteX19" fmla="*/ 416206 w 449025"/>
              <a:gd name="connsiteY19" fmla="*/ 612787 h 873368"/>
              <a:gd name="connsiteX20" fmla="*/ 435256 w 449025"/>
              <a:gd name="connsiteY20" fmla="*/ 555637 h 873368"/>
              <a:gd name="connsiteX21" fmla="*/ 447956 w 449025"/>
              <a:gd name="connsiteY21" fmla="*/ 476262 h 873368"/>
              <a:gd name="connsiteX22" fmla="*/ 447956 w 449025"/>
              <a:gd name="connsiteY22" fmla="*/ 409587 h 873368"/>
              <a:gd name="connsiteX23" fmla="*/ 444781 w 449025"/>
              <a:gd name="connsiteY23" fmla="*/ 336562 h 873368"/>
              <a:gd name="connsiteX24" fmla="*/ 432081 w 449025"/>
              <a:gd name="connsiteY24" fmla="*/ 276237 h 873368"/>
              <a:gd name="connsiteX25" fmla="*/ 403506 w 449025"/>
              <a:gd name="connsiteY25" fmla="*/ 206387 h 873368"/>
              <a:gd name="connsiteX26" fmla="*/ 368581 w 449025"/>
              <a:gd name="connsiteY26" fmla="*/ 146062 h 873368"/>
              <a:gd name="connsiteX27" fmla="*/ 320956 w 449025"/>
              <a:gd name="connsiteY27" fmla="*/ 79387 h 873368"/>
              <a:gd name="connsiteX28" fmla="*/ 276506 w 449025"/>
              <a:gd name="connsiteY28" fmla="*/ 31762 h 873368"/>
              <a:gd name="connsiteX29" fmla="*/ 232056 w 449025"/>
              <a:gd name="connsiteY29" fmla="*/ 12 h 8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9025" h="873368">
                <a:moveTo>
                  <a:pt x="232056" y="12"/>
                </a:moveTo>
                <a:cubicBezTo>
                  <a:pt x="217239" y="-517"/>
                  <a:pt x="202952" y="15887"/>
                  <a:pt x="187606" y="28587"/>
                </a:cubicBezTo>
                <a:cubicBezTo>
                  <a:pt x="172260" y="41287"/>
                  <a:pt x="154269" y="59808"/>
                  <a:pt x="139981" y="76212"/>
                </a:cubicBezTo>
                <a:cubicBezTo>
                  <a:pt x="125693" y="92616"/>
                  <a:pt x="114052" y="110079"/>
                  <a:pt x="101881" y="127012"/>
                </a:cubicBezTo>
                <a:cubicBezTo>
                  <a:pt x="89710" y="143945"/>
                  <a:pt x="78068" y="158233"/>
                  <a:pt x="66956" y="177812"/>
                </a:cubicBezTo>
                <a:cubicBezTo>
                  <a:pt x="55844" y="197391"/>
                  <a:pt x="44202" y="221204"/>
                  <a:pt x="35206" y="244487"/>
                </a:cubicBezTo>
                <a:cubicBezTo>
                  <a:pt x="26210" y="267770"/>
                  <a:pt x="18273" y="293170"/>
                  <a:pt x="12981" y="317512"/>
                </a:cubicBezTo>
                <a:cubicBezTo>
                  <a:pt x="7689" y="341854"/>
                  <a:pt x="5573" y="366195"/>
                  <a:pt x="3456" y="390537"/>
                </a:cubicBezTo>
                <a:cubicBezTo>
                  <a:pt x="1339" y="414879"/>
                  <a:pt x="-777" y="438162"/>
                  <a:pt x="281" y="463562"/>
                </a:cubicBezTo>
                <a:cubicBezTo>
                  <a:pt x="1339" y="488962"/>
                  <a:pt x="3456" y="515420"/>
                  <a:pt x="9806" y="542937"/>
                </a:cubicBezTo>
                <a:cubicBezTo>
                  <a:pt x="16156" y="570454"/>
                  <a:pt x="27798" y="602204"/>
                  <a:pt x="38381" y="628662"/>
                </a:cubicBezTo>
                <a:cubicBezTo>
                  <a:pt x="48964" y="655120"/>
                  <a:pt x="60077" y="677875"/>
                  <a:pt x="73306" y="701687"/>
                </a:cubicBezTo>
                <a:cubicBezTo>
                  <a:pt x="86535" y="725499"/>
                  <a:pt x="102410" y="750900"/>
                  <a:pt x="117756" y="771537"/>
                </a:cubicBezTo>
                <a:cubicBezTo>
                  <a:pt x="133102" y="792174"/>
                  <a:pt x="148977" y="808579"/>
                  <a:pt x="165381" y="825512"/>
                </a:cubicBezTo>
                <a:cubicBezTo>
                  <a:pt x="181785" y="842445"/>
                  <a:pt x="200835" y="870491"/>
                  <a:pt x="216181" y="873137"/>
                </a:cubicBezTo>
                <a:cubicBezTo>
                  <a:pt x="231527" y="875783"/>
                  <a:pt x="241581" y="855145"/>
                  <a:pt x="257456" y="841387"/>
                </a:cubicBezTo>
                <a:cubicBezTo>
                  <a:pt x="273331" y="827629"/>
                  <a:pt x="295556" y="808049"/>
                  <a:pt x="311431" y="790587"/>
                </a:cubicBezTo>
                <a:cubicBezTo>
                  <a:pt x="327306" y="773125"/>
                  <a:pt x="338948" y="756720"/>
                  <a:pt x="352706" y="736612"/>
                </a:cubicBezTo>
                <a:cubicBezTo>
                  <a:pt x="366464" y="716504"/>
                  <a:pt x="383398" y="690575"/>
                  <a:pt x="393981" y="669937"/>
                </a:cubicBezTo>
                <a:cubicBezTo>
                  <a:pt x="404564" y="649300"/>
                  <a:pt x="409327" y="631837"/>
                  <a:pt x="416206" y="612787"/>
                </a:cubicBezTo>
                <a:cubicBezTo>
                  <a:pt x="423085" y="593737"/>
                  <a:pt x="429964" y="578391"/>
                  <a:pt x="435256" y="555637"/>
                </a:cubicBezTo>
                <a:cubicBezTo>
                  <a:pt x="440548" y="532883"/>
                  <a:pt x="445839" y="500604"/>
                  <a:pt x="447956" y="476262"/>
                </a:cubicBezTo>
                <a:cubicBezTo>
                  <a:pt x="450073" y="451920"/>
                  <a:pt x="448485" y="432870"/>
                  <a:pt x="447956" y="409587"/>
                </a:cubicBezTo>
                <a:cubicBezTo>
                  <a:pt x="447427" y="386304"/>
                  <a:pt x="447427" y="358787"/>
                  <a:pt x="444781" y="336562"/>
                </a:cubicBezTo>
                <a:cubicBezTo>
                  <a:pt x="442135" y="314337"/>
                  <a:pt x="438960" y="297933"/>
                  <a:pt x="432081" y="276237"/>
                </a:cubicBezTo>
                <a:cubicBezTo>
                  <a:pt x="425202" y="254541"/>
                  <a:pt x="414089" y="228083"/>
                  <a:pt x="403506" y="206387"/>
                </a:cubicBezTo>
                <a:cubicBezTo>
                  <a:pt x="392923" y="184691"/>
                  <a:pt x="382339" y="167229"/>
                  <a:pt x="368581" y="146062"/>
                </a:cubicBezTo>
                <a:cubicBezTo>
                  <a:pt x="354823" y="124895"/>
                  <a:pt x="336302" y="98437"/>
                  <a:pt x="320956" y="79387"/>
                </a:cubicBezTo>
                <a:cubicBezTo>
                  <a:pt x="305610" y="60337"/>
                  <a:pt x="291852" y="46050"/>
                  <a:pt x="276506" y="31762"/>
                </a:cubicBezTo>
                <a:cubicBezTo>
                  <a:pt x="261160" y="17475"/>
                  <a:pt x="246873" y="541"/>
                  <a:pt x="232056" y="12"/>
                </a:cubicBezTo>
                <a:close/>
              </a:path>
            </a:pathLst>
          </a:custGeom>
          <a:solidFill>
            <a:srgbClr val="7F7F7F">
              <a:alpha val="10000"/>
            </a:srgb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52679">
            <a:off x="7761051" y="3718202"/>
            <a:ext cx="269653" cy="26965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71922">
            <a:off x="7093672" y="2421119"/>
            <a:ext cx="269653" cy="269653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8866809" y="2316430"/>
            <a:ext cx="916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FF0000"/>
                </a:solidFill>
                <a:latin typeface="Seravek ExtraLight"/>
                <a:cs typeface="Seravek ExtraLight"/>
              </a:rPr>
              <a:t>depends</a:t>
            </a:r>
            <a:endParaRPr lang="fr-FR" sz="1500" b="1" dirty="0">
              <a:solidFill>
                <a:srgbClr val="FF0000"/>
              </a:solidFill>
              <a:latin typeface="Seravek ExtraLight"/>
              <a:cs typeface="Seravek ExtraLight"/>
            </a:endParaRPr>
          </a:p>
        </p:txBody>
      </p:sp>
      <p:grpSp>
        <p:nvGrpSpPr>
          <p:cNvPr id="54" name="Grouper 53"/>
          <p:cNvGrpSpPr/>
          <p:nvPr/>
        </p:nvGrpSpPr>
        <p:grpSpPr>
          <a:xfrm>
            <a:off x="11436508" y="2772036"/>
            <a:ext cx="569179" cy="541698"/>
            <a:chOff x="2428270" y="1920767"/>
            <a:chExt cx="284710" cy="171753"/>
          </a:xfrm>
          <a:solidFill>
            <a:srgbClr val="FFF9C2"/>
          </a:solidFill>
        </p:grpSpPr>
        <p:sp>
          <p:nvSpPr>
            <p:cNvPr id="55" name="Rectangle 54"/>
            <p:cNvSpPr/>
            <p:nvPr/>
          </p:nvSpPr>
          <p:spPr>
            <a:xfrm rot="21088048">
              <a:off x="2428270" y="1920767"/>
              <a:ext cx="234952" cy="171753"/>
            </a:xfrm>
            <a:prstGeom prst="rect">
              <a:avLst/>
            </a:prstGeom>
            <a:solidFill>
              <a:srgbClr val="7F7F7F">
                <a:alpha val="16000"/>
              </a:srgbClr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flipV="1">
              <a:off x="2611962" y="1955121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2609444" y="1933949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r 57"/>
          <p:cNvGrpSpPr/>
          <p:nvPr/>
        </p:nvGrpSpPr>
        <p:grpSpPr>
          <a:xfrm>
            <a:off x="13153211" y="2774604"/>
            <a:ext cx="569179" cy="541698"/>
            <a:chOff x="2428270" y="1920767"/>
            <a:chExt cx="284710" cy="171753"/>
          </a:xfrm>
          <a:solidFill>
            <a:schemeClr val="accent6">
              <a:lumMod val="75000"/>
              <a:alpha val="10000"/>
            </a:schemeClr>
          </a:solidFill>
        </p:grpSpPr>
        <p:sp>
          <p:nvSpPr>
            <p:cNvPr id="59" name="Rectangle 58"/>
            <p:cNvSpPr/>
            <p:nvPr/>
          </p:nvSpPr>
          <p:spPr>
            <a:xfrm rot="21088048">
              <a:off x="2428270" y="1920767"/>
              <a:ext cx="234952" cy="171753"/>
            </a:xfrm>
            <a:prstGeom prst="rect">
              <a:avLst/>
            </a:prstGeom>
            <a:solidFill>
              <a:srgbClr val="7F7F7F">
                <a:alpha val="16000"/>
              </a:srgbClr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" name="Connecteur droit 59"/>
            <p:cNvCxnSpPr/>
            <p:nvPr/>
          </p:nvCxnSpPr>
          <p:spPr>
            <a:xfrm flipV="1">
              <a:off x="2611962" y="1955121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2609444" y="1933949"/>
              <a:ext cx="101018" cy="15736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r 62"/>
          <p:cNvGrpSpPr/>
          <p:nvPr/>
        </p:nvGrpSpPr>
        <p:grpSpPr>
          <a:xfrm>
            <a:off x="12356155" y="2870868"/>
            <a:ext cx="259312" cy="341160"/>
            <a:chOff x="10392598" y="7082836"/>
            <a:chExt cx="343687" cy="408506"/>
          </a:xfrm>
          <a:solidFill>
            <a:srgbClr val="D9D9D9"/>
          </a:solidFill>
        </p:grpSpPr>
        <p:sp>
          <p:nvSpPr>
            <p:cNvPr id="64" name="Ellipse 63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66" name="Connecteur droit 65"/>
          <p:cNvCxnSpPr/>
          <p:nvPr/>
        </p:nvCxnSpPr>
        <p:spPr>
          <a:xfrm flipH="1">
            <a:off x="11924104" y="3059600"/>
            <a:ext cx="42838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er 66"/>
          <p:cNvGrpSpPr/>
          <p:nvPr/>
        </p:nvGrpSpPr>
        <p:grpSpPr>
          <a:xfrm rot="10800000">
            <a:off x="12460927" y="2906844"/>
            <a:ext cx="259312" cy="341160"/>
            <a:chOff x="10392598" y="7082836"/>
            <a:chExt cx="343687" cy="408506"/>
          </a:xfrm>
          <a:solidFill>
            <a:srgbClr val="D9D9D9"/>
          </a:solidFill>
        </p:grpSpPr>
        <p:sp>
          <p:nvSpPr>
            <p:cNvPr id="68" name="Ellipse 67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70" name="Ellipse 69"/>
          <p:cNvSpPr/>
          <p:nvPr/>
        </p:nvSpPr>
        <p:spPr>
          <a:xfrm>
            <a:off x="12474516" y="3002223"/>
            <a:ext cx="133360" cy="134526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71" name="Connecteur droit 70"/>
          <p:cNvCxnSpPr>
            <a:stCxn id="70" idx="4"/>
            <a:endCxn id="75" idx="0"/>
          </p:cNvCxnSpPr>
          <p:nvPr/>
        </p:nvCxnSpPr>
        <p:spPr>
          <a:xfrm>
            <a:off x="12541196" y="3136749"/>
            <a:ext cx="3562" cy="19366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er 71"/>
          <p:cNvGrpSpPr/>
          <p:nvPr/>
        </p:nvGrpSpPr>
        <p:grpSpPr>
          <a:xfrm>
            <a:off x="12338253" y="3327414"/>
            <a:ext cx="597870" cy="560309"/>
            <a:chOff x="6677244" y="3733496"/>
            <a:chExt cx="597870" cy="636039"/>
          </a:xfrm>
        </p:grpSpPr>
        <p:grpSp>
          <p:nvGrpSpPr>
            <p:cNvPr id="73" name="Grouper 72"/>
            <p:cNvGrpSpPr/>
            <p:nvPr/>
          </p:nvGrpSpPr>
          <p:grpSpPr>
            <a:xfrm>
              <a:off x="6677244" y="3733496"/>
              <a:ext cx="597870" cy="614912"/>
              <a:chOff x="2428270" y="1920767"/>
              <a:chExt cx="284710" cy="171753"/>
            </a:xfrm>
            <a:solidFill>
              <a:srgbClr val="FFF9C2"/>
            </a:solidFill>
          </p:grpSpPr>
          <p:sp>
            <p:nvSpPr>
              <p:cNvPr id="75" name="Rectangle 74"/>
              <p:cNvSpPr/>
              <p:nvPr/>
            </p:nvSpPr>
            <p:spPr>
              <a:xfrm rot="21088048">
                <a:off x="2428270" y="1920767"/>
                <a:ext cx="234952" cy="171753"/>
              </a:xfrm>
              <a:prstGeom prst="rect">
                <a:avLst/>
              </a:prstGeom>
              <a:solidFill>
                <a:srgbClr val="7F7F7F">
                  <a:alpha val="10000"/>
                </a:srgbClr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6" name="Connecteur droit 75"/>
              <p:cNvCxnSpPr/>
              <p:nvPr/>
            </p:nvCxnSpPr>
            <p:spPr>
              <a:xfrm flipV="1">
                <a:off x="2611962" y="1955121"/>
                <a:ext cx="101018" cy="15736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V="1">
                <a:off x="2609444" y="1933949"/>
                <a:ext cx="101018" cy="15736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 rot="21088048">
              <a:off x="6708256" y="3754624"/>
              <a:ext cx="469705" cy="614911"/>
            </a:xfrm>
            <a:prstGeom prst="rect">
              <a:avLst/>
            </a:prstGeom>
            <a:solidFill>
              <a:srgbClr val="7F7F7F">
                <a:alpha val="10000"/>
              </a:srgbClr>
            </a:solidFill>
            <a:ln w="952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8" name="Connecteur droit 77"/>
          <p:cNvCxnSpPr/>
          <p:nvPr/>
        </p:nvCxnSpPr>
        <p:spPr>
          <a:xfrm flipH="1">
            <a:off x="12721928" y="3059600"/>
            <a:ext cx="42838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6844232" y="3062609"/>
            <a:ext cx="34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Lantinghei SC Extralight"/>
                <a:cs typeface="Lantinghei SC Extralight"/>
              </a:rPr>
              <a:t>A</a:t>
            </a:r>
            <a:endParaRPr lang="fr-FR" sz="1100" b="1" dirty="0">
              <a:latin typeface="Lantinghei SC Extralight"/>
              <a:cs typeface="Lantinghei SC Extralight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7844761" y="3062980"/>
            <a:ext cx="34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latin typeface="Lantinghei SC Extralight"/>
                <a:cs typeface="Lantinghei SC Extralight"/>
              </a:rPr>
              <a:t>B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8992141" y="3062980"/>
            <a:ext cx="34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Lantinghei SC Extralight"/>
                <a:cs typeface="Lantinghei SC Extralight"/>
              </a:rPr>
              <a:t>A</a:t>
            </a:r>
            <a:endParaRPr lang="fr-FR" sz="1100" b="1" dirty="0">
              <a:latin typeface="Lantinghei SC Extralight"/>
              <a:cs typeface="Lantinghei SC Extralight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10420434" y="3062980"/>
            <a:ext cx="34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latin typeface="Lantinghei SC Extralight"/>
                <a:cs typeface="Lantinghei SC Extralight"/>
              </a:rPr>
              <a:t>B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13222630" y="2898778"/>
            <a:ext cx="34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latin typeface="Lantinghei SC Extralight"/>
                <a:cs typeface="Lantinghei SC Extralight"/>
              </a:rPr>
              <a:t>B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11506790" y="2915967"/>
            <a:ext cx="34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Lantinghei SC Extralight"/>
                <a:cs typeface="Lantinghei SC Extralight"/>
              </a:rPr>
              <a:t>A</a:t>
            </a:r>
            <a:endParaRPr lang="fr-FR" sz="1100" b="1" dirty="0">
              <a:latin typeface="Lantinghei SC Extralight"/>
              <a:cs typeface="Lantinghei SC Extraligh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651533" y="3027801"/>
            <a:ext cx="5208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latin typeface="Lantinghei SC Extralight"/>
                <a:cs typeface="Lantinghei SC Extralight"/>
              </a:rPr>
              <a:t>A</a:t>
            </a:r>
            <a:r>
              <a:rPr lang="fr-FR" sz="1300" dirty="0" smtClean="0"/>
              <a:t>∩</a:t>
            </a:r>
            <a:r>
              <a:rPr lang="fr-FR" sz="1100" b="1" dirty="0" smtClean="0">
                <a:latin typeface="Lantinghei SC Extralight"/>
                <a:cs typeface="Lantinghei SC Extralight"/>
              </a:rPr>
              <a:t>B</a:t>
            </a:r>
            <a:endParaRPr lang="fr-FR" sz="1100" b="1" dirty="0">
              <a:latin typeface="Lantinghei SC Extralight"/>
              <a:cs typeface="Lantinghei SC Extraligh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320839" y="3447822"/>
            <a:ext cx="5208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latin typeface="Lantinghei SC Extralight"/>
                <a:cs typeface="Lantinghei SC Extralight"/>
              </a:rPr>
              <a:t>A</a:t>
            </a:r>
            <a:r>
              <a:rPr lang="fr-FR" sz="1300" dirty="0" smtClean="0"/>
              <a:t>∩</a:t>
            </a:r>
            <a:r>
              <a:rPr lang="fr-FR" sz="1100" b="1" dirty="0" smtClean="0">
                <a:latin typeface="Lantinghei SC Extralight"/>
                <a:cs typeface="Lantinghei SC Extralight"/>
              </a:rPr>
              <a:t>B</a:t>
            </a:r>
            <a:endParaRPr lang="fr-FR" sz="1100" b="1" dirty="0">
              <a:latin typeface="Lantinghei SC Extralight"/>
              <a:cs typeface="Lantinghei SC Extraligh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49383" y="3048129"/>
            <a:ext cx="5208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latin typeface="Lantinghei SC Extralight"/>
                <a:cs typeface="Lantinghei SC Extralight"/>
              </a:rPr>
              <a:t>A</a:t>
            </a:r>
            <a:r>
              <a:rPr lang="fr-FR" sz="1300" dirty="0" smtClean="0"/>
              <a:t>∩</a:t>
            </a:r>
            <a:r>
              <a:rPr lang="fr-FR" sz="1100" b="1" dirty="0" smtClean="0">
                <a:latin typeface="Lantinghei SC Extralight"/>
                <a:cs typeface="Lantinghei SC Extralight"/>
              </a:rPr>
              <a:t>B</a:t>
            </a:r>
            <a:endParaRPr lang="fr-FR" sz="1100" b="1" dirty="0">
              <a:latin typeface="Lantinghei SC Extralight"/>
              <a:cs typeface="Lantinghei SC Extralight"/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6645836" y="2657429"/>
            <a:ext cx="1080000" cy="1080000"/>
          </a:xfrm>
          <a:prstGeom prst="ellipse">
            <a:avLst/>
          </a:prstGeom>
          <a:solidFill>
            <a:schemeClr val="bg1">
              <a:lumMod val="50000"/>
              <a:alpha val="16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7291540" y="2666225"/>
            <a:ext cx="1080000" cy="1080000"/>
          </a:xfrm>
          <a:prstGeom prst="ellipse">
            <a:avLst/>
          </a:prstGeom>
          <a:solidFill>
            <a:schemeClr val="bg1">
              <a:lumMod val="50000"/>
              <a:alpha val="16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Seravek ExtraLight"/>
              <a:cs typeface="Seravek ExtraLight"/>
            </a:endParaRPr>
          </a:p>
        </p:txBody>
      </p:sp>
      <p:sp>
        <p:nvSpPr>
          <p:cNvPr id="90" name="Forme libre 89"/>
          <p:cNvSpPr/>
          <p:nvPr/>
        </p:nvSpPr>
        <p:spPr>
          <a:xfrm>
            <a:off x="9497533" y="2547039"/>
            <a:ext cx="394154" cy="207342"/>
          </a:xfrm>
          <a:custGeom>
            <a:avLst/>
            <a:gdLst>
              <a:gd name="connsiteX0" fmla="*/ 0 w 394154"/>
              <a:gd name="connsiteY0" fmla="*/ 105147 h 207342"/>
              <a:gd name="connsiteX1" fmla="*/ 277367 w 394154"/>
              <a:gd name="connsiteY1" fmla="*/ 2953 h 207342"/>
              <a:gd name="connsiteX2" fmla="*/ 394154 w 394154"/>
              <a:gd name="connsiteY2" fmla="*/ 207342 h 20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54" h="207342">
                <a:moveTo>
                  <a:pt x="0" y="105147"/>
                </a:moveTo>
                <a:cubicBezTo>
                  <a:pt x="105837" y="45534"/>
                  <a:pt x="211675" y="-14079"/>
                  <a:pt x="277367" y="2953"/>
                </a:cubicBezTo>
                <a:cubicBezTo>
                  <a:pt x="343059" y="19985"/>
                  <a:pt x="394154" y="207342"/>
                  <a:pt x="394154" y="207342"/>
                </a:cubicBezTo>
              </a:path>
            </a:pathLst>
          </a:custGeom>
          <a:ln w="6350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 90"/>
          <p:cNvSpPr/>
          <p:nvPr/>
        </p:nvSpPr>
        <p:spPr>
          <a:xfrm rot="10497815">
            <a:off x="9898099" y="3633775"/>
            <a:ext cx="394154" cy="207342"/>
          </a:xfrm>
          <a:custGeom>
            <a:avLst/>
            <a:gdLst>
              <a:gd name="connsiteX0" fmla="*/ 0 w 394154"/>
              <a:gd name="connsiteY0" fmla="*/ 105147 h 207342"/>
              <a:gd name="connsiteX1" fmla="*/ 277367 w 394154"/>
              <a:gd name="connsiteY1" fmla="*/ 2953 h 207342"/>
              <a:gd name="connsiteX2" fmla="*/ 394154 w 394154"/>
              <a:gd name="connsiteY2" fmla="*/ 207342 h 20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54" h="207342">
                <a:moveTo>
                  <a:pt x="0" y="105147"/>
                </a:moveTo>
                <a:cubicBezTo>
                  <a:pt x="105837" y="45534"/>
                  <a:pt x="211675" y="-14079"/>
                  <a:pt x="277367" y="2953"/>
                </a:cubicBezTo>
                <a:cubicBezTo>
                  <a:pt x="343059" y="19985"/>
                  <a:pt x="394154" y="207342"/>
                  <a:pt x="394154" y="207342"/>
                </a:cubicBezTo>
              </a:path>
            </a:pathLst>
          </a:custGeom>
          <a:ln w="6350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10186966" y="3697795"/>
            <a:ext cx="916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FF0000"/>
                </a:solidFill>
                <a:latin typeface="Seravek ExtraLight"/>
                <a:cs typeface="Seravek ExtraLight"/>
              </a:rPr>
              <a:t>depends</a:t>
            </a:r>
            <a:endParaRPr lang="fr-FR" sz="1500" b="1" dirty="0">
              <a:solidFill>
                <a:srgbClr val="FF0000"/>
              </a:solidFill>
              <a:latin typeface="Seravek ExtraLight"/>
              <a:cs typeface="Seravek ExtraLight"/>
            </a:endParaRPr>
          </a:p>
        </p:txBody>
      </p:sp>
      <p:sp>
        <p:nvSpPr>
          <p:cNvPr id="93" name="Forme libre 92"/>
          <p:cNvSpPr/>
          <p:nvPr/>
        </p:nvSpPr>
        <p:spPr>
          <a:xfrm>
            <a:off x="7285441" y="2610422"/>
            <a:ext cx="533468" cy="1196251"/>
          </a:xfrm>
          <a:custGeom>
            <a:avLst/>
            <a:gdLst>
              <a:gd name="connsiteX0" fmla="*/ 533468 w 533468"/>
              <a:gd name="connsiteY0" fmla="*/ 1196251 h 1196251"/>
              <a:gd name="connsiteX1" fmla="*/ 405187 w 533468"/>
              <a:gd name="connsiteY1" fmla="*/ 1138523 h 1196251"/>
              <a:gd name="connsiteX2" fmla="*/ 280114 w 533468"/>
              <a:gd name="connsiteY2" fmla="*/ 1074381 h 1196251"/>
              <a:gd name="connsiteX3" fmla="*/ 193524 w 533468"/>
              <a:gd name="connsiteY3" fmla="*/ 1013446 h 1196251"/>
              <a:gd name="connsiteX4" fmla="*/ 110142 w 533468"/>
              <a:gd name="connsiteY4" fmla="*/ 930061 h 1196251"/>
              <a:gd name="connsiteX5" fmla="*/ 55622 w 533468"/>
              <a:gd name="connsiteY5" fmla="*/ 837055 h 1196251"/>
              <a:gd name="connsiteX6" fmla="*/ 13931 w 533468"/>
              <a:gd name="connsiteY6" fmla="*/ 728013 h 1196251"/>
              <a:gd name="connsiteX7" fmla="*/ 1103 w 533468"/>
              <a:gd name="connsiteY7" fmla="*/ 625386 h 1196251"/>
              <a:gd name="connsiteX8" fmla="*/ 4310 w 533468"/>
              <a:gd name="connsiteY8" fmla="*/ 506723 h 1196251"/>
              <a:gd name="connsiteX9" fmla="*/ 33173 w 533468"/>
              <a:gd name="connsiteY9" fmla="*/ 407302 h 1196251"/>
              <a:gd name="connsiteX10" fmla="*/ 78072 w 533468"/>
              <a:gd name="connsiteY10" fmla="*/ 314296 h 1196251"/>
              <a:gd name="connsiteX11" fmla="*/ 145419 w 533468"/>
              <a:gd name="connsiteY11" fmla="*/ 224497 h 1196251"/>
              <a:gd name="connsiteX12" fmla="*/ 235215 w 533468"/>
              <a:gd name="connsiteY12" fmla="*/ 141112 h 1196251"/>
              <a:gd name="connsiteX13" fmla="*/ 337840 w 533468"/>
              <a:gd name="connsiteY13" fmla="*/ 67349 h 1196251"/>
              <a:gd name="connsiteX14" fmla="*/ 450085 w 533468"/>
              <a:gd name="connsiteY14" fmla="*/ 0 h 119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468" h="1196251">
                <a:moveTo>
                  <a:pt x="533468" y="1196251"/>
                </a:moveTo>
                <a:cubicBezTo>
                  <a:pt x="490440" y="1177543"/>
                  <a:pt x="447413" y="1158835"/>
                  <a:pt x="405187" y="1138523"/>
                </a:cubicBezTo>
                <a:cubicBezTo>
                  <a:pt x="362961" y="1118211"/>
                  <a:pt x="315391" y="1095227"/>
                  <a:pt x="280114" y="1074381"/>
                </a:cubicBezTo>
                <a:cubicBezTo>
                  <a:pt x="244837" y="1053535"/>
                  <a:pt x="221853" y="1037499"/>
                  <a:pt x="193524" y="1013446"/>
                </a:cubicBezTo>
                <a:cubicBezTo>
                  <a:pt x="165195" y="989393"/>
                  <a:pt x="133126" y="959459"/>
                  <a:pt x="110142" y="930061"/>
                </a:cubicBezTo>
                <a:cubicBezTo>
                  <a:pt x="87158" y="900663"/>
                  <a:pt x="71657" y="870730"/>
                  <a:pt x="55622" y="837055"/>
                </a:cubicBezTo>
                <a:cubicBezTo>
                  <a:pt x="39587" y="803380"/>
                  <a:pt x="23017" y="763291"/>
                  <a:pt x="13931" y="728013"/>
                </a:cubicBezTo>
                <a:cubicBezTo>
                  <a:pt x="4844" y="692735"/>
                  <a:pt x="2706" y="662268"/>
                  <a:pt x="1103" y="625386"/>
                </a:cubicBezTo>
                <a:cubicBezTo>
                  <a:pt x="-500" y="588504"/>
                  <a:pt x="-1035" y="543070"/>
                  <a:pt x="4310" y="506723"/>
                </a:cubicBezTo>
                <a:cubicBezTo>
                  <a:pt x="9655" y="470376"/>
                  <a:pt x="20879" y="439373"/>
                  <a:pt x="33173" y="407302"/>
                </a:cubicBezTo>
                <a:cubicBezTo>
                  <a:pt x="45467" y="375231"/>
                  <a:pt x="59364" y="344763"/>
                  <a:pt x="78072" y="314296"/>
                </a:cubicBezTo>
                <a:cubicBezTo>
                  <a:pt x="96780" y="283828"/>
                  <a:pt x="119228" y="253361"/>
                  <a:pt x="145419" y="224497"/>
                </a:cubicBezTo>
                <a:cubicBezTo>
                  <a:pt x="171609" y="195633"/>
                  <a:pt x="203145" y="167303"/>
                  <a:pt x="235215" y="141112"/>
                </a:cubicBezTo>
                <a:cubicBezTo>
                  <a:pt x="267285" y="114921"/>
                  <a:pt x="302028" y="90868"/>
                  <a:pt x="337840" y="67349"/>
                </a:cubicBezTo>
                <a:cubicBezTo>
                  <a:pt x="373652" y="43830"/>
                  <a:pt x="450085" y="0"/>
                  <a:pt x="450085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rot="11431715">
            <a:off x="7193269" y="2649091"/>
            <a:ext cx="533468" cy="1196251"/>
          </a:xfrm>
          <a:custGeom>
            <a:avLst/>
            <a:gdLst>
              <a:gd name="connsiteX0" fmla="*/ 533468 w 533468"/>
              <a:gd name="connsiteY0" fmla="*/ 1196251 h 1196251"/>
              <a:gd name="connsiteX1" fmla="*/ 405187 w 533468"/>
              <a:gd name="connsiteY1" fmla="*/ 1138523 h 1196251"/>
              <a:gd name="connsiteX2" fmla="*/ 280114 w 533468"/>
              <a:gd name="connsiteY2" fmla="*/ 1074381 h 1196251"/>
              <a:gd name="connsiteX3" fmla="*/ 193524 w 533468"/>
              <a:gd name="connsiteY3" fmla="*/ 1013446 h 1196251"/>
              <a:gd name="connsiteX4" fmla="*/ 110142 w 533468"/>
              <a:gd name="connsiteY4" fmla="*/ 930061 h 1196251"/>
              <a:gd name="connsiteX5" fmla="*/ 55622 w 533468"/>
              <a:gd name="connsiteY5" fmla="*/ 837055 h 1196251"/>
              <a:gd name="connsiteX6" fmla="*/ 13931 w 533468"/>
              <a:gd name="connsiteY6" fmla="*/ 728013 h 1196251"/>
              <a:gd name="connsiteX7" fmla="*/ 1103 w 533468"/>
              <a:gd name="connsiteY7" fmla="*/ 625386 h 1196251"/>
              <a:gd name="connsiteX8" fmla="*/ 4310 w 533468"/>
              <a:gd name="connsiteY8" fmla="*/ 506723 h 1196251"/>
              <a:gd name="connsiteX9" fmla="*/ 33173 w 533468"/>
              <a:gd name="connsiteY9" fmla="*/ 407302 h 1196251"/>
              <a:gd name="connsiteX10" fmla="*/ 78072 w 533468"/>
              <a:gd name="connsiteY10" fmla="*/ 314296 h 1196251"/>
              <a:gd name="connsiteX11" fmla="*/ 145419 w 533468"/>
              <a:gd name="connsiteY11" fmla="*/ 224497 h 1196251"/>
              <a:gd name="connsiteX12" fmla="*/ 235215 w 533468"/>
              <a:gd name="connsiteY12" fmla="*/ 141112 h 1196251"/>
              <a:gd name="connsiteX13" fmla="*/ 337840 w 533468"/>
              <a:gd name="connsiteY13" fmla="*/ 67349 h 1196251"/>
              <a:gd name="connsiteX14" fmla="*/ 450085 w 533468"/>
              <a:gd name="connsiteY14" fmla="*/ 0 h 119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468" h="1196251">
                <a:moveTo>
                  <a:pt x="533468" y="1196251"/>
                </a:moveTo>
                <a:cubicBezTo>
                  <a:pt x="490440" y="1177543"/>
                  <a:pt x="447413" y="1158835"/>
                  <a:pt x="405187" y="1138523"/>
                </a:cubicBezTo>
                <a:cubicBezTo>
                  <a:pt x="362961" y="1118211"/>
                  <a:pt x="315391" y="1095227"/>
                  <a:pt x="280114" y="1074381"/>
                </a:cubicBezTo>
                <a:cubicBezTo>
                  <a:pt x="244837" y="1053535"/>
                  <a:pt x="221853" y="1037499"/>
                  <a:pt x="193524" y="1013446"/>
                </a:cubicBezTo>
                <a:cubicBezTo>
                  <a:pt x="165195" y="989393"/>
                  <a:pt x="133126" y="959459"/>
                  <a:pt x="110142" y="930061"/>
                </a:cubicBezTo>
                <a:cubicBezTo>
                  <a:pt x="87158" y="900663"/>
                  <a:pt x="71657" y="870730"/>
                  <a:pt x="55622" y="837055"/>
                </a:cubicBezTo>
                <a:cubicBezTo>
                  <a:pt x="39587" y="803380"/>
                  <a:pt x="23017" y="763291"/>
                  <a:pt x="13931" y="728013"/>
                </a:cubicBezTo>
                <a:cubicBezTo>
                  <a:pt x="4844" y="692735"/>
                  <a:pt x="2706" y="662268"/>
                  <a:pt x="1103" y="625386"/>
                </a:cubicBezTo>
                <a:cubicBezTo>
                  <a:pt x="-500" y="588504"/>
                  <a:pt x="-1035" y="543070"/>
                  <a:pt x="4310" y="506723"/>
                </a:cubicBezTo>
                <a:cubicBezTo>
                  <a:pt x="9655" y="470376"/>
                  <a:pt x="20879" y="439373"/>
                  <a:pt x="33173" y="407302"/>
                </a:cubicBezTo>
                <a:cubicBezTo>
                  <a:pt x="45467" y="375231"/>
                  <a:pt x="59364" y="344763"/>
                  <a:pt x="78072" y="314296"/>
                </a:cubicBezTo>
                <a:cubicBezTo>
                  <a:pt x="96780" y="283828"/>
                  <a:pt x="119228" y="253361"/>
                  <a:pt x="145419" y="224497"/>
                </a:cubicBezTo>
                <a:cubicBezTo>
                  <a:pt x="171609" y="195633"/>
                  <a:pt x="203145" y="167303"/>
                  <a:pt x="235215" y="141112"/>
                </a:cubicBezTo>
                <a:cubicBezTo>
                  <a:pt x="267285" y="114921"/>
                  <a:pt x="302028" y="90868"/>
                  <a:pt x="337840" y="67349"/>
                </a:cubicBezTo>
                <a:cubicBezTo>
                  <a:pt x="373652" y="43830"/>
                  <a:pt x="450085" y="0"/>
                  <a:pt x="450085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8474158" y="3212028"/>
            <a:ext cx="317505" cy="0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11004606" y="3212028"/>
            <a:ext cx="317505" cy="0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413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Macintosh PowerPoint</Application>
  <PresentationFormat>Personnalisé</PresentationFormat>
  <Paragraphs>36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7</cp:revision>
  <dcterms:created xsi:type="dcterms:W3CDTF">2016-09-26T20:35:37Z</dcterms:created>
  <dcterms:modified xsi:type="dcterms:W3CDTF">2016-09-29T19:04:40Z</dcterms:modified>
</cp:coreProperties>
</file>