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607463" cy="21607463"/>
  <p:notesSz cx="6858000" cy="9144000"/>
  <p:defaultTextStyle>
    <a:defPPr>
      <a:defRPr lang="fr-FR"/>
    </a:defPPr>
    <a:lvl1pPr marL="0" algn="l" defTabSz="123466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669" algn="l" defTabSz="123466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9337" algn="l" defTabSz="123466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4006" algn="l" defTabSz="123466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8674" algn="l" defTabSz="123466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3343" algn="l" defTabSz="123466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8012" algn="l" defTabSz="123466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2680" algn="l" defTabSz="123466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7349" algn="l" defTabSz="1234669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7" d="100"/>
          <a:sy n="37" d="100"/>
        </p:scale>
        <p:origin x="-2832" y="-80"/>
      </p:cViewPr>
      <p:guideLst>
        <p:guide orient="horz" pos="6806"/>
        <p:guide pos="6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0560" y="6712320"/>
            <a:ext cx="18366344" cy="4631600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41120" y="12244229"/>
            <a:ext cx="15125224" cy="552190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9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4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8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2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7C9E-0DB0-4E48-BA25-38A3723FBDC5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2AA2-FD9A-3A44-8A77-4F3D63411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81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7C9E-0DB0-4E48-BA25-38A3723FBDC5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2AA2-FD9A-3A44-8A77-4F3D63411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83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017787" y="2725945"/>
            <a:ext cx="11486467" cy="58090064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54633" y="2725945"/>
            <a:ext cx="34103028" cy="58090064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7C9E-0DB0-4E48-BA25-38A3723FBDC5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2AA2-FD9A-3A44-8A77-4F3D63411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59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7C9E-0DB0-4E48-BA25-38A3723FBDC5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2AA2-FD9A-3A44-8A77-4F3D63411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6840" y="13884797"/>
            <a:ext cx="18366344" cy="4291482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6840" y="9158166"/>
            <a:ext cx="18366344" cy="4726631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34669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469337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4006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3867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173343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408012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6426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87734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7C9E-0DB0-4E48-BA25-38A3723FBDC5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2AA2-FD9A-3A44-8A77-4F3D63411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7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54634" y="15885488"/>
            <a:ext cx="22792872" cy="44930520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707631" y="15885488"/>
            <a:ext cx="22796623" cy="44930520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7C9E-0DB0-4E48-BA25-38A3723FBDC5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2AA2-FD9A-3A44-8A77-4F3D63411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6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373" y="865300"/>
            <a:ext cx="19446717" cy="36012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373" y="4836672"/>
            <a:ext cx="9547049" cy="2015695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669" indent="0">
              <a:buNone/>
              <a:defRPr sz="5400" b="1"/>
            </a:lvl2pPr>
            <a:lvl3pPr marL="2469337" indent="0">
              <a:buNone/>
              <a:defRPr sz="4900" b="1"/>
            </a:lvl3pPr>
            <a:lvl4pPr marL="3704006" indent="0">
              <a:buNone/>
              <a:defRPr sz="4300" b="1"/>
            </a:lvl4pPr>
            <a:lvl5pPr marL="4938674" indent="0">
              <a:buNone/>
              <a:defRPr sz="4300" b="1"/>
            </a:lvl5pPr>
            <a:lvl6pPr marL="6173343" indent="0">
              <a:buNone/>
              <a:defRPr sz="4300" b="1"/>
            </a:lvl6pPr>
            <a:lvl7pPr marL="7408012" indent="0">
              <a:buNone/>
              <a:defRPr sz="4300" b="1"/>
            </a:lvl7pPr>
            <a:lvl8pPr marL="8642680" indent="0">
              <a:buNone/>
              <a:defRPr sz="4300" b="1"/>
            </a:lvl8pPr>
            <a:lvl9pPr marL="9877349" indent="0">
              <a:buNone/>
              <a:defRPr sz="43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0373" y="6852367"/>
            <a:ext cx="9547049" cy="12449301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976292" y="4836672"/>
            <a:ext cx="9550799" cy="2015695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669" indent="0">
              <a:buNone/>
              <a:defRPr sz="5400" b="1"/>
            </a:lvl2pPr>
            <a:lvl3pPr marL="2469337" indent="0">
              <a:buNone/>
              <a:defRPr sz="4900" b="1"/>
            </a:lvl3pPr>
            <a:lvl4pPr marL="3704006" indent="0">
              <a:buNone/>
              <a:defRPr sz="4300" b="1"/>
            </a:lvl4pPr>
            <a:lvl5pPr marL="4938674" indent="0">
              <a:buNone/>
              <a:defRPr sz="4300" b="1"/>
            </a:lvl5pPr>
            <a:lvl6pPr marL="6173343" indent="0">
              <a:buNone/>
              <a:defRPr sz="4300" b="1"/>
            </a:lvl6pPr>
            <a:lvl7pPr marL="7408012" indent="0">
              <a:buNone/>
              <a:defRPr sz="4300" b="1"/>
            </a:lvl7pPr>
            <a:lvl8pPr marL="8642680" indent="0">
              <a:buNone/>
              <a:defRPr sz="4300" b="1"/>
            </a:lvl8pPr>
            <a:lvl9pPr marL="9877349" indent="0">
              <a:buNone/>
              <a:defRPr sz="43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976292" y="6852367"/>
            <a:ext cx="9550799" cy="12449301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7C9E-0DB0-4E48-BA25-38A3723FBDC5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2AA2-FD9A-3A44-8A77-4F3D63411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16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7C9E-0DB0-4E48-BA25-38A3723FBDC5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2AA2-FD9A-3A44-8A77-4F3D63411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9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7C9E-0DB0-4E48-BA25-38A3723FBDC5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2AA2-FD9A-3A44-8A77-4F3D63411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2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375" y="860297"/>
            <a:ext cx="7108706" cy="3661265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7918" y="860299"/>
            <a:ext cx="12079172" cy="18441371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80375" y="4521564"/>
            <a:ext cx="7108706" cy="14780106"/>
          </a:xfrm>
        </p:spPr>
        <p:txBody>
          <a:bodyPr/>
          <a:lstStyle>
            <a:lvl1pPr marL="0" indent="0">
              <a:buNone/>
              <a:defRPr sz="3800"/>
            </a:lvl1pPr>
            <a:lvl2pPr marL="1234669" indent="0">
              <a:buNone/>
              <a:defRPr sz="3200"/>
            </a:lvl2pPr>
            <a:lvl3pPr marL="2469337" indent="0">
              <a:buNone/>
              <a:defRPr sz="2700"/>
            </a:lvl3pPr>
            <a:lvl4pPr marL="3704006" indent="0">
              <a:buNone/>
              <a:defRPr sz="2400"/>
            </a:lvl4pPr>
            <a:lvl5pPr marL="4938674" indent="0">
              <a:buNone/>
              <a:defRPr sz="2400"/>
            </a:lvl5pPr>
            <a:lvl6pPr marL="6173343" indent="0">
              <a:buNone/>
              <a:defRPr sz="2400"/>
            </a:lvl6pPr>
            <a:lvl7pPr marL="7408012" indent="0">
              <a:buNone/>
              <a:defRPr sz="2400"/>
            </a:lvl7pPr>
            <a:lvl8pPr marL="8642680" indent="0">
              <a:buNone/>
              <a:defRPr sz="2400"/>
            </a:lvl8pPr>
            <a:lvl9pPr marL="9877349" indent="0">
              <a:buNone/>
              <a:defRPr sz="24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7C9E-0DB0-4E48-BA25-38A3723FBDC5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2AA2-FD9A-3A44-8A77-4F3D63411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66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5214" y="15125224"/>
            <a:ext cx="12964478" cy="1785618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4235214" y="1930667"/>
            <a:ext cx="12964478" cy="12964478"/>
          </a:xfrm>
        </p:spPr>
        <p:txBody>
          <a:bodyPr/>
          <a:lstStyle>
            <a:lvl1pPr marL="0" indent="0">
              <a:buNone/>
              <a:defRPr sz="8600"/>
            </a:lvl1pPr>
            <a:lvl2pPr marL="1234669" indent="0">
              <a:buNone/>
              <a:defRPr sz="7600"/>
            </a:lvl2pPr>
            <a:lvl3pPr marL="2469337" indent="0">
              <a:buNone/>
              <a:defRPr sz="6500"/>
            </a:lvl3pPr>
            <a:lvl4pPr marL="3704006" indent="0">
              <a:buNone/>
              <a:defRPr sz="5400"/>
            </a:lvl4pPr>
            <a:lvl5pPr marL="4938674" indent="0">
              <a:buNone/>
              <a:defRPr sz="5400"/>
            </a:lvl5pPr>
            <a:lvl6pPr marL="6173343" indent="0">
              <a:buNone/>
              <a:defRPr sz="5400"/>
            </a:lvl6pPr>
            <a:lvl7pPr marL="7408012" indent="0">
              <a:buNone/>
              <a:defRPr sz="5400"/>
            </a:lvl7pPr>
            <a:lvl8pPr marL="8642680" indent="0">
              <a:buNone/>
              <a:defRPr sz="5400"/>
            </a:lvl8pPr>
            <a:lvl9pPr marL="9877349" indent="0">
              <a:buNone/>
              <a:defRPr sz="54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35214" y="16910843"/>
            <a:ext cx="12964478" cy="2535874"/>
          </a:xfrm>
        </p:spPr>
        <p:txBody>
          <a:bodyPr/>
          <a:lstStyle>
            <a:lvl1pPr marL="0" indent="0">
              <a:buNone/>
              <a:defRPr sz="3800"/>
            </a:lvl1pPr>
            <a:lvl2pPr marL="1234669" indent="0">
              <a:buNone/>
              <a:defRPr sz="3200"/>
            </a:lvl2pPr>
            <a:lvl3pPr marL="2469337" indent="0">
              <a:buNone/>
              <a:defRPr sz="2700"/>
            </a:lvl3pPr>
            <a:lvl4pPr marL="3704006" indent="0">
              <a:buNone/>
              <a:defRPr sz="2400"/>
            </a:lvl4pPr>
            <a:lvl5pPr marL="4938674" indent="0">
              <a:buNone/>
              <a:defRPr sz="2400"/>
            </a:lvl5pPr>
            <a:lvl6pPr marL="6173343" indent="0">
              <a:buNone/>
              <a:defRPr sz="2400"/>
            </a:lvl6pPr>
            <a:lvl7pPr marL="7408012" indent="0">
              <a:buNone/>
              <a:defRPr sz="2400"/>
            </a:lvl7pPr>
            <a:lvl8pPr marL="8642680" indent="0">
              <a:buNone/>
              <a:defRPr sz="2400"/>
            </a:lvl8pPr>
            <a:lvl9pPr marL="9877349" indent="0">
              <a:buNone/>
              <a:defRPr sz="24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7C9E-0DB0-4E48-BA25-38A3723FBDC5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2AA2-FD9A-3A44-8A77-4F3D63411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04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80373" y="865300"/>
            <a:ext cx="19446717" cy="3601244"/>
          </a:xfrm>
          <a:prstGeom prst="rect">
            <a:avLst/>
          </a:prstGeom>
        </p:spPr>
        <p:txBody>
          <a:bodyPr vert="horz" lIns="246934" tIns="123467" rIns="246934" bIns="123467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373" y="5041743"/>
            <a:ext cx="19446717" cy="14259927"/>
          </a:xfrm>
          <a:prstGeom prst="rect">
            <a:avLst/>
          </a:prstGeom>
        </p:spPr>
        <p:txBody>
          <a:bodyPr vert="horz" lIns="246934" tIns="123467" rIns="246934" bIns="123467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80373" y="20026919"/>
            <a:ext cx="5041741" cy="1150397"/>
          </a:xfrm>
          <a:prstGeom prst="rect">
            <a:avLst/>
          </a:prstGeom>
        </p:spPr>
        <p:txBody>
          <a:bodyPr vert="horz" lIns="246934" tIns="123467" rIns="246934" bIns="123467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C7C9E-0DB0-4E48-BA25-38A3723FBDC5}" type="datetimeFigureOut">
              <a:rPr lang="fr-FR" smtClean="0"/>
              <a:t>28/09/2016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82550" y="20026919"/>
            <a:ext cx="6842363" cy="1150397"/>
          </a:xfrm>
          <a:prstGeom prst="rect">
            <a:avLst/>
          </a:prstGeom>
        </p:spPr>
        <p:txBody>
          <a:bodyPr vert="horz" lIns="246934" tIns="123467" rIns="246934" bIns="123467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485349" y="20026919"/>
            <a:ext cx="5041741" cy="1150397"/>
          </a:xfrm>
          <a:prstGeom prst="rect">
            <a:avLst/>
          </a:prstGeom>
        </p:spPr>
        <p:txBody>
          <a:bodyPr vert="horz" lIns="246934" tIns="123467" rIns="246934" bIns="123467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2AA2-FD9A-3A44-8A77-4F3D634117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2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669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6001" indent="-926001" algn="l" defTabSz="1234669" rtl="0" eaLnBrk="1" latinLnBrk="0" hangingPunct="1">
        <a:spcBef>
          <a:spcPct val="20000"/>
        </a:spcBef>
        <a:buFont typeface="Arial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006336" indent="-771668" algn="l" defTabSz="1234669" rtl="0" eaLnBrk="1" latinLnBrk="0" hangingPunct="1">
        <a:spcBef>
          <a:spcPct val="20000"/>
        </a:spcBef>
        <a:buFont typeface="Arial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672" indent="-617334" algn="l" defTabSz="1234669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321340" indent="-617334" algn="l" defTabSz="1234669" rtl="0" eaLnBrk="1" latinLnBrk="0" hangingPunct="1">
        <a:spcBef>
          <a:spcPct val="20000"/>
        </a:spcBef>
        <a:buFont typeface="Arial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56009" indent="-617334" algn="l" defTabSz="1234669" rtl="0" eaLnBrk="1" latinLnBrk="0" hangingPunct="1">
        <a:spcBef>
          <a:spcPct val="20000"/>
        </a:spcBef>
        <a:buFont typeface="Arial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90677" indent="-617334" algn="l" defTabSz="1234669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025346" indent="-617334" algn="l" defTabSz="1234669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260015" indent="-617334" algn="l" defTabSz="1234669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4683" indent="-617334" algn="l" defTabSz="1234669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34669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669" algn="l" defTabSz="1234669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9337" algn="l" defTabSz="1234669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4006" algn="l" defTabSz="1234669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8674" algn="l" defTabSz="1234669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3343" algn="l" defTabSz="1234669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8012" algn="l" defTabSz="1234669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2680" algn="l" defTabSz="1234669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7349" algn="l" defTabSz="1234669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à coins arrondis 107"/>
          <p:cNvSpPr/>
          <p:nvPr/>
        </p:nvSpPr>
        <p:spPr>
          <a:xfrm>
            <a:off x="2616113" y="5634027"/>
            <a:ext cx="9077898" cy="4361458"/>
          </a:xfrm>
          <a:prstGeom prst="roundRect">
            <a:avLst>
              <a:gd name="adj" fmla="val 3953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 rot="16200000">
            <a:off x="5302477" y="7772370"/>
            <a:ext cx="343687" cy="408506"/>
            <a:chOff x="10392598" y="7082836"/>
            <a:chExt cx="343687" cy="408506"/>
          </a:xfrm>
          <a:solidFill>
            <a:srgbClr val="F2F2F2"/>
          </a:solidFill>
        </p:grpSpPr>
        <p:sp>
          <p:nvSpPr>
            <p:cNvPr id="6" name="Ellipse 5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latin typeface="Seravek ExtraLight"/>
                <a:cs typeface="Seravek Extra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latin typeface="Seravek ExtraLight"/>
                <a:cs typeface="Seravek ExtraLight"/>
              </a:endParaRPr>
            </a:p>
          </p:txBody>
        </p:sp>
      </p:grpSp>
      <p:grpSp>
        <p:nvGrpSpPr>
          <p:cNvPr id="8" name="Grouper 7"/>
          <p:cNvGrpSpPr/>
          <p:nvPr/>
        </p:nvGrpSpPr>
        <p:grpSpPr>
          <a:xfrm rot="5226312">
            <a:off x="5355028" y="7488983"/>
            <a:ext cx="343687" cy="408506"/>
            <a:chOff x="10392598" y="7082836"/>
            <a:chExt cx="343687" cy="408506"/>
          </a:xfrm>
          <a:solidFill>
            <a:srgbClr val="F2F2F2"/>
          </a:solidFill>
        </p:grpSpPr>
        <p:sp>
          <p:nvSpPr>
            <p:cNvPr id="9" name="Ellipse 8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latin typeface="Seravek ExtraLight"/>
                <a:cs typeface="Seravek Extra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latin typeface="Seravek ExtraLight"/>
                <a:cs typeface="Seravek ExtraLight"/>
              </a:endParaRPr>
            </a:p>
          </p:txBody>
        </p:sp>
      </p:grpSp>
      <p:grpSp>
        <p:nvGrpSpPr>
          <p:cNvPr id="11" name="Grouper 10"/>
          <p:cNvGrpSpPr/>
          <p:nvPr/>
        </p:nvGrpSpPr>
        <p:grpSpPr>
          <a:xfrm rot="16200000">
            <a:off x="8443110" y="7593841"/>
            <a:ext cx="343687" cy="408506"/>
            <a:chOff x="10392598" y="7082836"/>
            <a:chExt cx="343687" cy="408506"/>
          </a:xfrm>
          <a:solidFill>
            <a:srgbClr val="F2F2F2"/>
          </a:solidFill>
        </p:grpSpPr>
        <p:sp>
          <p:nvSpPr>
            <p:cNvPr id="12" name="Ellipse 11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latin typeface="Seravek ExtraLight"/>
                <a:cs typeface="Seravek Extra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latin typeface="Seravek ExtraLight"/>
                <a:cs typeface="Seravek ExtraLight"/>
              </a:endParaRPr>
            </a:p>
          </p:txBody>
        </p:sp>
      </p:grpSp>
      <p:grpSp>
        <p:nvGrpSpPr>
          <p:cNvPr id="14" name="Grouper 13"/>
          <p:cNvGrpSpPr/>
          <p:nvPr/>
        </p:nvGrpSpPr>
        <p:grpSpPr>
          <a:xfrm rot="5400000">
            <a:off x="8491315" y="7328887"/>
            <a:ext cx="343687" cy="408506"/>
            <a:chOff x="10392598" y="7082836"/>
            <a:chExt cx="343687" cy="408506"/>
          </a:xfrm>
        </p:grpSpPr>
        <p:sp>
          <p:nvSpPr>
            <p:cNvPr id="15" name="Ellipse 14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latin typeface="Seravek ExtraLight"/>
                <a:cs typeface="Seravek Extra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>
                <a:latin typeface="Seravek ExtraLight"/>
                <a:cs typeface="Seravek ExtraLight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843159" y="6134687"/>
            <a:ext cx="2433677" cy="3231189"/>
          </a:xfrm>
          <a:prstGeom prst="rect">
            <a:avLst/>
          </a:prstGeom>
          <a:solidFill>
            <a:srgbClr val="D9D9D9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20783" y="6194433"/>
            <a:ext cx="312108" cy="85271"/>
          </a:xfrm>
          <a:prstGeom prst="rect">
            <a:avLst/>
          </a:prstGeom>
          <a:solidFill>
            <a:srgbClr val="D9D9D9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20782" y="6320927"/>
            <a:ext cx="312108" cy="85271"/>
          </a:xfrm>
          <a:prstGeom prst="rect">
            <a:avLst/>
          </a:prstGeom>
          <a:solidFill>
            <a:srgbClr val="D9D9D9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7261" y="6440272"/>
            <a:ext cx="2306036" cy="157614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endParaRPr lang="fr-FR" sz="9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843161" y="6150115"/>
            <a:ext cx="243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State Machine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07259" y="8102812"/>
            <a:ext cx="2306037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UMLLike.aspects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07259" y="8523141"/>
            <a:ext cx="2306037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RhapsodyLike.aspects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07259" y="8953946"/>
            <a:ext cx="2306037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HarelLike.aspects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302" y="8235139"/>
            <a:ext cx="2016246" cy="1341177"/>
          </a:xfrm>
          <a:prstGeom prst="rect">
            <a:avLst/>
          </a:prstGeom>
          <a:solidFill>
            <a:srgbClr val="D9D9D9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08495" y="8303026"/>
            <a:ext cx="312108" cy="85271"/>
          </a:xfrm>
          <a:prstGeom prst="rect">
            <a:avLst/>
          </a:prstGeom>
          <a:solidFill>
            <a:srgbClr val="D9D9D9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08494" y="8429520"/>
            <a:ext cx="312108" cy="85271"/>
          </a:xfrm>
          <a:prstGeom prst="rect">
            <a:avLst/>
          </a:prstGeom>
          <a:solidFill>
            <a:srgbClr val="D9D9D9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95713" y="8600910"/>
            <a:ext cx="1712781" cy="387144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048304" y="8299413"/>
            <a:ext cx="201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Seravek ExtraLight"/>
                <a:cs typeface="Seravek ExtraLight"/>
              </a:rPr>
              <a:t>AndTrigger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95712" y="9127890"/>
            <a:ext cx="1712782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UMLHarelLike.aspects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31" name="Connecteur droit 30"/>
          <p:cNvCxnSpPr/>
          <p:nvPr/>
        </p:nvCxnSpPr>
        <p:spPr>
          <a:xfrm>
            <a:off x="5585343" y="7821896"/>
            <a:ext cx="266123" cy="3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5405343" y="7742294"/>
            <a:ext cx="180000" cy="180000"/>
          </a:xfrm>
          <a:prstGeom prst="ellipse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latin typeface="Seravek ExtraLight"/>
              <a:cs typeface="Seravek ExtraLight"/>
            </a:endParaRPr>
          </a:p>
        </p:txBody>
      </p:sp>
      <p:cxnSp>
        <p:nvCxnSpPr>
          <p:cNvPr id="33" name="Connecteur droit 32"/>
          <p:cNvCxnSpPr/>
          <p:nvPr/>
        </p:nvCxnSpPr>
        <p:spPr>
          <a:xfrm>
            <a:off x="8276836" y="7655619"/>
            <a:ext cx="266123" cy="3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8550491" y="7565619"/>
            <a:ext cx="180000" cy="180000"/>
          </a:xfrm>
          <a:prstGeom prst="ellipse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>
              <a:latin typeface="Seravek ExtraLight"/>
              <a:cs typeface="Seravek ExtraLight"/>
            </a:endParaRPr>
          </a:p>
        </p:txBody>
      </p:sp>
      <p:cxnSp>
        <p:nvCxnSpPr>
          <p:cNvPr id="35" name="Connecteur droit 34"/>
          <p:cNvCxnSpPr/>
          <p:nvPr/>
        </p:nvCxnSpPr>
        <p:spPr>
          <a:xfrm>
            <a:off x="5069126" y="9028135"/>
            <a:ext cx="43394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983767" y="6504527"/>
            <a:ext cx="95377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>
                <a:latin typeface="Seravek ExtraLight"/>
                <a:cs typeface="Seravek ExtraLight"/>
              </a:rPr>
              <a:t>StateMachine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>
                <a:latin typeface="Seravek ExtraLight"/>
                <a:cs typeface="Seravek ExtraLight"/>
              </a:rPr>
              <a:t>Region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>
                <a:latin typeface="Seravek ExtraLight"/>
                <a:cs typeface="Seravek ExtraLight"/>
              </a:rPr>
              <a:t>AbstractState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smtClean="0">
                <a:latin typeface="Seravek ExtraLight"/>
                <a:cs typeface="Seravek ExtraLight"/>
              </a:rPr>
              <a:t>State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smtClean="0">
                <a:latin typeface="Seravek ExtraLight"/>
                <a:cs typeface="Seravek ExtraLight"/>
              </a:rPr>
              <a:t>Transition</a:t>
            </a:r>
          </a:p>
          <a:p>
            <a:pPr marL="171450" indent="-171450">
              <a:buFont typeface="Wingdings" charset="2"/>
              <a:buChar char="ü"/>
            </a:pPr>
            <a:r>
              <a:rPr lang="fr-FR" sz="1100" dirty="0" smtClean="0">
                <a:latin typeface="Seravek ExtraLight"/>
                <a:cs typeface="Seravek ExtraLight"/>
              </a:rPr>
              <a:t>Trigger</a:t>
            </a: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Pseudostate</a:t>
            </a:r>
            <a:endParaRPr lang="fr-FR" sz="1100" dirty="0" smtClean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InitialState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104655" y="6484645"/>
            <a:ext cx="1133489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>
                <a:latin typeface="Seravek ExtraLight"/>
                <a:cs typeface="Seravek ExtraLight"/>
              </a:rPr>
              <a:t>Fork</a:t>
            </a:r>
            <a:r>
              <a:rPr lang="fr-FR" sz="1100" dirty="0">
                <a:latin typeface="Seravek ExtraLight"/>
                <a:cs typeface="Seravek ExtraLight"/>
              </a:rPr>
              <a:t> </a:t>
            </a:r>
            <a:endParaRPr lang="fr-FR" sz="1100" dirty="0" smtClean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Join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ShallowHistory</a:t>
            </a:r>
            <a:endParaRPr lang="fr-FR" sz="1100" dirty="0" smtClean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smtClean="0">
                <a:latin typeface="Seravek ExtraLight"/>
                <a:cs typeface="Seravek ExtraLight"/>
              </a:rPr>
              <a:t> Junction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FinalState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Constraint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Statement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smtClean="0">
                <a:latin typeface="Seravek ExtraLight"/>
                <a:cs typeface="Seravek ExtraLight"/>
              </a:rPr>
              <a:t>Program</a:t>
            </a: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NamedElement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349892" y="8708499"/>
            <a:ext cx="9537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AndTrigger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52880" y="6108279"/>
            <a:ext cx="2016246" cy="1453517"/>
          </a:xfrm>
          <a:prstGeom prst="rect">
            <a:avLst/>
          </a:prstGeom>
          <a:solidFill>
            <a:srgbClr val="D9D9D9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13073" y="6176166"/>
            <a:ext cx="312108" cy="85271"/>
          </a:xfrm>
          <a:prstGeom prst="rect">
            <a:avLst/>
          </a:prstGeom>
          <a:solidFill>
            <a:srgbClr val="D9D9D9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13072" y="6302660"/>
            <a:ext cx="312108" cy="85271"/>
          </a:xfrm>
          <a:prstGeom prst="rect">
            <a:avLst/>
          </a:prstGeom>
          <a:solidFill>
            <a:srgbClr val="D9D9D9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99361" y="6474050"/>
            <a:ext cx="1713711" cy="51298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052882" y="6172553"/>
            <a:ext cx="201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Seravek ExtraLight"/>
                <a:cs typeface="Seravek ExtraLight"/>
              </a:rPr>
              <a:t>NotTrigger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99361" y="7116935"/>
            <a:ext cx="1709133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HarelLike.aspects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 flipV="1">
            <a:off x="5064548" y="6945458"/>
            <a:ext cx="429370" cy="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354470" y="6581639"/>
            <a:ext cx="95377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NotTrigger</a:t>
            </a:r>
            <a:endParaRPr lang="fr-FR" sz="1100" dirty="0" smtClean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OrTrigger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180572" y="6123345"/>
            <a:ext cx="2016246" cy="1341177"/>
          </a:xfrm>
          <a:prstGeom prst="rect">
            <a:avLst/>
          </a:prstGeom>
          <a:solidFill>
            <a:srgbClr val="D9D9D9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040765" y="6191232"/>
            <a:ext cx="312108" cy="85271"/>
          </a:xfrm>
          <a:prstGeom prst="rect">
            <a:avLst/>
          </a:prstGeom>
          <a:solidFill>
            <a:srgbClr val="D9D9D9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040764" y="6317726"/>
            <a:ext cx="312108" cy="85271"/>
          </a:xfrm>
          <a:prstGeom prst="rect">
            <a:avLst/>
          </a:prstGeom>
          <a:solidFill>
            <a:srgbClr val="D9D9D9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27983" y="6489116"/>
            <a:ext cx="1712781" cy="387144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180574" y="6187619"/>
            <a:ext cx="201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Choice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327982" y="7016096"/>
            <a:ext cx="1712782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UMLLike.aspects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8638853" y="6945459"/>
            <a:ext cx="541721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9482162" y="6596705"/>
            <a:ext cx="9537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Choice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180572" y="8179566"/>
            <a:ext cx="2016246" cy="1341177"/>
          </a:xfrm>
          <a:prstGeom prst="rect">
            <a:avLst/>
          </a:prstGeom>
          <a:solidFill>
            <a:srgbClr val="D9D9D9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040765" y="8247453"/>
            <a:ext cx="312108" cy="85271"/>
          </a:xfrm>
          <a:prstGeom prst="rect">
            <a:avLst/>
          </a:prstGeom>
          <a:solidFill>
            <a:srgbClr val="D9D9D9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1040764" y="8373947"/>
            <a:ext cx="312108" cy="85271"/>
          </a:xfrm>
          <a:prstGeom prst="rect">
            <a:avLst/>
          </a:prstGeom>
          <a:solidFill>
            <a:srgbClr val="D9D9D9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Seravek ExtraLight"/>
              <a:cs typeface="Seravek ExtraLigh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27983" y="8545337"/>
            <a:ext cx="1712781" cy="387144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180574" y="8243840"/>
            <a:ext cx="201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Conditional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327982" y="9072317"/>
            <a:ext cx="1712782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RhapsodyHarelLike.aspects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61" name="Connecteur droit 60"/>
          <p:cNvCxnSpPr/>
          <p:nvPr/>
        </p:nvCxnSpPr>
        <p:spPr>
          <a:xfrm>
            <a:off x="8638853" y="8988054"/>
            <a:ext cx="541721" cy="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9482162" y="8652926"/>
            <a:ext cx="9537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Conditional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cxnSp>
        <p:nvCxnSpPr>
          <p:cNvPr id="63" name="Connecteur droit 62"/>
          <p:cNvCxnSpPr>
            <a:stCxn id="9" idx="2"/>
          </p:cNvCxnSpPr>
          <p:nvPr/>
        </p:nvCxnSpPr>
        <p:spPr>
          <a:xfrm flipV="1">
            <a:off x="5493918" y="6945458"/>
            <a:ext cx="0" cy="57738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endCxn id="6" idx="2"/>
          </p:cNvCxnSpPr>
          <p:nvPr/>
        </p:nvCxnSpPr>
        <p:spPr>
          <a:xfrm flipV="1">
            <a:off x="5493918" y="8148466"/>
            <a:ext cx="4709" cy="87966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endCxn id="15" idx="2"/>
          </p:cNvCxnSpPr>
          <p:nvPr/>
        </p:nvCxnSpPr>
        <p:spPr>
          <a:xfrm>
            <a:off x="8638853" y="6945459"/>
            <a:ext cx="0" cy="41583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12" idx="2"/>
          </p:cNvCxnSpPr>
          <p:nvPr/>
        </p:nvCxnSpPr>
        <p:spPr>
          <a:xfrm flipH="1">
            <a:off x="8638853" y="7969937"/>
            <a:ext cx="407" cy="101811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/>
          <p:cNvSpPr/>
          <p:nvPr/>
        </p:nvSpPr>
        <p:spPr>
          <a:xfrm>
            <a:off x="12038498" y="5634027"/>
            <a:ext cx="5026874" cy="2060782"/>
          </a:xfrm>
          <a:prstGeom prst="roundRect">
            <a:avLst>
              <a:gd name="adj" fmla="val 3953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à coins arrondis 67"/>
          <p:cNvSpPr/>
          <p:nvPr/>
        </p:nvSpPr>
        <p:spPr>
          <a:xfrm>
            <a:off x="12038498" y="7870365"/>
            <a:ext cx="5026874" cy="2125120"/>
          </a:xfrm>
          <a:prstGeom prst="roundRect">
            <a:avLst>
              <a:gd name="adj" fmla="val 3953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à coins arrondis 68"/>
          <p:cNvSpPr/>
          <p:nvPr/>
        </p:nvSpPr>
        <p:spPr>
          <a:xfrm>
            <a:off x="12227784" y="5821400"/>
            <a:ext cx="4632916" cy="17112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4009338" y="6010235"/>
            <a:ext cx="1180241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err="1" smtClean="0">
                <a:latin typeface="Seravek ExtraLight"/>
                <a:cs typeface="Seravek ExtraLight"/>
              </a:rPr>
              <a:t>Root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4092624" y="6474550"/>
            <a:ext cx="1003187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smtClean="0">
                <a:latin typeface="Seravek ExtraLight"/>
                <a:cs typeface="Seravek ExtraLight"/>
              </a:rPr>
              <a:t>State Machine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12842489" y="7115204"/>
            <a:ext cx="811536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err="1" smtClean="0">
                <a:latin typeface="Seravek ExtraLight"/>
                <a:cs typeface="Seravek ExtraLight"/>
              </a:rPr>
              <a:t>NotTrigger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cxnSp>
        <p:nvCxnSpPr>
          <p:cNvPr id="73" name="Connecteur droit 72"/>
          <p:cNvCxnSpPr>
            <a:stCxn id="70" idx="2"/>
            <a:endCxn id="71" idx="0"/>
          </p:cNvCxnSpPr>
          <p:nvPr/>
        </p:nvCxnSpPr>
        <p:spPr>
          <a:xfrm flipH="1">
            <a:off x="14594218" y="6231253"/>
            <a:ext cx="5241" cy="243297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71" idx="2"/>
            <a:endCxn id="72" idx="0"/>
          </p:cNvCxnSpPr>
          <p:nvPr/>
        </p:nvCxnSpPr>
        <p:spPr>
          <a:xfrm flipH="1">
            <a:off x="13248257" y="6695568"/>
            <a:ext cx="1345961" cy="419636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à coins arrondis 74"/>
          <p:cNvSpPr/>
          <p:nvPr/>
        </p:nvSpPr>
        <p:spPr>
          <a:xfrm>
            <a:off x="12227784" y="7989328"/>
            <a:ext cx="4632916" cy="18519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/>
          <p:cNvCxnSpPr>
            <a:stCxn id="80" idx="3"/>
            <a:endCxn id="92" idx="0"/>
          </p:cNvCxnSpPr>
          <p:nvPr/>
        </p:nvCxnSpPr>
        <p:spPr>
          <a:xfrm flipH="1">
            <a:off x="13135847" y="8729367"/>
            <a:ext cx="1421704" cy="35376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0" idx="3"/>
            <a:endCxn id="97" idx="0"/>
          </p:cNvCxnSpPr>
          <p:nvPr/>
        </p:nvCxnSpPr>
        <p:spPr>
          <a:xfrm>
            <a:off x="14557551" y="8729367"/>
            <a:ext cx="8148" cy="350427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orme libre 77"/>
          <p:cNvSpPr/>
          <p:nvPr/>
        </p:nvSpPr>
        <p:spPr>
          <a:xfrm>
            <a:off x="14274336" y="8767601"/>
            <a:ext cx="581848" cy="102520"/>
          </a:xfrm>
          <a:custGeom>
            <a:avLst/>
            <a:gdLst>
              <a:gd name="connsiteX0" fmla="*/ 0 w 438514"/>
              <a:gd name="connsiteY0" fmla="*/ 5694 h 102520"/>
              <a:gd name="connsiteX1" fmla="*/ 205020 w 438514"/>
              <a:gd name="connsiteY1" fmla="*/ 102507 h 102520"/>
              <a:gd name="connsiteX2" fmla="*/ 438514 w 438514"/>
              <a:gd name="connsiteY2" fmla="*/ 0 h 102520"/>
              <a:gd name="connsiteX3" fmla="*/ 438514 w 438514"/>
              <a:gd name="connsiteY3" fmla="*/ 0 h 10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514" h="102520">
                <a:moveTo>
                  <a:pt x="0" y="5694"/>
                </a:moveTo>
                <a:cubicBezTo>
                  <a:pt x="65967" y="54575"/>
                  <a:pt x="131934" y="103456"/>
                  <a:pt x="205020" y="102507"/>
                </a:cubicBezTo>
                <a:cubicBezTo>
                  <a:pt x="278106" y="101558"/>
                  <a:pt x="438514" y="0"/>
                  <a:pt x="438514" y="0"/>
                </a:cubicBezTo>
                <a:lnTo>
                  <a:pt x="438514" y="0"/>
                </a:lnTo>
              </a:path>
            </a:pathLst>
          </a:cu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9" name="Grouper 78"/>
          <p:cNvGrpSpPr/>
          <p:nvPr/>
        </p:nvGrpSpPr>
        <p:grpSpPr>
          <a:xfrm>
            <a:off x="14144506" y="8130075"/>
            <a:ext cx="826089" cy="599292"/>
            <a:chOff x="4754267" y="4281628"/>
            <a:chExt cx="826089" cy="599292"/>
          </a:xfrm>
        </p:grpSpPr>
        <p:sp>
          <p:nvSpPr>
            <p:cNvPr id="80" name="Triangle isocèle 79"/>
            <p:cNvSpPr/>
            <p:nvPr/>
          </p:nvSpPr>
          <p:spPr>
            <a:xfrm>
              <a:off x="4754267" y="4281628"/>
              <a:ext cx="826089" cy="59929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Triangle isocèle 80"/>
            <p:cNvSpPr/>
            <p:nvPr/>
          </p:nvSpPr>
          <p:spPr>
            <a:xfrm>
              <a:off x="4937334" y="4281628"/>
              <a:ext cx="464228" cy="33601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4989123" y="4352305"/>
              <a:ext cx="5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eravek"/>
                  <a:cs typeface="Seravek"/>
                </a:rPr>
                <a:t>VP</a:t>
              </a:r>
              <a:endParaRPr lang="fr-FR" sz="12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83" name="ZoneTexte 82"/>
          <p:cNvSpPr txBox="1"/>
          <p:nvPr/>
        </p:nvSpPr>
        <p:spPr>
          <a:xfrm>
            <a:off x="13749688" y="7110704"/>
            <a:ext cx="788086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err="1" smtClean="0">
                <a:latin typeface="Seravek ExtraLight"/>
                <a:cs typeface="Seravek ExtraLight"/>
              </a:rPr>
              <a:t>AndTrigger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14631951" y="7110704"/>
            <a:ext cx="789332" cy="221018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err="1" smtClean="0">
                <a:latin typeface="Seravek ExtraLight"/>
                <a:cs typeface="Seravek ExtraLight"/>
              </a:rPr>
              <a:t>Choice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15588556" y="7103108"/>
            <a:ext cx="787026" cy="228613"/>
          </a:xfrm>
          <a:prstGeom prst="rect">
            <a:avLst/>
          </a:prstGeom>
          <a:solidFill>
            <a:srgbClr val="FFFFFF"/>
          </a:solidFill>
          <a:ln w="6350" cmpd="sng">
            <a:solidFill>
              <a:schemeClr val="tx1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lang="fr-FR" sz="1200" dirty="0" err="1" smtClean="0">
                <a:latin typeface="Seravek ExtraLight"/>
                <a:cs typeface="Seravek ExtraLight"/>
              </a:rPr>
              <a:t>Conditional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cxnSp>
        <p:nvCxnSpPr>
          <p:cNvPr id="86" name="Connecteur droit 85"/>
          <p:cNvCxnSpPr>
            <a:stCxn id="71" idx="2"/>
            <a:endCxn id="83" idx="0"/>
          </p:cNvCxnSpPr>
          <p:nvPr/>
        </p:nvCxnSpPr>
        <p:spPr>
          <a:xfrm flipH="1">
            <a:off x="14143731" y="6695568"/>
            <a:ext cx="450487" cy="415136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71" idx="2"/>
            <a:endCxn id="84" idx="0"/>
          </p:cNvCxnSpPr>
          <p:nvPr/>
        </p:nvCxnSpPr>
        <p:spPr>
          <a:xfrm>
            <a:off x="14594218" y="6695568"/>
            <a:ext cx="432399" cy="415136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stCxn id="71" idx="2"/>
            <a:endCxn id="85" idx="0"/>
          </p:cNvCxnSpPr>
          <p:nvPr/>
        </p:nvCxnSpPr>
        <p:spPr>
          <a:xfrm>
            <a:off x="14594218" y="6695568"/>
            <a:ext cx="1387851" cy="40754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riangle isocèle 88"/>
          <p:cNvSpPr/>
          <p:nvPr/>
        </p:nvSpPr>
        <p:spPr>
          <a:xfrm>
            <a:off x="14278810" y="6695568"/>
            <a:ext cx="644934" cy="101445"/>
          </a:xfrm>
          <a:prstGeom prst="triangle">
            <a:avLst/>
          </a:prstGeom>
          <a:solidFill>
            <a:srgbClr val="000000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0" name="Ellipse 89"/>
          <p:cNvSpPr/>
          <p:nvPr/>
        </p:nvSpPr>
        <p:spPr>
          <a:xfrm>
            <a:off x="14551744" y="6419404"/>
            <a:ext cx="86057" cy="799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grpSp>
        <p:nvGrpSpPr>
          <p:cNvPr id="91" name="Grouper 90"/>
          <p:cNvGrpSpPr/>
          <p:nvPr/>
        </p:nvGrpSpPr>
        <p:grpSpPr>
          <a:xfrm>
            <a:off x="12626351" y="9048027"/>
            <a:ext cx="1018992" cy="642787"/>
            <a:chOff x="3803616" y="5118520"/>
            <a:chExt cx="1018992" cy="642787"/>
          </a:xfrm>
        </p:grpSpPr>
        <p:sp>
          <p:nvSpPr>
            <p:cNvPr id="92" name="Rectangle 91"/>
            <p:cNvSpPr/>
            <p:nvPr/>
          </p:nvSpPr>
          <p:spPr>
            <a:xfrm>
              <a:off x="3803616" y="5153627"/>
              <a:ext cx="1018992" cy="607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806954" y="5153628"/>
              <a:ext cx="296139" cy="2211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812349" y="5118520"/>
              <a:ext cx="290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eravek"/>
                  <a:cs typeface="Seravek"/>
                </a:rPr>
                <a:t>V</a:t>
              </a:r>
              <a:endParaRPr lang="fr-FR" sz="12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3854766" y="5371400"/>
              <a:ext cx="932042" cy="374906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sz="1100" dirty="0" smtClean="0">
                  <a:latin typeface="Seravek ExtraLight"/>
                  <a:cs typeface="Seravek ExtraLight"/>
                </a:rPr>
                <a:t>UML Like Semantics</a:t>
              </a:r>
              <a:endParaRPr lang="en-US" sz="1100" dirty="0">
                <a:latin typeface="Seravek ExtraLight"/>
                <a:cs typeface="Seravek ExtraLight"/>
              </a:endParaRPr>
            </a:p>
          </p:txBody>
        </p:sp>
      </p:grpSp>
      <p:grpSp>
        <p:nvGrpSpPr>
          <p:cNvPr id="96" name="Grouper 95"/>
          <p:cNvGrpSpPr/>
          <p:nvPr/>
        </p:nvGrpSpPr>
        <p:grpSpPr>
          <a:xfrm>
            <a:off x="14062389" y="9041549"/>
            <a:ext cx="1006619" cy="649265"/>
            <a:chOff x="5523406" y="5112042"/>
            <a:chExt cx="1006619" cy="649265"/>
          </a:xfrm>
        </p:grpSpPr>
        <p:sp>
          <p:nvSpPr>
            <p:cNvPr id="97" name="Rectangle 96"/>
            <p:cNvSpPr/>
            <p:nvPr/>
          </p:nvSpPr>
          <p:spPr>
            <a:xfrm>
              <a:off x="5523406" y="5150287"/>
              <a:ext cx="1006619" cy="6110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523406" y="5150288"/>
              <a:ext cx="296139" cy="2211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5544535" y="5112042"/>
              <a:ext cx="5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eravek"/>
                  <a:cs typeface="Seravek"/>
                </a:rPr>
                <a:t>V</a:t>
              </a:r>
              <a:endParaRPr lang="fr-FR" sz="12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5587221" y="5363512"/>
              <a:ext cx="932042" cy="374906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sz="1100" dirty="0" smtClean="0">
                  <a:latin typeface="Seravek ExtraLight"/>
                  <a:cs typeface="Seravek ExtraLight"/>
                </a:rPr>
                <a:t>Rhapsody Like</a:t>
              </a:r>
            </a:p>
            <a:p>
              <a:pPr algn="ctr"/>
              <a:r>
                <a:rPr lang="en-US" sz="1100" dirty="0" smtClean="0">
                  <a:latin typeface="Seravek ExtraLight"/>
                  <a:cs typeface="Seravek ExtraLight"/>
                </a:rPr>
                <a:t>Semantics</a:t>
              </a:r>
            </a:p>
          </p:txBody>
        </p:sp>
      </p:grpSp>
      <p:grpSp>
        <p:nvGrpSpPr>
          <p:cNvPr id="101" name="Grouper 100"/>
          <p:cNvGrpSpPr/>
          <p:nvPr/>
        </p:nvGrpSpPr>
        <p:grpSpPr>
          <a:xfrm>
            <a:off x="15417940" y="9042605"/>
            <a:ext cx="1006619" cy="649265"/>
            <a:chOff x="5523406" y="5112042"/>
            <a:chExt cx="1006619" cy="649265"/>
          </a:xfrm>
        </p:grpSpPr>
        <p:sp>
          <p:nvSpPr>
            <p:cNvPr id="102" name="Rectangle 101"/>
            <p:cNvSpPr/>
            <p:nvPr/>
          </p:nvSpPr>
          <p:spPr>
            <a:xfrm>
              <a:off x="5523406" y="5150287"/>
              <a:ext cx="1006619" cy="6110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523406" y="5150288"/>
              <a:ext cx="296139" cy="2211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5544535" y="5112042"/>
              <a:ext cx="550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Seravek"/>
                  <a:cs typeface="Seravek"/>
                </a:rPr>
                <a:t>V</a:t>
              </a:r>
              <a:endParaRPr lang="fr-FR" sz="1200" dirty="0">
                <a:solidFill>
                  <a:schemeClr val="bg1"/>
                </a:solidFill>
                <a:latin typeface="Seravek"/>
                <a:cs typeface="Seravek"/>
              </a:endParaRP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5587221" y="5363512"/>
              <a:ext cx="932042" cy="374906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square" lIns="36000" tIns="18000" rIns="36000" bIns="18000" rtlCol="0">
              <a:spAutoFit/>
            </a:bodyPr>
            <a:lstStyle/>
            <a:p>
              <a:pPr algn="ctr"/>
              <a:r>
                <a:rPr lang="en-US" sz="1100" dirty="0" err="1" smtClean="0">
                  <a:latin typeface="Seravek ExtraLight"/>
                  <a:cs typeface="Seravek ExtraLight"/>
                </a:rPr>
                <a:t>Harel</a:t>
              </a:r>
              <a:r>
                <a:rPr lang="en-US" sz="1100" dirty="0" smtClean="0">
                  <a:latin typeface="Seravek ExtraLight"/>
                  <a:cs typeface="Seravek ExtraLight"/>
                </a:rPr>
                <a:t> Like</a:t>
              </a:r>
            </a:p>
            <a:p>
              <a:pPr algn="ctr"/>
              <a:r>
                <a:rPr lang="en-US" sz="1100" dirty="0" smtClean="0">
                  <a:latin typeface="Seravek ExtraLight"/>
                  <a:cs typeface="Seravek ExtraLight"/>
                </a:rPr>
                <a:t>Semantics</a:t>
              </a:r>
              <a:endParaRPr lang="en-US" sz="1100" dirty="0">
                <a:latin typeface="Seravek ExtraLight"/>
                <a:cs typeface="Seravek ExtraLight"/>
              </a:endParaRPr>
            </a:p>
          </p:txBody>
        </p:sp>
      </p:grpSp>
      <p:cxnSp>
        <p:nvCxnSpPr>
          <p:cNvPr id="106" name="Connecteur droit 105"/>
          <p:cNvCxnSpPr>
            <a:stCxn id="80" idx="3"/>
            <a:endCxn id="102" idx="0"/>
          </p:cNvCxnSpPr>
          <p:nvPr/>
        </p:nvCxnSpPr>
        <p:spPr>
          <a:xfrm>
            <a:off x="14557551" y="8729367"/>
            <a:ext cx="1363699" cy="351483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orme libre 106"/>
          <p:cNvSpPr/>
          <p:nvPr/>
        </p:nvSpPr>
        <p:spPr>
          <a:xfrm flipH="1">
            <a:off x="14721246" y="6568482"/>
            <a:ext cx="2570302" cy="1831623"/>
          </a:xfrm>
          <a:custGeom>
            <a:avLst/>
            <a:gdLst>
              <a:gd name="connsiteX0" fmla="*/ 1931530 w 1931530"/>
              <a:gd name="connsiteY0" fmla="*/ 2607425 h 2607425"/>
              <a:gd name="connsiteX1" fmla="*/ 350669 w 1931530"/>
              <a:gd name="connsiteY1" fmla="*/ 2175106 h 2607425"/>
              <a:gd name="connsiteX2" fmla="*/ 93948 w 1931530"/>
              <a:gd name="connsiteY2" fmla="*/ 526889 h 2607425"/>
              <a:gd name="connsiteX3" fmla="*/ 1593739 w 1931530"/>
              <a:gd name="connsiteY3" fmla="*/ 0 h 2607425"/>
              <a:gd name="connsiteX0" fmla="*/ 2002042 w 2002042"/>
              <a:gd name="connsiteY0" fmla="*/ 2607425 h 2607425"/>
              <a:gd name="connsiteX1" fmla="*/ 245530 w 2002042"/>
              <a:gd name="connsiteY1" fmla="*/ 2161596 h 2607425"/>
              <a:gd name="connsiteX2" fmla="*/ 164460 w 2002042"/>
              <a:gd name="connsiteY2" fmla="*/ 526889 h 2607425"/>
              <a:gd name="connsiteX3" fmla="*/ 1664251 w 2002042"/>
              <a:gd name="connsiteY3" fmla="*/ 0 h 2607425"/>
              <a:gd name="connsiteX0" fmla="*/ 2046699 w 2046699"/>
              <a:gd name="connsiteY0" fmla="*/ 2607425 h 2607425"/>
              <a:gd name="connsiteX1" fmla="*/ 209117 w 2046699"/>
              <a:gd name="connsiteY1" fmla="*/ 2067026 h 2607425"/>
              <a:gd name="connsiteX2" fmla="*/ 209117 w 2046699"/>
              <a:gd name="connsiteY2" fmla="*/ 526889 h 2607425"/>
              <a:gd name="connsiteX3" fmla="*/ 1708908 w 2046699"/>
              <a:gd name="connsiteY3" fmla="*/ 0 h 2607425"/>
              <a:gd name="connsiteX0" fmla="*/ 2006191 w 2006191"/>
              <a:gd name="connsiteY0" fmla="*/ 2607425 h 2607425"/>
              <a:gd name="connsiteX1" fmla="*/ 168609 w 2006191"/>
              <a:gd name="connsiteY1" fmla="*/ 2067026 h 2607425"/>
              <a:gd name="connsiteX2" fmla="*/ 168609 w 2006191"/>
              <a:gd name="connsiteY2" fmla="*/ 526889 h 2607425"/>
              <a:gd name="connsiteX3" fmla="*/ 1668400 w 2006191"/>
              <a:gd name="connsiteY3" fmla="*/ 0 h 2607425"/>
              <a:gd name="connsiteX0" fmla="*/ 2013605 w 2013605"/>
              <a:gd name="connsiteY0" fmla="*/ 2607425 h 2607425"/>
              <a:gd name="connsiteX1" fmla="*/ 176023 w 2013605"/>
              <a:gd name="connsiteY1" fmla="*/ 2067026 h 2607425"/>
              <a:gd name="connsiteX2" fmla="*/ 243581 w 2013605"/>
              <a:gd name="connsiteY2" fmla="*/ 526889 h 2607425"/>
              <a:gd name="connsiteX3" fmla="*/ 1675814 w 2013605"/>
              <a:gd name="connsiteY3" fmla="*/ 0 h 2607425"/>
              <a:gd name="connsiteX0" fmla="*/ 2053934 w 2053934"/>
              <a:gd name="connsiteY0" fmla="*/ 2607425 h 2607425"/>
              <a:gd name="connsiteX1" fmla="*/ 216352 w 2053934"/>
              <a:gd name="connsiteY1" fmla="*/ 2067026 h 2607425"/>
              <a:gd name="connsiteX2" fmla="*/ 202840 w 2053934"/>
              <a:gd name="connsiteY2" fmla="*/ 526889 h 2607425"/>
              <a:gd name="connsiteX3" fmla="*/ 1716143 w 2053934"/>
              <a:gd name="connsiteY3" fmla="*/ 0 h 2607425"/>
              <a:gd name="connsiteX0" fmla="*/ 2184656 w 2184656"/>
              <a:gd name="connsiteY0" fmla="*/ 2607425 h 2607425"/>
              <a:gd name="connsiteX1" fmla="*/ 347074 w 2184656"/>
              <a:gd name="connsiteY1" fmla="*/ 2067026 h 2607425"/>
              <a:gd name="connsiteX2" fmla="*/ 132210 w 2184656"/>
              <a:gd name="connsiteY2" fmla="*/ 1045385 h 2607425"/>
              <a:gd name="connsiteX3" fmla="*/ 1846865 w 2184656"/>
              <a:gd name="connsiteY3" fmla="*/ 0 h 2607425"/>
              <a:gd name="connsiteX0" fmla="*/ 2052446 w 2052446"/>
              <a:gd name="connsiteY0" fmla="*/ 2607425 h 2607425"/>
              <a:gd name="connsiteX1" fmla="*/ 0 w 2052446"/>
              <a:gd name="connsiteY1" fmla="*/ 1045385 h 2607425"/>
              <a:gd name="connsiteX2" fmla="*/ 1714655 w 2052446"/>
              <a:gd name="connsiteY2" fmla="*/ 0 h 2607425"/>
              <a:gd name="connsiteX0" fmla="*/ 2240373 w 2240373"/>
              <a:gd name="connsiteY0" fmla="*/ 2607425 h 2607425"/>
              <a:gd name="connsiteX1" fmla="*/ 0 w 2240373"/>
              <a:gd name="connsiteY1" fmla="*/ 1064589 h 2607425"/>
              <a:gd name="connsiteX2" fmla="*/ 1902582 w 2240373"/>
              <a:gd name="connsiteY2" fmla="*/ 0 h 2607425"/>
              <a:gd name="connsiteX0" fmla="*/ 2294067 w 2294067"/>
              <a:gd name="connsiteY0" fmla="*/ 2607425 h 2607425"/>
              <a:gd name="connsiteX1" fmla="*/ 0 w 2294067"/>
              <a:gd name="connsiteY1" fmla="*/ 1083792 h 2607425"/>
              <a:gd name="connsiteX2" fmla="*/ 1956276 w 2294067"/>
              <a:gd name="connsiteY2" fmla="*/ 0 h 2607425"/>
              <a:gd name="connsiteX0" fmla="*/ 2297913 w 2297913"/>
              <a:gd name="connsiteY0" fmla="*/ 2607425 h 2607425"/>
              <a:gd name="connsiteX1" fmla="*/ 3846 w 2297913"/>
              <a:gd name="connsiteY1" fmla="*/ 1083792 h 2607425"/>
              <a:gd name="connsiteX2" fmla="*/ 1960122 w 2297913"/>
              <a:gd name="connsiteY2" fmla="*/ 0 h 260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7913" h="2607425">
                <a:moveTo>
                  <a:pt x="2297913" y="2607425"/>
                </a:moveTo>
                <a:cubicBezTo>
                  <a:pt x="1870320" y="2282000"/>
                  <a:pt x="-98461" y="1562720"/>
                  <a:pt x="3846" y="1083792"/>
                </a:cubicBezTo>
                <a:cubicBezTo>
                  <a:pt x="106153" y="604864"/>
                  <a:pt x="1960122" y="0"/>
                  <a:pt x="1960122" y="0"/>
                </a:cubicBezTo>
              </a:path>
            </a:pathLst>
          </a:custGeom>
          <a:ln w="9525" cmpd="sng">
            <a:solidFill>
              <a:schemeClr val="tx1"/>
            </a:solidFill>
            <a:prstDash val="sysDot"/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Forme libre 108"/>
          <p:cNvSpPr/>
          <p:nvPr/>
        </p:nvSpPr>
        <p:spPr>
          <a:xfrm>
            <a:off x="2696514" y="5584019"/>
            <a:ext cx="11363617" cy="2802734"/>
          </a:xfrm>
          <a:custGeom>
            <a:avLst/>
            <a:gdLst>
              <a:gd name="connsiteX0" fmla="*/ 10854284 w 10854284"/>
              <a:gd name="connsiteY0" fmla="*/ 1963361 h 3261573"/>
              <a:gd name="connsiteX1" fmla="*/ 8582414 w 10854284"/>
              <a:gd name="connsiteY1" fmla="*/ 185376 h 3261573"/>
              <a:gd name="connsiteX2" fmla="*/ 3361346 w 10854284"/>
              <a:gd name="connsiteY2" fmla="*/ 72488 h 3261573"/>
              <a:gd name="connsiteX3" fmla="*/ 623812 w 10854284"/>
              <a:gd name="connsiteY3" fmla="*/ 340597 h 3261573"/>
              <a:gd name="connsiteX4" fmla="*/ 2929 w 10854284"/>
              <a:gd name="connsiteY4" fmla="*/ 2570134 h 3261573"/>
              <a:gd name="connsiteX5" fmla="*/ 750811 w 10854284"/>
              <a:gd name="connsiteY5" fmla="*/ 3261573 h 3261573"/>
              <a:gd name="connsiteX0" fmla="*/ 10852684 w 10852684"/>
              <a:gd name="connsiteY0" fmla="*/ 1978221 h 3276433"/>
              <a:gd name="connsiteX1" fmla="*/ 8580814 w 10852684"/>
              <a:gd name="connsiteY1" fmla="*/ 200236 h 3276433"/>
              <a:gd name="connsiteX2" fmla="*/ 2456642 w 10852684"/>
              <a:gd name="connsiteY2" fmla="*/ 59126 h 3276433"/>
              <a:gd name="connsiteX3" fmla="*/ 622212 w 10852684"/>
              <a:gd name="connsiteY3" fmla="*/ 355457 h 3276433"/>
              <a:gd name="connsiteX4" fmla="*/ 1329 w 10852684"/>
              <a:gd name="connsiteY4" fmla="*/ 2584994 h 3276433"/>
              <a:gd name="connsiteX5" fmla="*/ 749211 w 10852684"/>
              <a:gd name="connsiteY5" fmla="*/ 3276433 h 3276433"/>
              <a:gd name="connsiteX0" fmla="*/ 10934588 w 10934588"/>
              <a:gd name="connsiteY0" fmla="*/ 2011119 h 3309331"/>
              <a:gd name="connsiteX1" fmla="*/ 8662718 w 10934588"/>
              <a:gd name="connsiteY1" fmla="*/ 233134 h 3309331"/>
              <a:gd name="connsiteX2" fmla="*/ 2538546 w 10934588"/>
              <a:gd name="connsiteY2" fmla="*/ 92024 h 3309331"/>
              <a:gd name="connsiteX3" fmla="*/ 294898 w 10934588"/>
              <a:gd name="connsiteY3" fmla="*/ 896351 h 3309331"/>
              <a:gd name="connsiteX4" fmla="*/ 83233 w 10934588"/>
              <a:gd name="connsiteY4" fmla="*/ 2617892 h 3309331"/>
              <a:gd name="connsiteX5" fmla="*/ 831115 w 10934588"/>
              <a:gd name="connsiteY5" fmla="*/ 3309331 h 3309331"/>
              <a:gd name="connsiteX0" fmla="*/ 10889769 w 10889769"/>
              <a:gd name="connsiteY0" fmla="*/ 2003561 h 3301773"/>
              <a:gd name="connsiteX1" fmla="*/ 8617899 w 10889769"/>
              <a:gd name="connsiteY1" fmla="*/ 225576 h 3301773"/>
              <a:gd name="connsiteX2" fmla="*/ 2493727 w 10889769"/>
              <a:gd name="connsiteY2" fmla="*/ 84466 h 3301773"/>
              <a:gd name="connsiteX3" fmla="*/ 362967 w 10889769"/>
              <a:gd name="connsiteY3" fmla="*/ 775905 h 3301773"/>
              <a:gd name="connsiteX4" fmla="*/ 38414 w 10889769"/>
              <a:gd name="connsiteY4" fmla="*/ 2610334 h 3301773"/>
              <a:gd name="connsiteX5" fmla="*/ 786296 w 10889769"/>
              <a:gd name="connsiteY5" fmla="*/ 3301773 h 3301773"/>
              <a:gd name="connsiteX0" fmla="*/ 10956430 w 10956430"/>
              <a:gd name="connsiteY0" fmla="*/ 2005439 h 3303651"/>
              <a:gd name="connsiteX1" fmla="*/ 8684560 w 10956430"/>
              <a:gd name="connsiteY1" fmla="*/ 227454 h 3303651"/>
              <a:gd name="connsiteX2" fmla="*/ 2560388 w 10956430"/>
              <a:gd name="connsiteY2" fmla="*/ 86344 h 3303651"/>
              <a:gd name="connsiteX3" fmla="*/ 274407 w 10956430"/>
              <a:gd name="connsiteY3" fmla="*/ 806005 h 3303651"/>
              <a:gd name="connsiteX4" fmla="*/ 105075 w 10956430"/>
              <a:gd name="connsiteY4" fmla="*/ 2612212 h 3303651"/>
              <a:gd name="connsiteX5" fmla="*/ 852957 w 10956430"/>
              <a:gd name="connsiteY5" fmla="*/ 3303651 h 3303651"/>
              <a:gd name="connsiteX0" fmla="*/ 11000592 w 11000592"/>
              <a:gd name="connsiteY0" fmla="*/ 2005439 h 3303651"/>
              <a:gd name="connsiteX1" fmla="*/ 8728722 w 11000592"/>
              <a:gd name="connsiteY1" fmla="*/ 227454 h 3303651"/>
              <a:gd name="connsiteX2" fmla="*/ 2604550 w 11000592"/>
              <a:gd name="connsiteY2" fmla="*/ 86344 h 3303651"/>
              <a:gd name="connsiteX3" fmla="*/ 318569 w 11000592"/>
              <a:gd name="connsiteY3" fmla="*/ 806005 h 3303651"/>
              <a:gd name="connsiteX4" fmla="*/ 78682 w 11000592"/>
              <a:gd name="connsiteY4" fmla="*/ 2668656 h 3303651"/>
              <a:gd name="connsiteX5" fmla="*/ 897119 w 11000592"/>
              <a:gd name="connsiteY5" fmla="*/ 3303651 h 3303651"/>
              <a:gd name="connsiteX0" fmla="*/ 11946029 w 11946029"/>
              <a:gd name="connsiteY0" fmla="*/ 2035294 h 3305284"/>
              <a:gd name="connsiteX1" fmla="*/ 8728722 w 11946029"/>
              <a:gd name="connsiteY1" fmla="*/ 229087 h 3305284"/>
              <a:gd name="connsiteX2" fmla="*/ 2604550 w 11946029"/>
              <a:gd name="connsiteY2" fmla="*/ 87977 h 3305284"/>
              <a:gd name="connsiteX3" fmla="*/ 318569 w 11946029"/>
              <a:gd name="connsiteY3" fmla="*/ 807638 h 3305284"/>
              <a:gd name="connsiteX4" fmla="*/ 78682 w 11946029"/>
              <a:gd name="connsiteY4" fmla="*/ 2670289 h 3305284"/>
              <a:gd name="connsiteX5" fmla="*/ 897119 w 11946029"/>
              <a:gd name="connsiteY5" fmla="*/ 3305284 h 3305284"/>
              <a:gd name="connsiteX0" fmla="*/ 11909046 w 11909046"/>
              <a:gd name="connsiteY0" fmla="*/ 2026034 h 3296024"/>
              <a:gd name="connsiteX1" fmla="*/ 8691739 w 11909046"/>
              <a:gd name="connsiteY1" fmla="*/ 219827 h 3296024"/>
              <a:gd name="connsiteX2" fmla="*/ 2567567 w 11909046"/>
              <a:gd name="connsiteY2" fmla="*/ 78717 h 3296024"/>
              <a:gd name="connsiteX3" fmla="*/ 380363 w 11909046"/>
              <a:gd name="connsiteY3" fmla="*/ 657268 h 3296024"/>
              <a:gd name="connsiteX4" fmla="*/ 41699 w 11909046"/>
              <a:gd name="connsiteY4" fmla="*/ 2661029 h 3296024"/>
              <a:gd name="connsiteX5" fmla="*/ 860136 w 11909046"/>
              <a:gd name="connsiteY5" fmla="*/ 3296024 h 3296024"/>
              <a:gd name="connsiteX0" fmla="*/ 11893985 w 11893985"/>
              <a:gd name="connsiteY0" fmla="*/ 1995292 h 3265282"/>
              <a:gd name="connsiteX1" fmla="*/ 8676678 w 11893985"/>
              <a:gd name="connsiteY1" fmla="*/ 189085 h 3265282"/>
              <a:gd name="connsiteX2" fmla="*/ 1959844 w 11893985"/>
              <a:gd name="connsiteY2" fmla="*/ 104419 h 3265282"/>
              <a:gd name="connsiteX3" fmla="*/ 365302 w 11893985"/>
              <a:gd name="connsiteY3" fmla="*/ 626526 h 3265282"/>
              <a:gd name="connsiteX4" fmla="*/ 26638 w 11893985"/>
              <a:gd name="connsiteY4" fmla="*/ 2630287 h 3265282"/>
              <a:gd name="connsiteX5" fmla="*/ 845075 w 11893985"/>
              <a:gd name="connsiteY5" fmla="*/ 3265282 h 3265282"/>
              <a:gd name="connsiteX0" fmla="*/ 11867347 w 11867347"/>
              <a:gd name="connsiteY0" fmla="*/ 2127839 h 3397829"/>
              <a:gd name="connsiteX1" fmla="*/ 8650040 w 11867347"/>
              <a:gd name="connsiteY1" fmla="*/ 321632 h 3397829"/>
              <a:gd name="connsiteX2" fmla="*/ 1933206 w 11867347"/>
              <a:gd name="connsiteY2" fmla="*/ 236966 h 3397829"/>
              <a:gd name="connsiteX3" fmla="*/ 0 w 11867347"/>
              <a:gd name="connsiteY3" fmla="*/ 2762834 h 3397829"/>
              <a:gd name="connsiteX4" fmla="*/ 818437 w 11867347"/>
              <a:gd name="connsiteY4" fmla="*/ 3397829 h 3397829"/>
              <a:gd name="connsiteX0" fmla="*/ 11712126 w 11712126"/>
              <a:gd name="connsiteY0" fmla="*/ 2068698 h 3338688"/>
              <a:gd name="connsiteX1" fmla="*/ 8494819 w 11712126"/>
              <a:gd name="connsiteY1" fmla="*/ 262491 h 3338688"/>
              <a:gd name="connsiteX2" fmla="*/ 1777985 w 11712126"/>
              <a:gd name="connsiteY2" fmla="*/ 177825 h 3338688"/>
              <a:gd name="connsiteX3" fmla="*/ 0 w 11712126"/>
              <a:gd name="connsiteY3" fmla="*/ 1857033 h 3338688"/>
              <a:gd name="connsiteX4" fmla="*/ 663216 w 11712126"/>
              <a:gd name="connsiteY4" fmla="*/ 3338688 h 3338688"/>
              <a:gd name="connsiteX0" fmla="*/ 11713107 w 11713107"/>
              <a:gd name="connsiteY0" fmla="*/ 2068698 h 3338688"/>
              <a:gd name="connsiteX1" fmla="*/ 8495800 w 11713107"/>
              <a:gd name="connsiteY1" fmla="*/ 262491 h 3338688"/>
              <a:gd name="connsiteX2" fmla="*/ 1778966 w 11713107"/>
              <a:gd name="connsiteY2" fmla="*/ 177825 h 3338688"/>
              <a:gd name="connsiteX3" fmla="*/ 981 w 11713107"/>
              <a:gd name="connsiteY3" fmla="*/ 1857033 h 3338688"/>
              <a:gd name="connsiteX4" fmla="*/ 664197 w 11713107"/>
              <a:gd name="connsiteY4" fmla="*/ 3338688 h 3338688"/>
              <a:gd name="connsiteX0" fmla="*/ 11741292 w 11741292"/>
              <a:gd name="connsiteY0" fmla="*/ 2075459 h 3345449"/>
              <a:gd name="connsiteX1" fmla="*/ 8523985 w 11741292"/>
              <a:gd name="connsiteY1" fmla="*/ 269252 h 3345449"/>
              <a:gd name="connsiteX2" fmla="*/ 1807151 w 11741292"/>
              <a:gd name="connsiteY2" fmla="*/ 184586 h 3345449"/>
              <a:gd name="connsiteX3" fmla="*/ 944 w 11741292"/>
              <a:gd name="connsiteY3" fmla="*/ 1962571 h 3345449"/>
              <a:gd name="connsiteX4" fmla="*/ 692382 w 11741292"/>
              <a:gd name="connsiteY4" fmla="*/ 3345449 h 3345449"/>
              <a:gd name="connsiteX0" fmla="*/ 11530004 w 11530004"/>
              <a:gd name="connsiteY0" fmla="*/ 2038529 h 3308519"/>
              <a:gd name="connsiteX1" fmla="*/ 8312697 w 11530004"/>
              <a:gd name="connsiteY1" fmla="*/ 232322 h 3308519"/>
              <a:gd name="connsiteX2" fmla="*/ 1595863 w 11530004"/>
              <a:gd name="connsiteY2" fmla="*/ 147656 h 3308519"/>
              <a:gd name="connsiteX3" fmla="*/ 1321 w 11530004"/>
              <a:gd name="connsiteY3" fmla="*/ 1375312 h 3308519"/>
              <a:gd name="connsiteX4" fmla="*/ 481094 w 11530004"/>
              <a:gd name="connsiteY4" fmla="*/ 3308519 h 3308519"/>
              <a:gd name="connsiteX0" fmla="*/ 11445589 w 11445589"/>
              <a:gd name="connsiteY0" fmla="*/ 2051556 h 3321546"/>
              <a:gd name="connsiteX1" fmla="*/ 8228282 w 11445589"/>
              <a:gd name="connsiteY1" fmla="*/ 245349 h 3321546"/>
              <a:gd name="connsiteX2" fmla="*/ 1511448 w 11445589"/>
              <a:gd name="connsiteY2" fmla="*/ 160683 h 3321546"/>
              <a:gd name="connsiteX3" fmla="*/ 1572 w 11445589"/>
              <a:gd name="connsiteY3" fmla="*/ 1585893 h 3321546"/>
              <a:gd name="connsiteX4" fmla="*/ 396679 w 11445589"/>
              <a:gd name="connsiteY4" fmla="*/ 3321546 h 3321546"/>
              <a:gd name="connsiteX0" fmla="*/ 11451952 w 11451952"/>
              <a:gd name="connsiteY0" fmla="*/ 2051556 h 3321546"/>
              <a:gd name="connsiteX1" fmla="*/ 8234645 w 11451952"/>
              <a:gd name="connsiteY1" fmla="*/ 245349 h 3321546"/>
              <a:gd name="connsiteX2" fmla="*/ 1517811 w 11451952"/>
              <a:gd name="connsiteY2" fmla="*/ 160683 h 3321546"/>
              <a:gd name="connsiteX3" fmla="*/ 7935 w 11451952"/>
              <a:gd name="connsiteY3" fmla="*/ 1585893 h 3321546"/>
              <a:gd name="connsiteX4" fmla="*/ 403042 w 11451952"/>
              <a:gd name="connsiteY4" fmla="*/ 3321546 h 3321546"/>
              <a:gd name="connsiteX0" fmla="*/ 11479236 w 11479236"/>
              <a:gd name="connsiteY0" fmla="*/ 1911902 h 3181892"/>
              <a:gd name="connsiteX1" fmla="*/ 8261929 w 11479236"/>
              <a:gd name="connsiteY1" fmla="*/ 105695 h 3181892"/>
              <a:gd name="connsiteX2" fmla="*/ 1516873 w 11479236"/>
              <a:gd name="connsiteY2" fmla="*/ 345582 h 3181892"/>
              <a:gd name="connsiteX3" fmla="*/ 35219 w 11479236"/>
              <a:gd name="connsiteY3" fmla="*/ 1446239 h 3181892"/>
              <a:gd name="connsiteX4" fmla="*/ 430326 w 11479236"/>
              <a:gd name="connsiteY4" fmla="*/ 3181892 h 3181892"/>
              <a:gd name="connsiteX0" fmla="*/ 11412629 w 11412629"/>
              <a:gd name="connsiteY0" fmla="*/ 1902572 h 3172562"/>
              <a:gd name="connsiteX1" fmla="*/ 8195322 w 11412629"/>
              <a:gd name="connsiteY1" fmla="*/ 96365 h 3172562"/>
              <a:gd name="connsiteX2" fmla="*/ 1450266 w 11412629"/>
              <a:gd name="connsiteY2" fmla="*/ 336252 h 3172562"/>
              <a:gd name="connsiteX3" fmla="*/ 39166 w 11412629"/>
              <a:gd name="connsiteY3" fmla="*/ 1098245 h 3172562"/>
              <a:gd name="connsiteX4" fmla="*/ 363719 w 11412629"/>
              <a:gd name="connsiteY4" fmla="*/ 3172562 h 3172562"/>
              <a:gd name="connsiteX0" fmla="*/ 11412629 w 11412629"/>
              <a:gd name="connsiteY0" fmla="*/ 1610452 h 2880442"/>
              <a:gd name="connsiteX1" fmla="*/ 8322321 w 11412629"/>
              <a:gd name="connsiteY1" fmla="*/ 255797 h 2880442"/>
              <a:gd name="connsiteX2" fmla="*/ 1450266 w 11412629"/>
              <a:gd name="connsiteY2" fmla="*/ 44132 h 2880442"/>
              <a:gd name="connsiteX3" fmla="*/ 39166 w 11412629"/>
              <a:gd name="connsiteY3" fmla="*/ 806125 h 2880442"/>
              <a:gd name="connsiteX4" fmla="*/ 363719 w 11412629"/>
              <a:gd name="connsiteY4" fmla="*/ 2880442 h 2880442"/>
              <a:gd name="connsiteX0" fmla="*/ 11414956 w 11414956"/>
              <a:gd name="connsiteY0" fmla="*/ 1529912 h 2799902"/>
              <a:gd name="connsiteX1" fmla="*/ 8324648 w 11414956"/>
              <a:gd name="connsiteY1" fmla="*/ 175257 h 2799902"/>
              <a:gd name="connsiteX2" fmla="*/ 1494926 w 11414956"/>
              <a:gd name="connsiteY2" fmla="*/ 76480 h 2799902"/>
              <a:gd name="connsiteX3" fmla="*/ 41493 w 11414956"/>
              <a:gd name="connsiteY3" fmla="*/ 725585 h 2799902"/>
              <a:gd name="connsiteX4" fmla="*/ 366046 w 11414956"/>
              <a:gd name="connsiteY4" fmla="*/ 2799902 h 2799902"/>
              <a:gd name="connsiteX0" fmla="*/ 11375555 w 11375555"/>
              <a:gd name="connsiteY0" fmla="*/ 1527100 h 2797090"/>
              <a:gd name="connsiteX1" fmla="*/ 8285247 w 11375555"/>
              <a:gd name="connsiteY1" fmla="*/ 172445 h 2797090"/>
              <a:gd name="connsiteX2" fmla="*/ 1455525 w 11375555"/>
              <a:gd name="connsiteY2" fmla="*/ 73668 h 2797090"/>
              <a:gd name="connsiteX3" fmla="*/ 44424 w 11375555"/>
              <a:gd name="connsiteY3" fmla="*/ 680440 h 2797090"/>
              <a:gd name="connsiteX4" fmla="*/ 326645 w 11375555"/>
              <a:gd name="connsiteY4" fmla="*/ 2797090 h 2797090"/>
              <a:gd name="connsiteX0" fmla="*/ 11335731 w 11335731"/>
              <a:gd name="connsiteY0" fmla="*/ 1527100 h 2797090"/>
              <a:gd name="connsiteX1" fmla="*/ 8245423 w 11335731"/>
              <a:gd name="connsiteY1" fmla="*/ 172445 h 2797090"/>
              <a:gd name="connsiteX2" fmla="*/ 1415701 w 11335731"/>
              <a:gd name="connsiteY2" fmla="*/ 73668 h 2797090"/>
              <a:gd name="connsiteX3" fmla="*/ 4600 w 11335731"/>
              <a:gd name="connsiteY3" fmla="*/ 680440 h 2797090"/>
              <a:gd name="connsiteX4" fmla="*/ 286821 w 11335731"/>
              <a:gd name="connsiteY4" fmla="*/ 2797090 h 2797090"/>
              <a:gd name="connsiteX0" fmla="*/ 11363617 w 11363617"/>
              <a:gd name="connsiteY0" fmla="*/ 1532744 h 2802734"/>
              <a:gd name="connsiteX1" fmla="*/ 8273309 w 11363617"/>
              <a:gd name="connsiteY1" fmla="*/ 178089 h 2802734"/>
              <a:gd name="connsiteX2" fmla="*/ 1443587 w 11363617"/>
              <a:gd name="connsiteY2" fmla="*/ 79312 h 2802734"/>
              <a:gd name="connsiteX3" fmla="*/ 4265 w 11363617"/>
              <a:gd name="connsiteY3" fmla="*/ 770750 h 2802734"/>
              <a:gd name="connsiteX4" fmla="*/ 314707 w 11363617"/>
              <a:gd name="connsiteY4" fmla="*/ 2802734 h 280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3617" h="2802734">
                <a:moveTo>
                  <a:pt x="11363617" y="1532744"/>
                </a:moveTo>
                <a:cubicBezTo>
                  <a:pt x="10852093" y="801324"/>
                  <a:pt x="9926647" y="420328"/>
                  <a:pt x="8273309" y="178089"/>
                </a:cubicBezTo>
                <a:cubicBezTo>
                  <a:pt x="6619971" y="-64150"/>
                  <a:pt x="2821761" y="-19465"/>
                  <a:pt x="1443587" y="79312"/>
                </a:cubicBezTo>
                <a:cubicBezTo>
                  <a:pt x="65413" y="178089"/>
                  <a:pt x="51302" y="302735"/>
                  <a:pt x="4265" y="770750"/>
                </a:cubicBezTo>
                <a:cubicBezTo>
                  <a:pt x="-42772" y="1238765"/>
                  <a:pt x="314707" y="2802734"/>
                  <a:pt x="314707" y="2802734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Forme libre 109"/>
          <p:cNvSpPr/>
          <p:nvPr/>
        </p:nvSpPr>
        <p:spPr>
          <a:xfrm>
            <a:off x="2865632" y="5791820"/>
            <a:ext cx="10260350" cy="1350346"/>
          </a:xfrm>
          <a:custGeom>
            <a:avLst/>
            <a:gdLst>
              <a:gd name="connsiteX0" fmla="*/ 10854284 w 10854284"/>
              <a:gd name="connsiteY0" fmla="*/ 1963361 h 3261573"/>
              <a:gd name="connsiteX1" fmla="*/ 8582414 w 10854284"/>
              <a:gd name="connsiteY1" fmla="*/ 185376 h 3261573"/>
              <a:gd name="connsiteX2" fmla="*/ 3361346 w 10854284"/>
              <a:gd name="connsiteY2" fmla="*/ 72488 h 3261573"/>
              <a:gd name="connsiteX3" fmla="*/ 623812 w 10854284"/>
              <a:gd name="connsiteY3" fmla="*/ 340597 h 3261573"/>
              <a:gd name="connsiteX4" fmla="*/ 2929 w 10854284"/>
              <a:gd name="connsiteY4" fmla="*/ 2570134 h 3261573"/>
              <a:gd name="connsiteX5" fmla="*/ 750811 w 10854284"/>
              <a:gd name="connsiteY5" fmla="*/ 3261573 h 3261573"/>
              <a:gd name="connsiteX0" fmla="*/ 10852684 w 10852684"/>
              <a:gd name="connsiteY0" fmla="*/ 1978221 h 3276433"/>
              <a:gd name="connsiteX1" fmla="*/ 8580814 w 10852684"/>
              <a:gd name="connsiteY1" fmla="*/ 200236 h 3276433"/>
              <a:gd name="connsiteX2" fmla="*/ 2456642 w 10852684"/>
              <a:gd name="connsiteY2" fmla="*/ 59126 h 3276433"/>
              <a:gd name="connsiteX3" fmla="*/ 622212 w 10852684"/>
              <a:gd name="connsiteY3" fmla="*/ 355457 h 3276433"/>
              <a:gd name="connsiteX4" fmla="*/ 1329 w 10852684"/>
              <a:gd name="connsiteY4" fmla="*/ 2584994 h 3276433"/>
              <a:gd name="connsiteX5" fmla="*/ 749211 w 10852684"/>
              <a:gd name="connsiteY5" fmla="*/ 3276433 h 3276433"/>
              <a:gd name="connsiteX0" fmla="*/ 10934588 w 10934588"/>
              <a:gd name="connsiteY0" fmla="*/ 2011119 h 3309331"/>
              <a:gd name="connsiteX1" fmla="*/ 8662718 w 10934588"/>
              <a:gd name="connsiteY1" fmla="*/ 233134 h 3309331"/>
              <a:gd name="connsiteX2" fmla="*/ 2538546 w 10934588"/>
              <a:gd name="connsiteY2" fmla="*/ 92024 h 3309331"/>
              <a:gd name="connsiteX3" fmla="*/ 294898 w 10934588"/>
              <a:gd name="connsiteY3" fmla="*/ 896351 h 3309331"/>
              <a:gd name="connsiteX4" fmla="*/ 83233 w 10934588"/>
              <a:gd name="connsiteY4" fmla="*/ 2617892 h 3309331"/>
              <a:gd name="connsiteX5" fmla="*/ 831115 w 10934588"/>
              <a:gd name="connsiteY5" fmla="*/ 3309331 h 3309331"/>
              <a:gd name="connsiteX0" fmla="*/ 10889769 w 10889769"/>
              <a:gd name="connsiteY0" fmla="*/ 2003561 h 3301773"/>
              <a:gd name="connsiteX1" fmla="*/ 8617899 w 10889769"/>
              <a:gd name="connsiteY1" fmla="*/ 225576 h 3301773"/>
              <a:gd name="connsiteX2" fmla="*/ 2493727 w 10889769"/>
              <a:gd name="connsiteY2" fmla="*/ 84466 h 3301773"/>
              <a:gd name="connsiteX3" fmla="*/ 362967 w 10889769"/>
              <a:gd name="connsiteY3" fmla="*/ 775905 h 3301773"/>
              <a:gd name="connsiteX4" fmla="*/ 38414 w 10889769"/>
              <a:gd name="connsiteY4" fmla="*/ 2610334 h 3301773"/>
              <a:gd name="connsiteX5" fmla="*/ 786296 w 10889769"/>
              <a:gd name="connsiteY5" fmla="*/ 3301773 h 3301773"/>
              <a:gd name="connsiteX0" fmla="*/ 10956430 w 10956430"/>
              <a:gd name="connsiteY0" fmla="*/ 2005439 h 3303651"/>
              <a:gd name="connsiteX1" fmla="*/ 8684560 w 10956430"/>
              <a:gd name="connsiteY1" fmla="*/ 227454 h 3303651"/>
              <a:gd name="connsiteX2" fmla="*/ 2560388 w 10956430"/>
              <a:gd name="connsiteY2" fmla="*/ 86344 h 3303651"/>
              <a:gd name="connsiteX3" fmla="*/ 274407 w 10956430"/>
              <a:gd name="connsiteY3" fmla="*/ 806005 h 3303651"/>
              <a:gd name="connsiteX4" fmla="*/ 105075 w 10956430"/>
              <a:gd name="connsiteY4" fmla="*/ 2612212 h 3303651"/>
              <a:gd name="connsiteX5" fmla="*/ 852957 w 10956430"/>
              <a:gd name="connsiteY5" fmla="*/ 3303651 h 3303651"/>
              <a:gd name="connsiteX0" fmla="*/ 11000592 w 11000592"/>
              <a:gd name="connsiteY0" fmla="*/ 2005439 h 3303651"/>
              <a:gd name="connsiteX1" fmla="*/ 8728722 w 11000592"/>
              <a:gd name="connsiteY1" fmla="*/ 227454 h 3303651"/>
              <a:gd name="connsiteX2" fmla="*/ 2604550 w 11000592"/>
              <a:gd name="connsiteY2" fmla="*/ 86344 h 3303651"/>
              <a:gd name="connsiteX3" fmla="*/ 318569 w 11000592"/>
              <a:gd name="connsiteY3" fmla="*/ 806005 h 3303651"/>
              <a:gd name="connsiteX4" fmla="*/ 78682 w 11000592"/>
              <a:gd name="connsiteY4" fmla="*/ 2668656 h 3303651"/>
              <a:gd name="connsiteX5" fmla="*/ 897119 w 11000592"/>
              <a:gd name="connsiteY5" fmla="*/ 3303651 h 3303651"/>
              <a:gd name="connsiteX0" fmla="*/ 11946029 w 11946029"/>
              <a:gd name="connsiteY0" fmla="*/ 2035294 h 3305284"/>
              <a:gd name="connsiteX1" fmla="*/ 8728722 w 11946029"/>
              <a:gd name="connsiteY1" fmla="*/ 229087 h 3305284"/>
              <a:gd name="connsiteX2" fmla="*/ 2604550 w 11946029"/>
              <a:gd name="connsiteY2" fmla="*/ 87977 h 3305284"/>
              <a:gd name="connsiteX3" fmla="*/ 318569 w 11946029"/>
              <a:gd name="connsiteY3" fmla="*/ 807638 h 3305284"/>
              <a:gd name="connsiteX4" fmla="*/ 78682 w 11946029"/>
              <a:gd name="connsiteY4" fmla="*/ 2670289 h 3305284"/>
              <a:gd name="connsiteX5" fmla="*/ 897119 w 11946029"/>
              <a:gd name="connsiteY5" fmla="*/ 3305284 h 3305284"/>
              <a:gd name="connsiteX0" fmla="*/ 11909046 w 11909046"/>
              <a:gd name="connsiteY0" fmla="*/ 2026034 h 3296024"/>
              <a:gd name="connsiteX1" fmla="*/ 8691739 w 11909046"/>
              <a:gd name="connsiteY1" fmla="*/ 219827 h 3296024"/>
              <a:gd name="connsiteX2" fmla="*/ 2567567 w 11909046"/>
              <a:gd name="connsiteY2" fmla="*/ 78717 h 3296024"/>
              <a:gd name="connsiteX3" fmla="*/ 380363 w 11909046"/>
              <a:gd name="connsiteY3" fmla="*/ 657268 h 3296024"/>
              <a:gd name="connsiteX4" fmla="*/ 41699 w 11909046"/>
              <a:gd name="connsiteY4" fmla="*/ 2661029 h 3296024"/>
              <a:gd name="connsiteX5" fmla="*/ 860136 w 11909046"/>
              <a:gd name="connsiteY5" fmla="*/ 3296024 h 3296024"/>
              <a:gd name="connsiteX0" fmla="*/ 11893985 w 11893985"/>
              <a:gd name="connsiteY0" fmla="*/ 1995292 h 3265282"/>
              <a:gd name="connsiteX1" fmla="*/ 8676678 w 11893985"/>
              <a:gd name="connsiteY1" fmla="*/ 189085 h 3265282"/>
              <a:gd name="connsiteX2" fmla="*/ 1959844 w 11893985"/>
              <a:gd name="connsiteY2" fmla="*/ 104419 h 3265282"/>
              <a:gd name="connsiteX3" fmla="*/ 365302 w 11893985"/>
              <a:gd name="connsiteY3" fmla="*/ 626526 h 3265282"/>
              <a:gd name="connsiteX4" fmla="*/ 26638 w 11893985"/>
              <a:gd name="connsiteY4" fmla="*/ 2630287 h 3265282"/>
              <a:gd name="connsiteX5" fmla="*/ 845075 w 11893985"/>
              <a:gd name="connsiteY5" fmla="*/ 3265282 h 3265282"/>
              <a:gd name="connsiteX0" fmla="*/ 11867347 w 11867347"/>
              <a:gd name="connsiteY0" fmla="*/ 2127839 h 3397829"/>
              <a:gd name="connsiteX1" fmla="*/ 8650040 w 11867347"/>
              <a:gd name="connsiteY1" fmla="*/ 321632 h 3397829"/>
              <a:gd name="connsiteX2" fmla="*/ 1933206 w 11867347"/>
              <a:gd name="connsiteY2" fmla="*/ 236966 h 3397829"/>
              <a:gd name="connsiteX3" fmla="*/ 0 w 11867347"/>
              <a:gd name="connsiteY3" fmla="*/ 2762834 h 3397829"/>
              <a:gd name="connsiteX4" fmla="*/ 818437 w 11867347"/>
              <a:gd name="connsiteY4" fmla="*/ 3397829 h 3397829"/>
              <a:gd name="connsiteX0" fmla="*/ 11712126 w 11712126"/>
              <a:gd name="connsiteY0" fmla="*/ 2068698 h 3338688"/>
              <a:gd name="connsiteX1" fmla="*/ 8494819 w 11712126"/>
              <a:gd name="connsiteY1" fmla="*/ 262491 h 3338688"/>
              <a:gd name="connsiteX2" fmla="*/ 1777985 w 11712126"/>
              <a:gd name="connsiteY2" fmla="*/ 177825 h 3338688"/>
              <a:gd name="connsiteX3" fmla="*/ 0 w 11712126"/>
              <a:gd name="connsiteY3" fmla="*/ 1857033 h 3338688"/>
              <a:gd name="connsiteX4" fmla="*/ 663216 w 11712126"/>
              <a:gd name="connsiteY4" fmla="*/ 3338688 h 3338688"/>
              <a:gd name="connsiteX0" fmla="*/ 11713107 w 11713107"/>
              <a:gd name="connsiteY0" fmla="*/ 2068698 h 3338688"/>
              <a:gd name="connsiteX1" fmla="*/ 8495800 w 11713107"/>
              <a:gd name="connsiteY1" fmla="*/ 262491 h 3338688"/>
              <a:gd name="connsiteX2" fmla="*/ 1778966 w 11713107"/>
              <a:gd name="connsiteY2" fmla="*/ 177825 h 3338688"/>
              <a:gd name="connsiteX3" fmla="*/ 981 w 11713107"/>
              <a:gd name="connsiteY3" fmla="*/ 1857033 h 3338688"/>
              <a:gd name="connsiteX4" fmla="*/ 664197 w 11713107"/>
              <a:gd name="connsiteY4" fmla="*/ 3338688 h 3338688"/>
              <a:gd name="connsiteX0" fmla="*/ 11741292 w 11741292"/>
              <a:gd name="connsiteY0" fmla="*/ 2075459 h 3345449"/>
              <a:gd name="connsiteX1" fmla="*/ 8523985 w 11741292"/>
              <a:gd name="connsiteY1" fmla="*/ 269252 h 3345449"/>
              <a:gd name="connsiteX2" fmla="*/ 1807151 w 11741292"/>
              <a:gd name="connsiteY2" fmla="*/ 184586 h 3345449"/>
              <a:gd name="connsiteX3" fmla="*/ 944 w 11741292"/>
              <a:gd name="connsiteY3" fmla="*/ 1962571 h 3345449"/>
              <a:gd name="connsiteX4" fmla="*/ 692382 w 11741292"/>
              <a:gd name="connsiteY4" fmla="*/ 3345449 h 3345449"/>
              <a:gd name="connsiteX0" fmla="*/ 11818238 w 11818238"/>
              <a:gd name="connsiteY0" fmla="*/ 2075459 h 2075459"/>
              <a:gd name="connsiteX1" fmla="*/ 8600931 w 11818238"/>
              <a:gd name="connsiteY1" fmla="*/ 269252 h 2075459"/>
              <a:gd name="connsiteX2" fmla="*/ 1884097 w 11818238"/>
              <a:gd name="connsiteY2" fmla="*/ 184586 h 2075459"/>
              <a:gd name="connsiteX3" fmla="*/ 77890 w 11818238"/>
              <a:gd name="connsiteY3" fmla="*/ 1962571 h 2075459"/>
              <a:gd name="connsiteX4" fmla="*/ 303635 w 11818238"/>
              <a:gd name="connsiteY4" fmla="*/ 1496908 h 2075459"/>
              <a:gd name="connsiteX0" fmla="*/ 11742539 w 11742539"/>
              <a:gd name="connsiteY0" fmla="*/ 1999319 h 1999319"/>
              <a:gd name="connsiteX1" fmla="*/ 8525232 w 11742539"/>
              <a:gd name="connsiteY1" fmla="*/ 193112 h 1999319"/>
              <a:gd name="connsiteX2" fmla="*/ 1808398 w 11742539"/>
              <a:gd name="connsiteY2" fmla="*/ 108446 h 1999319"/>
              <a:gd name="connsiteX3" fmla="*/ 89509 w 11742539"/>
              <a:gd name="connsiteY3" fmla="*/ 701108 h 1999319"/>
              <a:gd name="connsiteX4" fmla="*/ 227936 w 11742539"/>
              <a:gd name="connsiteY4" fmla="*/ 1420768 h 1999319"/>
              <a:gd name="connsiteX0" fmla="*/ 11730379 w 11730379"/>
              <a:gd name="connsiteY0" fmla="*/ 1999319 h 1999319"/>
              <a:gd name="connsiteX1" fmla="*/ 8513072 w 11730379"/>
              <a:gd name="connsiteY1" fmla="*/ 193112 h 1999319"/>
              <a:gd name="connsiteX2" fmla="*/ 1796238 w 11730379"/>
              <a:gd name="connsiteY2" fmla="*/ 108446 h 1999319"/>
              <a:gd name="connsiteX3" fmla="*/ 77349 w 11730379"/>
              <a:gd name="connsiteY3" fmla="*/ 701108 h 1999319"/>
              <a:gd name="connsiteX4" fmla="*/ 215776 w 11730379"/>
              <a:gd name="connsiteY4" fmla="*/ 1420768 h 1999319"/>
              <a:gd name="connsiteX0" fmla="*/ 11886116 w 11886116"/>
              <a:gd name="connsiteY0" fmla="*/ 2048177 h 2048177"/>
              <a:gd name="connsiteX1" fmla="*/ 8668809 w 11886116"/>
              <a:gd name="connsiteY1" fmla="*/ 241970 h 2048177"/>
              <a:gd name="connsiteX2" fmla="*/ 3945723 w 11886116"/>
              <a:gd name="connsiteY2" fmla="*/ 72638 h 2048177"/>
              <a:gd name="connsiteX3" fmla="*/ 233086 w 11886116"/>
              <a:gd name="connsiteY3" fmla="*/ 749966 h 2048177"/>
              <a:gd name="connsiteX4" fmla="*/ 371513 w 11886116"/>
              <a:gd name="connsiteY4" fmla="*/ 1469626 h 2048177"/>
              <a:gd name="connsiteX0" fmla="*/ 10852859 w 10852859"/>
              <a:gd name="connsiteY0" fmla="*/ 1944154 h 1944154"/>
              <a:gd name="connsiteX1" fmla="*/ 8668809 w 10852859"/>
              <a:gd name="connsiteY1" fmla="*/ 236724 h 1944154"/>
              <a:gd name="connsiteX2" fmla="*/ 3945723 w 10852859"/>
              <a:gd name="connsiteY2" fmla="*/ 67392 h 1944154"/>
              <a:gd name="connsiteX3" fmla="*/ 233086 w 10852859"/>
              <a:gd name="connsiteY3" fmla="*/ 744720 h 1944154"/>
              <a:gd name="connsiteX4" fmla="*/ 371513 w 10852859"/>
              <a:gd name="connsiteY4" fmla="*/ 1464380 h 1944154"/>
              <a:gd name="connsiteX0" fmla="*/ 10852859 w 10852859"/>
              <a:gd name="connsiteY0" fmla="*/ 1908153 h 1908153"/>
              <a:gd name="connsiteX1" fmla="*/ 8290433 w 10852859"/>
              <a:gd name="connsiteY1" fmla="*/ 299500 h 1908153"/>
              <a:gd name="connsiteX2" fmla="*/ 3945723 w 10852859"/>
              <a:gd name="connsiteY2" fmla="*/ 31391 h 1908153"/>
              <a:gd name="connsiteX3" fmla="*/ 233086 w 10852859"/>
              <a:gd name="connsiteY3" fmla="*/ 708719 h 1908153"/>
              <a:gd name="connsiteX4" fmla="*/ 371513 w 10852859"/>
              <a:gd name="connsiteY4" fmla="*/ 1428379 h 1908153"/>
              <a:gd name="connsiteX0" fmla="*/ 10658889 w 10658889"/>
              <a:gd name="connsiteY0" fmla="*/ 1894862 h 1894862"/>
              <a:gd name="connsiteX1" fmla="*/ 8096463 w 10658889"/>
              <a:gd name="connsiteY1" fmla="*/ 286209 h 1894862"/>
              <a:gd name="connsiteX2" fmla="*/ 3751753 w 10658889"/>
              <a:gd name="connsiteY2" fmla="*/ 18100 h 1894862"/>
              <a:gd name="connsiteX3" fmla="*/ 301068 w 10658889"/>
              <a:gd name="connsiteY3" fmla="*/ 511985 h 1894862"/>
              <a:gd name="connsiteX4" fmla="*/ 177543 w 10658889"/>
              <a:gd name="connsiteY4" fmla="*/ 1415088 h 1894862"/>
              <a:gd name="connsiteX0" fmla="*/ 10598963 w 10598963"/>
              <a:gd name="connsiteY0" fmla="*/ 1919359 h 1919359"/>
              <a:gd name="connsiteX1" fmla="*/ 8036537 w 10598963"/>
              <a:gd name="connsiteY1" fmla="*/ 310706 h 1919359"/>
              <a:gd name="connsiteX2" fmla="*/ 2862312 w 10598963"/>
              <a:gd name="connsiteY2" fmla="*/ 14375 h 1919359"/>
              <a:gd name="connsiteX3" fmla="*/ 241142 w 10598963"/>
              <a:gd name="connsiteY3" fmla="*/ 536482 h 1919359"/>
              <a:gd name="connsiteX4" fmla="*/ 117617 w 10598963"/>
              <a:gd name="connsiteY4" fmla="*/ 1439585 h 1919359"/>
              <a:gd name="connsiteX0" fmla="*/ 10511646 w 10511646"/>
              <a:gd name="connsiteY0" fmla="*/ 1890583 h 1890583"/>
              <a:gd name="connsiteX1" fmla="*/ 8036537 w 10511646"/>
              <a:gd name="connsiteY1" fmla="*/ 310152 h 1890583"/>
              <a:gd name="connsiteX2" fmla="*/ 2862312 w 10511646"/>
              <a:gd name="connsiteY2" fmla="*/ 13821 h 1890583"/>
              <a:gd name="connsiteX3" fmla="*/ 241142 w 10511646"/>
              <a:gd name="connsiteY3" fmla="*/ 535928 h 1890583"/>
              <a:gd name="connsiteX4" fmla="*/ 117617 w 10511646"/>
              <a:gd name="connsiteY4" fmla="*/ 1439031 h 1890583"/>
              <a:gd name="connsiteX0" fmla="*/ 10558885 w 10558885"/>
              <a:gd name="connsiteY0" fmla="*/ 1878107 h 1878107"/>
              <a:gd name="connsiteX1" fmla="*/ 8083776 w 10558885"/>
              <a:gd name="connsiteY1" fmla="*/ 297676 h 1878107"/>
              <a:gd name="connsiteX2" fmla="*/ 3564431 w 10558885"/>
              <a:gd name="connsiteY2" fmla="*/ 15456 h 1878107"/>
              <a:gd name="connsiteX3" fmla="*/ 288381 w 10558885"/>
              <a:gd name="connsiteY3" fmla="*/ 523452 h 1878107"/>
              <a:gd name="connsiteX4" fmla="*/ 164856 w 10558885"/>
              <a:gd name="connsiteY4" fmla="*/ 1426555 h 1878107"/>
              <a:gd name="connsiteX0" fmla="*/ 10558885 w 10558885"/>
              <a:gd name="connsiteY0" fmla="*/ 1869072 h 1869072"/>
              <a:gd name="connsiteX1" fmla="*/ 8564023 w 10558885"/>
              <a:gd name="connsiteY1" fmla="*/ 345085 h 1869072"/>
              <a:gd name="connsiteX2" fmla="*/ 3564431 w 10558885"/>
              <a:gd name="connsiteY2" fmla="*/ 6421 h 1869072"/>
              <a:gd name="connsiteX3" fmla="*/ 288381 w 10558885"/>
              <a:gd name="connsiteY3" fmla="*/ 514417 h 1869072"/>
              <a:gd name="connsiteX4" fmla="*/ 164856 w 10558885"/>
              <a:gd name="connsiteY4" fmla="*/ 1417520 h 1869072"/>
              <a:gd name="connsiteX0" fmla="*/ 10558885 w 10558885"/>
              <a:gd name="connsiteY0" fmla="*/ 1875264 h 1875264"/>
              <a:gd name="connsiteX1" fmla="*/ 8243860 w 10558885"/>
              <a:gd name="connsiteY1" fmla="*/ 308944 h 1875264"/>
              <a:gd name="connsiteX2" fmla="*/ 3564431 w 10558885"/>
              <a:gd name="connsiteY2" fmla="*/ 12613 h 1875264"/>
              <a:gd name="connsiteX3" fmla="*/ 288381 w 10558885"/>
              <a:gd name="connsiteY3" fmla="*/ 520609 h 1875264"/>
              <a:gd name="connsiteX4" fmla="*/ 164856 w 10558885"/>
              <a:gd name="connsiteY4" fmla="*/ 1423712 h 1875264"/>
              <a:gd name="connsiteX0" fmla="*/ 10539944 w 10539944"/>
              <a:gd name="connsiteY0" fmla="*/ 1872483 h 1872483"/>
              <a:gd name="connsiteX1" fmla="*/ 8224919 w 10539944"/>
              <a:gd name="connsiteY1" fmla="*/ 306163 h 1872483"/>
              <a:gd name="connsiteX2" fmla="*/ 3545490 w 10539944"/>
              <a:gd name="connsiteY2" fmla="*/ 9832 h 1872483"/>
              <a:gd name="connsiteX3" fmla="*/ 298546 w 10539944"/>
              <a:gd name="connsiteY3" fmla="*/ 475495 h 1872483"/>
              <a:gd name="connsiteX4" fmla="*/ 145915 w 10539944"/>
              <a:gd name="connsiteY4" fmla="*/ 1420931 h 1872483"/>
              <a:gd name="connsiteX0" fmla="*/ 10539944 w 10539944"/>
              <a:gd name="connsiteY0" fmla="*/ 1674748 h 1674748"/>
              <a:gd name="connsiteX1" fmla="*/ 8224919 w 10539944"/>
              <a:gd name="connsiteY1" fmla="*/ 108428 h 1674748"/>
              <a:gd name="connsiteX2" fmla="*/ 3545490 w 10539944"/>
              <a:gd name="connsiteY2" fmla="*/ 150761 h 1674748"/>
              <a:gd name="connsiteX3" fmla="*/ 298546 w 10539944"/>
              <a:gd name="connsiteY3" fmla="*/ 277760 h 1674748"/>
              <a:gd name="connsiteX4" fmla="*/ 145915 w 10539944"/>
              <a:gd name="connsiteY4" fmla="*/ 1223196 h 1674748"/>
              <a:gd name="connsiteX0" fmla="*/ 10539944 w 10539944"/>
              <a:gd name="connsiteY0" fmla="*/ 1538220 h 1538220"/>
              <a:gd name="connsiteX1" fmla="*/ 8705166 w 10539944"/>
              <a:gd name="connsiteY1" fmla="*/ 240009 h 1538220"/>
              <a:gd name="connsiteX2" fmla="*/ 3545490 w 10539944"/>
              <a:gd name="connsiteY2" fmla="*/ 14233 h 1538220"/>
              <a:gd name="connsiteX3" fmla="*/ 298546 w 10539944"/>
              <a:gd name="connsiteY3" fmla="*/ 141232 h 1538220"/>
              <a:gd name="connsiteX4" fmla="*/ 145915 w 10539944"/>
              <a:gd name="connsiteY4" fmla="*/ 1086668 h 1538220"/>
              <a:gd name="connsiteX0" fmla="*/ 10539944 w 10539944"/>
              <a:gd name="connsiteY0" fmla="*/ 1546553 h 1546553"/>
              <a:gd name="connsiteX1" fmla="*/ 8705166 w 10539944"/>
              <a:gd name="connsiteY1" fmla="*/ 361230 h 1546553"/>
              <a:gd name="connsiteX2" fmla="*/ 3545490 w 10539944"/>
              <a:gd name="connsiteY2" fmla="*/ 22566 h 1546553"/>
              <a:gd name="connsiteX3" fmla="*/ 298546 w 10539944"/>
              <a:gd name="connsiteY3" fmla="*/ 149565 h 1546553"/>
              <a:gd name="connsiteX4" fmla="*/ 145915 w 10539944"/>
              <a:gd name="connsiteY4" fmla="*/ 1095001 h 1546553"/>
              <a:gd name="connsiteX0" fmla="*/ 10578477 w 10578477"/>
              <a:gd name="connsiteY0" fmla="*/ 1523987 h 1523987"/>
              <a:gd name="connsiteX1" fmla="*/ 8743699 w 10578477"/>
              <a:gd name="connsiteY1" fmla="*/ 338664 h 1523987"/>
              <a:gd name="connsiteX2" fmla="*/ 3584023 w 10578477"/>
              <a:gd name="connsiteY2" fmla="*/ 0 h 1523987"/>
              <a:gd name="connsiteX3" fmla="*/ 278867 w 10578477"/>
              <a:gd name="connsiteY3" fmla="*/ 338664 h 1523987"/>
              <a:gd name="connsiteX4" fmla="*/ 184448 w 10578477"/>
              <a:gd name="connsiteY4" fmla="*/ 1072435 h 1523987"/>
              <a:gd name="connsiteX0" fmla="*/ 10581675 w 10581675"/>
              <a:gd name="connsiteY0" fmla="*/ 1350346 h 1350346"/>
              <a:gd name="connsiteX1" fmla="*/ 8746897 w 10581675"/>
              <a:gd name="connsiteY1" fmla="*/ 165023 h 1350346"/>
              <a:gd name="connsiteX2" fmla="*/ 3630880 w 10581675"/>
              <a:gd name="connsiteY2" fmla="*/ 9802 h 1350346"/>
              <a:gd name="connsiteX3" fmla="*/ 282065 w 10581675"/>
              <a:gd name="connsiteY3" fmla="*/ 165023 h 1350346"/>
              <a:gd name="connsiteX4" fmla="*/ 187646 w 10581675"/>
              <a:gd name="connsiteY4" fmla="*/ 898794 h 1350346"/>
              <a:gd name="connsiteX0" fmla="*/ 10581675 w 10581675"/>
              <a:gd name="connsiteY0" fmla="*/ 1350346 h 1350346"/>
              <a:gd name="connsiteX1" fmla="*/ 8383074 w 10581675"/>
              <a:gd name="connsiteY1" fmla="*/ 165023 h 1350346"/>
              <a:gd name="connsiteX2" fmla="*/ 3630880 w 10581675"/>
              <a:gd name="connsiteY2" fmla="*/ 9802 h 1350346"/>
              <a:gd name="connsiteX3" fmla="*/ 282065 w 10581675"/>
              <a:gd name="connsiteY3" fmla="*/ 165023 h 1350346"/>
              <a:gd name="connsiteX4" fmla="*/ 187646 w 10581675"/>
              <a:gd name="connsiteY4" fmla="*/ 898794 h 1350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675" h="1350346">
                <a:moveTo>
                  <a:pt x="10581675" y="1350346"/>
                </a:moveTo>
                <a:cubicBezTo>
                  <a:pt x="10070151" y="618926"/>
                  <a:pt x="9541540" y="388447"/>
                  <a:pt x="8383074" y="165023"/>
                </a:cubicBezTo>
                <a:cubicBezTo>
                  <a:pt x="7224608" y="-58401"/>
                  <a:pt x="4981048" y="9802"/>
                  <a:pt x="3630880" y="9802"/>
                </a:cubicBezTo>
                <a:cubicBezTo>
                  <a:pt x="2280712" y="9802"/>
                  <a:pt x="855937" y="16858"/>
                  <a:pt x="282065" y="165023"/>
                </a:cubicBezTo>
                <a:cubicBezTo>
                  <a:pt x="-291807" y="313188"/>
                  <a:pt x="187646" y="898794"/>
                  <a:pt x="187646" y="898794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Forme libre 110"/>
          <p:cNvSpPr/>
          <p:nvPr/>
        </p:nvSpPr>
        <p:spPr>
          <a:xfrm>
            <a:off x="10094940" y="7328429"/>
            <a:ext cx="4769517" cy="418737"/>
          </a:xfrm>
          <a:custGeom>
            <a:avLst/>
            <a:gdLst>
              <a:gd name="connsiteX0" fmla="*/ 4769517 w 4769517"/>
              <a:gd name="connsiteY0" fmla="*/ 0 h 418737"/>
              <a:gd name="connsiteX1" fmla="*/ 3485416 w 4769517"/>
              <a:gd name="connsiteY1" fmla="*/ 324553 h 418737"/>
              <a:gd name="connsiteX2" fmla="*/ 1157102 w 4769517"/>
              <a:gd name="connsiteY2" fmla="*/ 409219 h 418737"/>
              <a:gd name="connsiteX3" fmla="*/ 0 w 4769517"/>
              <a:gd name="connsiteY3" fmla="*/ 141110 h 418737"/>
              <a:gd name="connsiteX0" fmla="*/ 4769517 w 4769517"/>
              <a:gd name="connsiteY0" fmla="*/ 0 h 418737"/>
              <a:gd name="connsiteX1" fmla="*/ 3485416 w 4769517"/>
              <a:gd name="connsiteY1" fmla="*/ 324553 h 418737"/>
              <a:gd name="connsiteX2" fmla="*/ 1650987 w 4769517"/>
              <a:gd name="connsiteY2" fmla="*/ 409219 h 418737"/>
              <a:gd name="connsiteX3" fmla="*/ 0 w 4769517"/>
              <a:gd name="connsiteY3" fmla="*/ 141110 h 41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9517" h="418737">
                <a:moveTo>
                  <a:pt x="4769517" y="0"/>
                </a:moveTo>
                <a:cubicBezTo>
                  <a:pt x="4428501" y="128175"/>
                  <a:pt x="4005171" y="256350"/>
                  <a:pt x="3485416" y="324553"/>
                </a:cubicBezTo>
                <a:cubicBezTo>
                  <a:pt x="2965661" y="392756"/>
                  <a:pt x="2231890" y="439793"/>
                  <a:pt x="1650987" y="409219"/>
                </a:cubicBezTo>
                <a:cubicBezTo>
                  <a:pt x="1070084" y="378645"/>
                  <a:pt x="0" y="141110"/>
                  <a:pt x="0" y="141110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Forme libre 111"/>
          <p:cNvSpPr/>
          <p:nvPr/>
        </p:nvSpPr>
        <p:spPr>
          <a:xfrm>
            <a:off x="9897386" y="7328429"/>
            <a:ext cx="6053618" cy="846660"/>
          </a:xfrm>
          <a:custGeom>
            <a:avLst/>
            <a:gdLst>
              <a:gd name="connsiteX0" fmla="*/ 6053618 w 6053618"/>
              <a:gd name="connsiteY0" fmla="*/ 0 h 846660"/>
              <a:gd name="connsiteX1" fmla="*/ 4049856 w 6053618"/>
              <a:gd name="connsiteY1" fmla="*/ 507996 h 846660"/>
              <a:gd name="connsiteX2" fmla="*/ 1340545 w 6053618"/>
              <a:gd name="connsiteY2" fmla="*/ 649106 h 846660"/>
              <a:gd name="connsiteX3" fmla="*/ 0 w 6053618"/>
              <a:gd name="connsiteY3" fmla="*/ 846660 h 84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3618" h="846660">
                <a:moveTo>
                  <a:pt x="6053618" y="0"/>
                </a:moveTo>
                <a:cubicBezTo>
                  <a:pt x="5444493" y="199906"/>
                  <a:pt x="4835368" y="399812"/>
                  <a:pt x="4049856" y="507996"/>
                </a:cubicBezTo>
                <a:cubicBezTo>
                  <a:pt x="3264344" y="616180"/>
                  <a:pt x="2015521" y="592662"/>
                  <a:pt x="1340545" y="649106"/>
                </a:cubicBezTo>
                <a:cubicBezTo>
                  <a:pt x="665569" y="705550"/>
                  <a:pt x="0" y="846660"/>
                  <a:pt x="0" y="846660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Forme libre 115"/>
          <p:cNvSpPr/>
          <p:nvPr/>
        </p:nvSpPr>
        <p:spPr>
          <a:xfrm>
            <a:off x="7804661" y="8372643"/>
            <a:ext cx="5013702" cy="1619243"/>
          </a:xfrm>
          <a:custGeom>
            <a:avLst/>
            <a:gdLst>
              <a:gd name="connsiteX0" fmla="*/ 5010908 w 5010908"/>
              <a:gd name="connsiteY0" fmla="*/ 1269989 h 1619243"/>
              <a:gd name="connsiteX1" fmla="*/ 3472809 w 5010908"/>
              <a:gd name="connsiteY1" fmla="*/ 1566320 h 1619243"/>
              <a:gd name="connsiteX2" fmla="*/ 523611 w 5010908"/>
              <a:gd name="connsiteY2" fmla="*/ 1453432 h 1619243"/>
              <a:gd name="connsiteX3" fmla="*/ 1504 w 5010908"/>
              <a:gd name="connsiteY3" fmla="*/ 0 h 1619243"/>
              <a:gd name="connsiteX0" fmla="*/ 5019449 w 5019449"/>
              <a:gd name="connsiteY0" fmla="*/ 1269989 h 1604348"/>
              <a:gd name="connsiteX1" fmla="*/ 3904680 w 5019449"/>
              <a:gd name="connsiteY1" fmla="*/ 1538098 h 1604348"/>
              <a:gd name="connsiteX2" fmla="*/ 532152 w 5019449"/>
              <a:gd name="connsiteY2" fmla="*/ 1453432 h 1604348"/>
              <a:gd name="connsiteX3" fmla="*/ 10045 w 5019449"/>
              <a:gd name="connsiteY3" fmla="*/ 0 h 1604348"/>
              <a:gd name="connsiteX0" fmla="*/ 5013702 w 5013702"/>
              <a:gd name="connsiteY0" fmla="*/ 1269989 h 1619243"/>
              <a:gd name="connsiteX1" fmla="*/ 3659046 w 5013702"/>
              <a:gd name="connsiteY1" fmla="*/ 1566320 h 1619243"/>
              <a:gd name="connsiteX2" fmla="*/ 526405 w 5013702"/>
              <a:gd name="connsiteY2" fmla="*/ 1453432 h 1619243"/>
              <a:gd name="connsiteX3" fmla="*/ 4298 w 5013702"/>
              <a:gd name="connsiteY3" fmla="*/ 0 h 161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3702" h="1619243">
                <a:moveTo>
                  <a:pt x="5013702" y="1269989"/>
                </a:moveTo>
                <a:cubicBezTo>
                  <a:pt x="4618594" y="1402867"/>
                  <a:pt x="4406929" y="1535746"/>
                  <a:pt x="3659046" y="1566320"/>
                </a:cubicBezTo>
                <a:cubicBezTo>
                  <a:pt x="2911163" y="1596894"/>
                  <a:pt x="1135530" y="1714485"/>
                  <a:pt x="526405" y="1453432"/>
                </a:cubicBezTo>
                <a:cubicBezTo>
                  <a:pt x="-82720" y="1192379"/>
                  <a:pt x="4298" y="0"/>
                  <a:pt x="4298" y="0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Forme libre 116"/>
          <p:cNvSpPr/>
          <p:nvPr/>
        </p:nvSpPr>
        <p:spPr>
          <a:xfrm>
            <a:off x="7661433" y="8767601"/>
            <a:ext cx="6584680" cy="1429093"/>
          </a:xfrm>
          <a:custGeom>
            <a:avLst/>
            <a:gdLst>
              <a:gd name="connsiteX0" fmla="*/ 5010908 w 5010908"/>
              <a:gd name="connsiteY0" fmla="*/ 1269989 h 1619243"/>
              <a:gd name="connsiteX1" fmla="*/ 3472809 w 5010908"/>
              <a:gd name="connsiteY1" fmla="*/ 1566320 h 1619243"/>
              <a:gd name="connsiteX2" fmla="*/ 523611 w 5010908"/>
              <a:gd name="connsiteY2" fmla="*/ 1453432 h 1619243"/>
              <a:gd name="connsiteX3" fmla="*/ 1504 w 5010908"/>
              <a:gd name="connsiteY3" fmla="*/ 0 h 1619243"/>
              <a:gd name="connsiteX0" fmla="*/ 5019449 w 5019449"/>
              <a:gd name="connsiteY0" fmla="*/ 1269989 h 1604348"/>
              <a:gd name="connsiteX1" fmla="*/ 3904680 w 5019449"/>
              <a:gd name="connsiteY1" fmla="*/ 1538098 h 1604348"/>
              <a:gd name="connsiteX2" fmla="*/ 532152 w 5019449"/>
              <a:gd name="connsiteY2" fmla="*/ 1453432 h 1604348"/>
              <a:gd name="connsiteX3" fmla="*/ 10045 w 5019449"/>
              <a:gd name="connsiteY3" fmla="*/ 0 h 1604348"/>
              <a:gd name="connsiteX0" fmla="*/ 5013702 w 5013702"/>
              <a:gd name="connsiteY0" fmla="*/ 1269989 h 1619243"/>
              <a:gd name="connsiteX1" fmla="*/ 3659046 w 5013702"/>
              <a:gd name="connsiteY1" fmla="*/ 1566320 h 1619243"/>
              <a:gd name="connsiteX2" fmla="*/ 526405 w 5013702"/>
              <a:gd name="connsiteY2" fmla="*/ 1453432 h 1619243"/>
              <a:gd name="connsiteX3" fmla="*/ 4298 w 5013702"/>
              <a:gd name="connsiteY3" fmla="*/ 0 h 1619243"/>
              <a:gd name="connsiteX0" fmla="*/ 4992297 w 4992297"/>
              <a:gd name="connsiteY0" fmla="*/ 888992 h 1643981"/>
              <a:gd name="connsiteX1" fmla="*/ 3659046 w 4992297"/>
              <a:gd name="connsiteY1" fmla="*/ 1566320 h 1643981"/>
              <a:gd name="connsiteX2" fmla="*/ 526405 w 4992297"/>
              <a:gd name="connsiteY2" fmla="*/ 1453432 h 1643981"/>
              <a:gd name="connsiteX3" fmla="*/ 4298 w 4992297"/>
              <a:gd name="connsiteY3" fmla="*/ 0 h 1643981"/>
              <a:gd name="connsiteX0" fmla="*/ 4992297 w 4992297"/>
              <a:gd name="connsiteY0" fmla="*/ 888992 h 1643981"/>
              <a:gd name="connsiteX1" fmla="*/ 3659046 w 4992297"/>
              <a:gd name="connsiteY1" fmla="*/ 1566320 h 1643981"/>
              <a:gd name="connsiteX2" fmla="*/ 526405 w 4992297"/>
              <a:gd name="connsiteY2" fmla="*/ 1453432 h 1643981"/>
              <a:gd name="connsiteX3" fmla="*/ 4298 w 4992297"/>
              <a:gd name="connsiteY3" fmla="*/ 0 h 1643981"/>
              <a:gd name="connsiteX0" fmla="*/ 4992094 w 4992094"/>
              <a:gd name="connsiteY0" fmla="*/ 888992 h 1573695"/>
              <a:gd name="connsiteX1" fmla="*/ 3648141 w 4992094"/>
              <a:gd name="connsiteY1" fmla="*/ 1425210 h 1573695"/>
              <a:gd name="connsiteX2" fmla="*/ 526202 w 4992094"/>
              <a:gd name="connsiteY2" fmla="*/ 1453432 h 1573695"/>
              <a:gd name="connsiteX3" fmla="*/ 4095 w 4992094"/>
              <a:gd name="connsiteY3" fmla="*/ 0 h 1573695"/>
              <a:gd name="connsiteX0" fmla="*/ 4992094 w 4992094"/>
              <a:gd name="connsiteY0" fmla="*/ 888992 h 1466633"/>
              <a:gd name="connsiteX1" fmla="*/ 3648141 w 4992094"/>
              <a:gd name="connsiteY1" fmla="*/ 1425210 h 1466633"/>
              <a:gd name="connsiteX2" fmla="*/ 526202 w 4992094"/>
              <a:gd name="connsiteY2" fmla="*/ 1269989 h 1466633"/>
              <a:gd name="connsiteX3" fmla="*/ 4095 w 4992094"/>
              <a:gd name="connsiteY3" fmla="*/ 0 h 1466633"/>
              <a:gd name="connsiteX0" fmla="*/ 4994091 w 4994091"/>
              <a:gd name="connsiteY0" fmla="*/ 888992 h 1429093"/>
              <a:gd name="connsiteX1" fmla="*/ 3746459 w 4994091"/>
              <a:gd name="connsiteY1" fmla="*/ 1368766 h 1429093"/>
              <a:gd name="connsiteX2" fmla="*/ 528199 w 4994091"/>
              <a:gd name="connsiteY2" fmla="*/ 1269989 h 1429093"/>
              <a:gd name="connsiteX3" fmla="*/ 6092 w 4994091"/>
              <a:gd name="connsiteY3" fmla="*/ 0 h 14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4091" h="1429093">
                <a:moveTo>
                  <a:pt x="4994091" y="888992"/>
                </a:moveTo>
                <a:cubicBezTo>
                  <a:pt x="4684602" y="1191202"/>
                  <a:pt x="4490774" y="1305267"/>
                  <a:pt x="3746459" y="1368766"/>
                </a:cubicBezTo>
                <a:cubicBezTo>
                  <a:pt x="3002144" y="1432265"/>
                  <a:pt x="1151593" y="1498117"/>
                  <a:pt x="528199" y="1269989"/>
                </a:cubicBezTo>
                <a:cubicBezTo>
                  <a:pt x="-95195" y="1041861"/>
                  <a:pt x="6092" y="0"/>
                  <a:pt x="6092" y="0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Forme libre 117"/>
          <p:cNvSpPr/>
          <p:nvPr/>
        </p:nvSpPr>
        <p:spPr>
          <a:xfrm>
            <a:off x="7475215" y="9240307"/>
            <a:ext cx="8113340" cy="1132527"/>
          </a:xfrm>
          <a:custGeom>
            <a:avLst/>
            <a:gdLst>
              <a:gd name="connsiteX0" fmla="*/ 5010908 w 5010908"/>
              <a:gd name="connsiteY0" fmla="*/ 1269989 h 1619243"/>
              <a:gd name="connsiteX1" fmla="*/ 3472809 w 5010908"/>
              <a:gd name="connsiteY1" fmla="*/ 1566320 h 1619243"/>
              <a:gd name="connsiteX2" fmla="*/ 523611 w 5010908"/>
              <a:gd name="connsiteY2" fmla="*/ 1453432 h 1619243"/>
              <a:gd name="connsiteX3" fmla="*/ 1504 w 5010908"/>
              <a:gd name="connsiteY3" fmla="*/ 0 h 1619243"/>
              <a:gd name="connsiteX0" fmla="*/ 5019449 w 5019449"/>
              <a:gd name="connsiteY0" fmla="*/ 1269989 h 1604348"/>
              <a:gd name="connsiteX1" fmla="*/ 3904680 w 5019449"/>
              <a:gd name="connsiteY1" fmla="*/ 1538098 h 1604348"/>
              <a:gd name="connsiteX2" fmla="*/ 532152 w 5019449"/>
              <a:gd name="connsiteY2" fmla="*/ 1453432 h 1604348"/>
              <a:gd name="connsiteX3" fmla="*/ 10045 w 5019449"/>
              <a:gd name="connsiteY3" fmla="*/ 0 h 1604348"/>
              <a:gd name="connsiteX0" fmla="*/ 5013702 w 5013702"/>
              <a:gd name="connsiteY0" fmla="*/ 1269989 h 1619243"/>
              <a:gd name="connsiteX1" fmla="*/ 3659046 w 5013702"/>
              <a:gd name="connsiteY1" fmla="*/ 1566320 h 1619243"/>
              <a:gd name="connsiteX2" fmla="*/ 526405 w 5013702"/>
              <a:gd name="connsiteY2" fmla="*/ 1453432 h 1619243"/>
              <a:gd name="connsiteX3" fmla="*/ 4298 w 5013702"/>
              <a:gd name="connsiteY3" fmla="*/ 0 h 1619243"/>
              <a:gd name="connsiteX0" fmla="*/ 4992297 w 4992297"/>
              <a:gd name="connsiteY0" fmla="*/ 888992 h 1643981"/>
              <a:gd name="connsiteX1" fmla="*/ 3659046 w 4992297"/>
              <a:gd name="connsiteY1" fmla="*/ 1566320 h 1643981"/>
              <a:gd name="connsiteX2" fmla="*/ 526405 w 4992297"/>
              <a:gd name="connsiteY2" fmla="*/ 1453432 h 1643981"/>
              <a:gd name="connsiteX3" fmla="*/ 4298 w 4992297"/>
              <a:gd name="connsiteY3" fmla="*/ 0 h 1643981"/>
              <a:gd name="connsiteX0" fmla="*/ 4992297 w 4992297"/>
              <a:gd name="connsiteY0" fmla="*/ 888992 h 1643981"/>
              <a:gd name="connsiteX1" fmla="*/ 3659046 w 4992297"/>
              <a:gd name="connsiteY1" fmla="*/ 1566320 h 1643981"/>
              <a:gd name="connsiteX2" fmla="*/ 526405 w 4992297"/>
              <a:gd name="connsiteY2" fmla="*/ 1453432 h 1643981"/>
              <a:gd name="connsiteX3" fmla="*/ 4298 w 4992297"/>
              <a:gd name="connsiteY3" fmla="*/ 0 h 1643981"/>
              <a:gd name="connsiteX0" fmla="*/ 4992094 w 4992094"/>
              <a:gd name="connsiteY0" fmla="*/ 888992 h 1573695"/>
              <a:gd name="connsiteX1" fmla="*/ 3648141 w 4992094"/>
              <a:gd name="connsiteY1" fmla="*/ 1425210 h 1573695"/>
              <a:gd name="connsiteX2" fmla="*/ 526202 w 4992094"/>
              <a:gd name="connsiteY2" fmla="*/ 1453432 h 1573695"/>
              <a:gd name="connsiteX3" fmla="*/ 4095 w 4992094"/>
              <a:gd name="connsiteY3" fmla="*/ 0 h 1573695"/>
              <a:gd name="connsiteX0" fmla="*/ 4992094 w 4992094"/>
              <a:gd name="connsiteY0" fmla="*/ 888992 h 1466633"/>
              <a:gd name="connsiteX1" fmla="*/ 3648141 w 4992094"/>
              <a:gd name="connsiteY1" fmla="*/ 1425210 h 1466633"/>
              <a:gd name="connsiteX2" fmla="*/ 526202 w 4992094"/>
              <a:gd name="connsiteY2" fmla="*/ 1269989 h 1466633"/>
              <a:gd name="connsiteX3" fmla="*/ 4095 w 4992094"/>
              <a:gd name="connsiteY3" fmla="*/ 0 h 1466633"/>
              <a:gd name="connsiteX0" fmla="*/ 4994091 w 4994091"/>
              <a:gd name="connsiteY0" fmla="*/ 888992 h 1429093"/>
              <a:gd name="connsiteX1" fmla="*/ 3746459 w 4994091"/>
              <a:gd name="connsiteY1" fmla="*/ 1368766 h 1429093"/>
              <a:gd name="connsiteX2" fmla="*/ 528199 w 4994091"/>
              <a:gd name="connsiteY2" fmla="*/ 1269989 h 1429093"/>
              <a:gd name="connsiteX3" fmla="*/ 6092 w 4994091"/>
              <a:gd name="connsiteY3" fmla="*/ 0 h 1429093"/>
              <a:gd name="connsiteX0" fmla="*/ 4989420 w 4989420"/>
              <a:gd name="connsiteY0" fmla="*/ 888992 h 1370800"/>
              <a:gd name="connsiteX1" fmla="*/ 3741788 w 4989420"/>
              <a:gd name="connsiteY1" fmla="*/ 1368766 h 1370800"/>
              <a:gd name="connsiteX2" fmla="*/ 566928 w 4989420"/>
              <a:gd name="connsiteY2" fmla="*/ 1015991 h 1370800"/>
              <a:gd name="connsiteX3" fmla="*/ 1421 w 4989420"/>
              <a:gd name="connsiteY3" fmla="*/ 0 h 1370800"/>
              <a:gd name="connsiteX0" fmla="*/ 4989420 w 4989420"/>
              <a:gd name="connsiteY0" fmla="*/ 423329 h 1392774"/>
              <a:gd name="connsiteX1" fmla="*/ 3741788 w 4989420"/>
              <a:gd name="connsiteY1" fmla="*/ 1368766 h 1392774"/>
              <a:gd name="connsiteX2" fmla="*/ 566928 w 4989420"/>
              <a:gd name="connsiteY2" fmla="*/ 1015991 h 1392774"/>
              <a:gd name="connsiteX3" fmla="*/ 1421 w 4989420"/>
              <a:gd name="connsiteY3" fmla="*/ 0 h 1392774"/>
              <a:gd name="connsiteX0" fmla="*/ 4990721 w 4990721"/>
              <a:gd name="connsiteY0" fmla="*/ 423329 h 1132527"/>
              <a:gd name="connsiteX1" fmla="*/ 3847250 w 4990721"/>
              <a:gd name="connsiteY1" fmla="*/ 1044213 h 1132527"/>
              <a:gd name="connsiteX2" fmla="*/ 568229 w 4990721"/>
              <a:gd name="connsiteY2" fmla="*/ 1015991 h 1132527"/>
              <a:gd name="connsiteX3" fmla="*/ 2722 w 4990721"/>
              <a:gd name="connsiteY3" fmla="*/ 0 h 1132527"/>
              <a:gd name="connsiteX0" fmla="*/ 4990721 w 4990721"/>
              <a:gd name="connsiteY0" fmla="*/ 423329 h 1157392"/>
              <a:gd name="connsiteX1" fmla="*/ 3847250 w 4990721"/>
              <a:gd name="connsiteY1" fmla="*/ 1086546 h 1157392"/>
              <a:gd name="connsiteX2" fmla="*/ 568229 w 4990721"/>
              <a:gd name="connsiteY2" fmla="*/ 1015991 h 1157392"/>
              <a:gd name="connsiteX3" fmla="*/ 2722 w 4990721"/>
              <a:gd name="connsiteY3" fmla="*/ 0 h 1157392"/>
              <a:gd name="connsiteX0" fmla="*/ 4990721 w 4990721"/>
              <a:gd name="connsiteY0" fmla="*/ 423329 h 1132527"/>
              <a:gd name="connsiteX1" fmla="*/ 3847250 w 4990721"/>
              <a:gd name="connsiteY1" fmla="*/ 1044213 h 1132527"/>
              <a:gd name="connsiteX2" fmla="*/ 568229 w 4990721"/>
              <a:gd name="connsiteY2" fmla="*/ 1015991 h 1132527"/>
              <a:gd name="connsiteX3" fmla="*/ 2722 w 4990721"/>
              <a:gd name="connsiteY3" fmla="*/ 0 h 113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0721" h="1132527">
                <a:moveTo>
                  <a:pt x="4990721" y="423329"/>
                </a:moveTo>
                <a:cubicBezTo>
                  <a:pt x="4681232" y="725539"/>
                  <a:pt x="4584332" y="945436"/>
                  <a:pt x="3847250" y="1044213"/>
                </a:cubicBezTo>
                <a:cubicBezTo>
                  <a:pt x="3110168" y="1142990"/>
                  <a:pt x="1208984" y="1190027"/>
                  <a:pt x="568229" y="1015991"/>
                </a:cubicBezTo>
                <a:cubicBezTo>
                  <a:pt x="-72526" y="841955"/>
                  <a:pt x="2722" y="0"/>
                  <a:pt x="2722" y="0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Forme libre 119"/>
          <p:cNvSpPr/>
          <p:nvPr/>
        </p:nvSpPr>
        <p:spPr>
          <a:xfrm>
            <a:off x="6680079" y="5407111"/>
            <a:ext cx="7450606" cy="1145213"/>
          </a:xfrm>
          <a:custGeom>
            <a:avLst/>
            <a:gdLst>
              <a:gd name="connsiteX0" fmla="*/ 7450606 w 7450606"/>
              <a:gd name="connsiteY0" fmla="*/ 1214986 h 1214986"/>
              <a:gd name="connsiteX1" fmla="*/ 6505169 w 7450606"/>
              <a:gd name="connsiteY1" fmla="*/ 594103 h 1214986"/>
              <a:gd name="connsiteX2" fmla="*/ 3809969 w 7450606"/>
              <a:gd name="connsiteY2" fmla="*/ 142551 h 1214986"/>
              <a:gd name="connsiteX3" fmla="*/ 1382878 w 7450606"/>
              <a:gd name="connsiteY3" fmla="*/ 43774 h 1214986"/>
              <a:gd name="connsiteX4" fmla="*/ 0 w 7450606"/>
              <a:gd name="connsiteY4" fmla="*/ 791656 h 1214986"/>
              <a:gd name="connsiteX0" fmla="*/ 7450606 w 7450606"/>
              <a:gd name="connsiteY0" fmla="*/ 1160494 h 1160494"/>
              <a:gd name="connsiteX1" fmla="*/ 6505169 w 7450606"/>
              <a:gd name="connsiteY1" fmla="*/ 539611 h 1160494"/>
              <a:gd name="connsiteX2" fmla="*/ 3809969 w 7450606"/>
              <a:gd name="connsiteY2" fmla="*/ 88059 h 1160494"/>
              <a:gd name="connsiteX3" fmla="*/ 1269990 w 7450606"/>
              <a:gd name="connsiteY3" fmla="*/ 59837 h 1160494"/>
              <a:gd name="connsiteX4" fmla="*/ 0 w 7450606"/>
              <a:gd name="connsiteY4" fmla="*/ 737164 h 1160494"/>
              <a:gd name="connsiteX0" fmla="*/ 7450606 w 7450606"/>
              <a:gd name="connsiteY0" fmla="*/ 1145213 h 1145213"/>
              <a:gd name="connsiteX1" fmla="*/ 6505169 w 7450606"/>
              <a:gd name="connsiteY1" fmla="*/ 524330 h 1145213"/>
              <a:gd name="connsiteX2" fmla="*/ 4190966 w 7450606"/>
              <a:gd name="connsiteY2" fmla="*/ 115111 h 1145213"/>
              <a:gd name="connsiteX3" fmla="*/ 1269990 w 7450606"/>
              <a:gd name="connsiteY3" fmla="*/ 44556 h 1145213"/>
              <a:gd name="connsiteX4" fmla="*/ 0 w 7450606"/>
              <a:gd name="connsiteY4" fmla="*/ 721883 h 114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50606" h="1145213">
                <a:moveTo>
                  <a:pt x="7450606" y="1145213"/>
                </a:moveTo>
                <a:cubicBezTo>
                  <a:pt x="7281274" y="924141"/>
                  <a:pt x="7048442" y="696014"/>
                  <a:pt x="6505169" y="524330"/>
                </a:cubicBezTo>
                <a:cubicBezTo>
                  <a:pt x="5961896" y="352646"/>
                  <a:pt x="5063496" y="195073"/>
                  <a:pt x="4190966" y="115111"/>
                </a:cubicBezTo>
                <a:cubicBezTo>
                  <a:pt x="3318436" y="35149"/>
                  <a:pt x="1968484" y="-56573"/>
                  <a:pt x="1269990" y="44556"/>
                </a:cubicBezTo>
                <a:cubicBezTo>
                  <a:pt x="571496" y="145685"/>
                  <a:pt x="0" y="721883"/>
                  <a:pt x="0" y="721883"/>
                </a:cubicBezTo>
              </a:path>
            </a:pathLst>
          </a:custGeom>
          <a:ln w="9525" cmpd="sng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5684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56</Words>
  <Application>Microsoft Macintosh PowerPoint</Application>
  <PresentationFormat>Personnalisé</PresentationFormat>
  <Paragraphs>49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11</cp:revision>
  <dcterms:created xsi:type="dcterms:W3CDTF">2016-08-31T12:10:41Z</dcterms:created>
  <dcterms:modified xsi:type="dcterms:W3CDTF">2016-09-28T12:54:36Z</dcterms:modified>
</cp:coreProperties>
</file>