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7" d="100"/>
          <a:sy n="267" d="100"/>
        </p:scale>
        <p:origin x="678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6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3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2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7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4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6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4E14-DE02-2D4C-AF00-DACBB606C8D4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97193" y="615690"/>
            <a:ext cx="7909405" cy="32315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3182545" y="1113359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Synthesis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Variability Models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917410" y="2810506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Recover a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Modular Design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5181334" y="2933761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Composition of</a:t>
            </a:r>
            <a:endParaRPr lang="fr-FR" sz="1000" dirty="0" smtClean="0">
              <a:latin typeface="Seravek Light"/>
              <a:cs typeface="Seravek Light"/>
            </a:endParaRPr>
          </a:p>
          <a:p>
            <a:pPr algn="ctr"/>
            <a:r>
              <a:rPr lang="fr-FR" sz="1000" dirty="0" smtClean="0">
                <a:latin typeface="Seravek Light"/>
                <a:cs typeface="Seravek Light"/>
              </a:rPr>
              <a:t>Language Modules</a:t>
            </a:r>
          </a:p>
        </p:txBody>
      </p:sp>
      <p:sp>
        <p:nvSpPr>
          <p:cNvPr id="88" name="Forme libre 87"/>
          <p:cNvSpPr/>
          <p:nvPr/>
        </p:nvSpPr>
        <p:spPr>
          <a:xfrm rot="2987078">
            <a:off x="6829737" y="1927216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7224966" y="2217111"/>
            <a:ext cx="11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Configuration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DSL Variants</a:t>
            </a:r>
            <a:endParaRPr lang="en-US" sz="1000" dirty="0" smtClean="0">
              <a:latin typeface="Seravek"/>
              <a:cs typeface="Seravek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04" y="2388363"/>
            <a:ext cx="435822" cy="43497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64" y="698242"/>
            <a:ext cx="435822" cy="43497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54" y="2505411"/>
            <a:ext cx="435822" cy="434971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27" y="1770738"/>
            <a:ext cx="465913" cy="46591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3514253" y="3557942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Existing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smtClean="0">
                <a:latin typeface="Seravek"/>
                <a:cs typeface="Seravek"/>
              </a:rPr>
              <a:t>DSL </a:t>
            </a:r>
            <a:r>
              <a:rPr lang="fr-FR" sz="1000" dirty="0" err="1" smtClean="0">
                <a:latin typeface="Seravek"/>
                <a:cs typeface="Seravek"/>
              </a:rPr>
              <a:t>Variants</a:t>
            </a:r>
            <a:endParaRPr lang="fr-FR" sz="1000" dirty="0" smtClean="0">
              <a:latin typeface="Seravek"/>
              <a:cs typeface="Seravek"/>
            </a:endParaRPr>
          </a:p>
        </p:txBody>
      </p:sp>
      <p:sp>
        <p:nvSpPr>
          <p:cNvPr id="76" name="Nuage 75"/>
          <p:cNvSpPr/>
          <p:nvPr/>
        </p:nvSpPr>
        <p:spPr>
          <a:xfrm>
            <a:off x="1154514" y="903362"/>
            <a:ext cx="1788747" cy="1295339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r 57"/>
          <p:cNvGrpSpPr/>
          <p:nvPr/>
        </p:nvGrpSpPr>
        <p:grpSpPr>
          <a:xfrm>
            <a:off x="1657712" y="1236395"/>
            <a:ext cx="839018" cy="628023"/>
            <a:chOff x="975164" y="1286018"/>
            <a:chExt cx="839018" cy="628023"/>
          </a:xfrm>
        </p:grpSpPr>
        <p:sp>
          <p:nvSpPr>
            <p:cNvPr id="4" name="Rectangle 3"/>
            <p:cNvSpPr/>
            <p:nvPr/>
          </p:nvSpPr>
          <p:spPr>
            <a:xfrm rot="21088048">
              <a:off x="983055" y="1286018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 rot="21088048">
              <a:off x="1283259" y="1289396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 rot="21088048">
              <a:off x="1591676" y="1289395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 rot="21088048">
              <a:off x="1283260" y="153393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 rot="21088048">
              <a:off x="1591676" y="153731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 rot="21088048">
              <a:off x="983054" y="153731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V="1">
              <a:off x="1703960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1708562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708562" y="155813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713164" y="157915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1403132" y="155797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1407734" y="157900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1102927" y="155714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1107529" y="1578164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1098325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1102927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1389436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1394038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21088048">
              <a:off x="1275370" y="1784964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 rot="21088048">
              <a:off x="1583786" y="178834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 rot="21088048">
              <a:off x="975164" y="1788345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1700672" y="180916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1705274" y="1830187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395242" y="180901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1399844" y="183003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1095037" y="1808172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099639" y="1829196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Nuage 89"/>
          <p:cNvSpPr/>
          <p:nvPr/>
        </p:nvSpPr>
        <p:spPr>
          <a:xfrm>
            <a:off x="5550970" y="903362"/>
            <a:ext cx="1676383" cy="1295339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5832392" y="1217583"/>
            <a:ext cx="1272941" cy="454322"/>
            <a:chOff x="3483241" y="1285815"/>
            <a:chExt cx="1272941" cy="454322"/>
          </a:xfrm>
        </p:grpSpPr>
        <p:sp>
          <p:nvSpPr>
            <p:cNvPr id="22" name="ZoneTexte 21"/>
            <p:cNvSpPr txBox="1"/>
            <p:nvPr/>
          </p:nvSpPr>
          <p:spPr>
            <a:xfrm>
              <a:off x="4387644" y="130741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68924" y="150045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726779" y="12858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38539" y="149917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001099" y="14890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3483241" y="1301294"/>
              <a:ext cx="1093261" cy="438843"/>
              <a:chOff x="5940711" y="2251813"/>
              <a:chExt cx="1093261" cy="438843"/>
            </a:xfrm>
          </p:grpSpPr>
          <p:sp>
            <p:nvSpPr>
              <p:cNvPr id="28" name="Rectangle à coins arrondis 27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30" idx="0"/>
                <a:endCxn id="28" idx="2"/>
              </p:cNvCxnSpPr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à coins arrondis 32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>
                <a:stCxn id="29" idx="2"/>
                <a:endCxn id="33" idx="0"/>
              </p:cNvCxnSpPr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29" idx="2"/>
                <a:endCxn id="34" idx="0"/>
              </p:cNvCxnSpPr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29" idx="2"/>
                <a:endCxn id="35" idx="0"/>
              </p:cNvCxnSpPr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29" idx="2"/>
                <a:endCxn id="36" idx="0"/>
              </p:cNvCxnSpPr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0"/>
                <a:endCxn id="30" idx="2"/>
              </p:cNvCxnSpPr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41" idx="0"/>
                <a:endCxn id="30" idx="2"/>
              </p:cNvCxnSpPr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5" name="Nuage 94"/>
          <p:cNvSpPr/>
          <p:nvPr/>
        </p:nvSpPr>
        <p:spPr>
          <a:xfrm>
            <a:off x="3458379" y="2513044"/>
            <a:ext cx="1614186" cy="1066256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3910233" y="2788832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4062633" y="2941232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4141838" y="2709267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 81"/>
          <p:cNvSpPr/>
          <p:nvPr/>
        </p:nvSpPr>
        <p:spPr>
          <a:xfrm rot="8085454">
            <a:off x="4787327" y="2552362"/>
            <a:ext cx="1463067" cy="84329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2642812" y="1513264"/>
            <a:ext cx="3079004" cy="319021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 rot="13181896">
            <a:off x="2074506" y="2467831"/>
            <a:ext cx="1672478" cy="11901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1523949" y="2474513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1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1585333" y="2477416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3779281" y="781059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2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3840665" y="783962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7388478" y="1886926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3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100" name="Ellipse 99"/>
          <p:cNvSpPr/>
          <p:nvPr/>
        </p:nvSpPr>
        <p:spPr>
          <a:xfrm>
            <a:off x="7449862" y="1889829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5800283" y="2615751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4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876609" y="2618654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441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2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59657" y="776796"/>
            <a:ext cx="8312468" cy="334802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0" name="Nuage 139"/>
          <p:cNvSpPr/>
          <p:nvPr/>
        </p:nvSpPr>
        <p:spPr>
          <a:xfrm>
            <a:off x="5528507" y="2733345"/>
            <a:ext cx="1788747" cy="112174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Nuage 137"/>
          <p:cNvSpPr/>
          <p:nvPr/>
        </p:nvSpPr>
        <p:spPr>
          <a:xfrm>
            <a:off x="5504989" y="1135914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Nuage 121"/>
          <p:cNvSpPr/>
          <p:nvPr/>
        </p:nvSpPr>
        <p:spPr>
          <a:xfrm>
            <a:off x="1168624" y="1148365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3376778" y="1068536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Synthesis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Variability Models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08154" y="2288837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Recover a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Modular Design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460655" y="2318298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Composition of</a:t>
            </a:r>
            <a:endParaRPr lang="fr-FR" sz="1000" dirty="0" smtClean="0">
              <a:latin typeface="Seravek Light"/>
              <a:cs typeface="Seravek Light"/>
            </a:endParaRPr>
          </a:p>
          <a:p>
            <a:pPr algn="ctr"/>
            <a:r>
              <a:rPr lang="fr-FR" sz="1000" dirty="0" smtClean="0">
                <a:latin typeface="Seravek Light"/>
                <a:cs typeface="Seravek Light"/>
              </a:rPr>
              <a:t>Language Modules</a:t>
            </a:r>
          </a:p>
        </p:txBody>
      </p:sp>
      <p:sp>
        <p:nvSpPr>
          <p:cNvPr id="88" name="Forme libre 87"/>
          <p:cNvSpPr/>
          <p:nvPr/>
        </p:nvSpPr>
        <p:spPr>
          <a:xfrm rot="329513">
            <a:off x="7128449" y="1303538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7679469" y="1416892"/>
            <a:ext cx="11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Configuration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DSL Variants</a:t>
            </a:r>
            <a:endParaRPr lang="en-US" sz="1000" dirty="0" smtClean="0">
              <a:latin typeface="Seravek"/>
              <a:cs typeface="Seravek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4" y="2045381"/>
            <a:ext cx="435822" cy="43497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85" y="844007"/>
            <a:ext cx="435822" cy="43497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20" y="2165308"/>
            <a:ext cx="435822" cy="434971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27" y="1624960"/>
            <a:ext cx="465913" cy="46591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275804" y="3854823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Existing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smtClean="0">
                <a:latin typeface="Seravek"/>
                <a:cs typeface="Seravek"/>
              </a:rPr>
              <a:t>DSL </a:t>
            </a:r>
            <a:r>
              <a:rPr lang="fr-FR" sz="1000" dirty="0" err="1" smtClean="0">
                <a:latin typeface="Seravek"/>
                <a:cs typeface="Seravek"/>
              </a:rPr>
              <a:t>Variants</a:t>
            </a:r>
            <a:endParaRPr lang="fr-FR" sz="1000" dirty="0" smtClean="0">
              <a:latin typeface="Seravek"/>
              <a:cs typeface="Seravek"/>
            </a:endParaRPr>
          </a:p>
        </p:txBody>
      </p:sp>
      <p:grpSp>
        <p:nvGrpSpPr>
          <p:cNvPr id="127" name="Grouper 126"/>
          <p:cNvGrpSpPr/>
          <p:nvPr/>
        </p:nvGrpSpPr>
        <p:grpSpPr>
          <a:xfrm>
            <a:off x="1984393" y="1456812"/>
            <a:ext cx="225492" cy="125696"/>
            <a:chOff x="1984393" y="1456812"/>
            <a:chExt cx="225492" cy="125696"/>
          </a:xfrm>
        </p:grpSpPr>
        <p:sp>
          <p:nvSpPr>
            <p:cNvPr id="7" name="Rectangle 6"/>
            <p:cNvSpPr/>
            <p:nvPr/>
          </p:nvSpPr>
          <p:spPr>
            <a:xfrm rot="21088048">
              <a:off x="1984393" y="145681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104265" y="148085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2108867" y="150188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r 73"/>
          <p:cNvGrpSpPr/>
          <p:nvPr/>
        </p:nvGrpSpPr>
        <p:grpSpPr>
          <a:xfrm>
            <a:off x="1657451" y="1460193"/>
            <a:ext cx="225493" cy="125696"/>
            <a:chOff x="1684187" y="1460193"/>
            <a:chExt cx="225493" cy="125696"/>
          </a:xfrm>
        </p:grpSpPr>
        <p:sp>
          <p:nvSpPr>
            <p:cNvPr id="9" name="Rectangle 8"/>
            <p:cNvSpPr/>
            <p:nvPr/>
          </p:nvSpPr>
          <p:spPr>
            <a:xfrm rot="21088048">
              <a:off x="1684187" y="146019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 flipV="1">
              <a:off x="1804060" y="148002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1808662" y="1501044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 rot="21088048">
            <a:off x="1676297" y="1784043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r 131"/>
          <p:cNvGrpSpPr/>
          <p:nvPr/>
        </p:nvGrpSpPr>
        <p:grpSpPr>
          <a:xfrm>
            <a:off x="2342039" y="1784041"/>
            <a:ext cx="222506" cy="125696"/>
            <a:chOff x="2321879" y="1784041"/>
            <a:chExt cx="222506" cy="125696"/>
          </a:xfrm>
        </p:grpSpPr>
        <p:sp>
          <p:nvSpPr>
            <p:cNvPr id="50" name="Rectangle 49"/>
            <p:cNvSpPr/>
            <p:nvPr/>
          </p:nvSpPr>
          <p:spPr>
            <a:xfrm rot="21088048">
              <a:off x="2321879" y="178404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2438765" y="180486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443367" y="182588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r 130"/>
          <p:cNvGrpSpPr/>
          <p:nvPr/>
        </p:nvGrpSpPr>
        <p:grpSpPr>
          <a:xfrm>
            <a:off x="2003383" y="1777302"/>
            <a:ext cx="225492" cy="125696"/>
            <a:chOff x="1976503" y="1780662"/>
            <a:chExt cx="225492" cy="125696"/>
          </a:xfrm>
        </p:grpSpPr>
        <p:sp>
          <p:nvSpPr>
            <p:cNvPr id="49" name="Rectangle 48"/>
            <p:cNvSpPr/>
            <p:nvPr/>
          </p:nvSpPr>
          <p:spPr>
            <a:xfrm rot="21088048">
              <a:off x="1976503" y="178066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flipV="1">
              <a:off x="2096375" y="180470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100977" y="182573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55"/>
          <p:cNvCxnSpPr/>
          <p:nvPr/>
        </p:nvCxnSpPr>
        <p:spPr>
          <a:xfrm flipV="1">
            <a:off x="1796170" y="1803870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800772" y="1824894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5847333" y="1352052"/>
            <a:ext cx="1272941" cy="454322"/>
            <a:chOff x="3483241" y="1285815"/>
            <a:chExt cx="1272941" cy="454322"/>
          </a:xfrm>
        </p:grpSpPr>
        <p:sp>
          <p:nvSpPr>
            <p:cNvPr id="22" name="ZoneTexte 21"/>
            <p:cNvSpPr txBox="1"/>
            <p:nvPr/>
          </p:nvSpPr>
          <p:spPr>
            <a:xfrm>
              <a:off x="4387644" y="130741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68924" y="150045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726779" y="12858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38539" y="149917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001099" y="14890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3483241" y="1301294"/>
              <a:ext cx="1093261" cy="438843"/>
              <a:chOff x="5940711" y="2251813"/>
              <a:chExt cx="1093261" cy="438843"/>
            </a:xfrm>
          </p:grpSpPr>
          <p:sp>
            <p:nvSpPr>
              <p:cNvPr id="28" name="Rectangle à coins arrondis 27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30" idx="0"/>
                <a:endCxn id="28" idx="2"/>
              </p:cNvCxnSpPr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à coins arrondis 32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>
                <a:stCxn id="29" idx="2"/>
                <a:endCxn id="33" idx="0"/>
              </p:cNvCxnSpPr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29" idx="2"/>
                <a:endCxn id="34" idx="0"/>
              </p:cNvCxnSpPr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29" idx="2"/>
                <a:endCxn id="35" idx="0"/>
              </p:cNvCxnSpPr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29" idx="2"/>
                <a:endCxn id="36" idx="0"/>
              </p:cNvCxnSpPr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0"/>
                <a:endCxn id="30" idx="2"/>
              </p:cNvCxnSpPr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41" idx="0"/>
                <a:endCxn id="30" idx="2"/>
              </p:cNvCxnSpPr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5" name="Nuage 94"/>
          <p:cNvSpPr/>
          <p:nvPr/>
        </p:nvSpPr>
        <p:spPr>
          <a:xfrm>
            <a:off x="1154513" y="2788832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2828168" y="1487728"/>
            <a:ext cx="2871343" cy="11535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 rot="16200000">
            <a:off x="1596762" y="2481677"/>
            <a:ext cx="888380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2" name="Grouper 141"/>
          <p:cNvGrpSpPr/>
          <p:nvPr/>
        </p:nvGrpSpPr>
        <p:grpSpPr>
          <a:xfrm>
            <a:off x="1789283" y="3117534"/>
            <a:ext cx="262435" cy="337291"/>
            <a:chOff x="1789283" y="3117534"/>
            <a:chExt cx="262435" cy="337291"/>
          </a:xfrm>
        </p:grpSpPr>
        <p:sp>
          <p:nvSpPr>
            <p:cNvPr id="61" name="Rogner un rectangle à un seul coin 60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r 142"/>
          <p:cNvGrpSpPr/>
          <p:nvPr/>
        </p:nvGrpSpPr>
        <p:grpSpPr>
          <a:xfrm>
            <a:off x="1960693" y="3338316"/>
            <a:ext cx="262435" cy="337291"/>
            <a:chOff x="1960693" y="3338316"/>
            <a:chExt cx="262435" cy="337291"/>
          </a:xfrm>
        </p:grpSpPr>
        <p:sp>
          <p:nvSpPr>
            <p:cNvPr id="108" name="Rogner un rectangle à un seul coin 107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er 140"/>
          <p:cNvGrpSpPr/>
          <p:nvPr/>
        </p:nvGrpSpPr>
        <p:grpSpPr>
          <a:xfrm>
            <a:off x="2088774" y="3053681"/>
            <a:ext cx="262435" cy="337291"/>
            <a:chOff x="2088774" y="3053681"/>
            <a:chExt cx="262435" cy="337291"/>
          </a:xfrm>
        </p:grpSpPr>
        <p:sp>
          <p:nvSpPr>
            <p:cNvPr id="115" name="Rogner un rectangle à un seul coin 114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r 84"/>
          <p:cNvGrpSpPr/>
          <p:nvPr/>
        </p:nvGrpSpPr>
        <p:grpSpPr>
          <a:xfrm>
            <a:off x="2319689" y="1460191"/>
            <a:ext cx="217904" cy="125696"/>
            <a:chOff x="2306249" y="1460191"/>
            <a:chExt cx="217904" cy="125696"/>
          </a:xfrm>
        </p:grpSpPr>
        <p:sp>
          <p:nvSpPr>
            <p:cNvPr id="8" name="Rectangle 7"/>
            <p:cNvSpPr/>
            <p:nvPr/>
          </p:nvSpPr>
          <p:spPr>
            <a:xfrm rot="21088048">
              <a:off x="2306249" y="146019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 flipV="1">
              <a:off x="2423135" y="148101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2409152" y="148345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V="1">
              <a:off x="2418960" y="150217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necteur droit 123"/>
          <p:cNvCxnSpPr>
            <a:stCxn id="51" idx="0"/>
            <a:endCxn id="9" idx="2"/>
          </p:cNvCxnSpPr>
          <p:nvPr/>
        </p:nvCxnSpPr>
        <p:spPr>
          <a:xfrm flipH="1" flipV="1">
            <a:off x="1750067" y="1585193"/>
            <a:ext cx="196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1825799" y="1536754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2153886" y="1547996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7" idx="2"/>
            <a:endCxn id="49" idx="0"/>
          </p:cNvCxnSpPr>
          <p:nvPr/>
        </p:nvCxnSpPr>
        <p:spPr>
          <a:xfrm>
            <a:off x="2077009" y="1581812"/>
            <a:ext cx="340" cy="19618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176612" y="1858805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8" idx="2"/>
            <a:endCxn id="50" idx="0"/>
          </p:cNvCxnSpPr>
          <p:nvPr/>
        </p:nvCxnSpPr>
        <p:spPr>
          <a:xfrm>
            <a:off x="2412305" y="1585191"/>
            <a:ext cx="3700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er 143"/>
          <p:cNvGrpSpPr/>
          <p:nvPr/>
        </p:nvGrpSpPr>
        <p:grpSpPr>
          <a:xfrm>
            <a:off x="6339874" y="2930410"/>
            <a:ext cx="262435" cy="337291"/>
            <a:chOff x="1960693" y="3338316"/>
            <a:chExt cx="262435" cy="337291"/>
          </a:xfrm>
        </p:grpSpPr>
        <p:sp>
          <p:nvSpPr>
            <p:cNvPr id="145" name="Rogner un rectangle à un seul coin 144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6" name="Connecteur droit 145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Forme libre 151"/>
          <p:cNvSpPr/>
          <p:nvPr/>
        </p:nvSpPr>
        <p:spPr>
          <a:xfrm rot="5400000">
            <a:off x="5861040" y="2710121"/>
            <a:ext cx="1294306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44134"/>
              <a:gd name="connsiteY0" fmla="*/ 141202 h 141202"/>
              <a:gd name="connsiteX1" fmla="*/ 1340732 w 3744134"/>
              <a:gd name="connsiteY1" fmla="*/ 166 h 141202"/>
              <a:gd name="connsiteX2" fmla="*/ 3744135 w 3744134"/>
              <a:gd name="connsiteY2" fmla="*/ 126259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134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44135" y="126259"/>
                  <a:pt x="3744135" y="126259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Forme libre 154"/>
          <p:cNvSpPr/>
          <p:nvPr/>
        </p:nvSpPr>
        <p:spPr>
          <a:xfrm rot="329513">
            <a:off x="7137965" y="1276010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orme libre 155"/>
          <p:cNvSpPr/>
          <p:nvPr/>
        </p:nvSpPr>
        <p:spPr>
          <a:xfrm rot="329513">
            <a:off x="7147481" y="1253774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r 156"/>
          <p:cNvGrpSpPr/>
          <p:nvPr/>
        </p:nvGrpSpPr>
        <p:grpSpPr>
          <a:xfrm>
            <a:off x="6023402" y="2928679"/>
            <a:ext cx="262435" cy="337291"/>
            <a:chOff x="2088774" y="3053681"/>
            <a:chExt cx="262435" cy="337291"/>
          </a:xfrm>
        </p:grpSpPr>
        <p:sp>
          <p:nvSpPr>
            <p:cNvPr id="158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9" name="Connecteur droit 158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er 164"/>
          <p:cNvGrpSpPr/>
          <p:nvPr/>
        </p:nvGrpSpPr>
        <p:grpSpPr>
          <a:xfrm>
            <a:off x="6646964" y="2928488"/>
            <a:ext cx="262435" cy="337291"/>
            <a:chOff x="1789283" y="3117534"/>
            <a:chExt cx="262435" cy="337291"/>
          </a:xfrm>
        </p:grpSpPr>
        <p:sp>
          <p:nvSpPr>
            <p:cNvPr id="166" name="Rogner un rectangle à un seul coin 165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166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r 172"/>
          <p:cNvGrpSpPr/>
          <p:nvPr/>
        </p:nvGrpSpPr>
        <p:grpSpPr>
          <a:xfrm>
            <a:off x="6185139" y="3329156"/>
            <a:ext cx="262435" cy="337291"/>
            <a:chOff x="1789283" y="3117534"/>
            <a:chExt cx="262435" cy="337291"/>
          </a:xfrm>
        </p:grpSpPr>
        <p:sp>
          <p:nvSpPr>
            <p:cNvPr id="174" name="Rogner un rectangle à un seul coin 173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5" name="Connecteur droit 17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er 180"/>
          <p:cNvGrpSpPr/>
          <p:nvPr/>
        </p:nvGrpSpPr>
        <p:grpSpPr>
          <a:xfrm>
            <a:off x="6485659" y="3321649"/>
            <a:ext cx="262435" cy="337291"/>
            <a:chOff x="1789283" y="3117534"/>
            <a:chExt cx="262435" cy="337291"/>
          </a:xfrm>
        </p:grpSpPr>
        <p:sp>
          <p:nvSpPr>
            <p:cNvPr id="182" name="Rogner un rectangle à un seul coin 181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orme libre 152"/>
          <p:cNvSpPr/>
          <p:nvPr/>
        </p:nvSpPr>
        <p:spPr>
          <a:xfrm rot="5400000">
            <a:off x="5763943" y="2664098"/>
            <a:ext cx="1310383" cy="16298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90641"/>
              <a:gd name="connsiteY0" fmla="*/ 141202 h 407851"/>
              <a:gd name="connsiteX1" fmla="*/ 1340732 w 3790641"/>
              <a:gd name="connsiteY1" fmla="*/ 166 h 407851"/>
              <a:gd name="connsiteX2" fmla="*/ 3790640 w 3790641"/>
              <a:gd name="connsiteY2" fmla="*/ 407850 h 4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41" h="407851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90640" y="407850"/>
                  <a:pt x="3790640" y="40785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Forme libre 153"/>
          <p:cNvSpPr/>
          <p:nvPr/>
        </p:nvSpPr>
        <p:spPr>
          <a:xfrm rot="5400000">
            <a:off x="5874175" y="2424967"/>
            <a:ext cx="920535" cy="251400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662899"/>
              <a:gd name="connsiteY0" fmla="*/ 141202 h 629099"/>
              <a:gd name="connsiteX1" fmla="*/ 1340732 w 2662899"/>
              <a:gd name="connsiteY1" fmla="*/ 166 h 629099"/>
              <a:gd name="connsiteX2" fmla="*/ 2662898 w 2662899"/>
              <a:gd name="connsiteY2" fmla="*/ 629100 h 62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899" h="629099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662898" y="629100"/>
                  <a:pt x="2662898" y="62910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 rot="5400000">
            <a:off x="6139373" y="2481787"/>
            <a:ext cx="925949" cy="15353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483642"/>
              <a:gd name="connsiteY0" fmla="*/ 474195 h 474195"/>
              <a:gd name="connsiteX1" fmla="*/ 1340732 w 2483642"/>
              <a:gd name="connsiteY1" fmla="*/ 333159 h 474195"/>
              <a:gd name="connsiteX2" fmla="*/ 2483642 w 2483642"/>
              <a:gd name="connsiteY2" fmla="*/ 0 h 47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642" h="474195">
                <a:moveTo>
                  <a:pt x="0" y="474195"/>
                </a:moveTo>
                <a:cubicBezTo>
                  <a:pt x="458195" y="400734"/>
                  <a:pt x="912418" y="329082"/>
                  <a:pt x="1340732" y="333159"/>
                </a:cubicBezTo>
                <a:cubicBezTo>
                  <a:pt x="1769046" y="337236"/>
                  <a:pt x="2483642" y="0"/>
                  <a:pt x="2483642" y="0"/>
                </a:cubicBezTo>
              </a:path>
            </a:pathLst>
          </a:custGeom>
          <a:ln w="9525" cmpd="sng">
            <a:solidFill>
              <a:schemeClr val="tx1"/>
            </a:solidFill>
            <a:headEnd type="oval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/>
          <p:cNvSpPr txBox="1"/>
          <p:nvPr/>
        </p:nvSpPr>
        <p:spPr>
          <a:xfrm>
            <a:off x="5636517" y="3855088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Products</a:t>
            </a:r>
            <a:endParaRPr lang="fr-FR" sz="1000" dirty="0" smtClean="0">
              <a:latin typeface="Seravek"/>
              <a:cs typeface="Seravek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734096" y="3284449"/>
            <a:ext cx="3016439" cy="599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388537" y="3022552"/>
            <a:ext cx="176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  <a:latin typeface="Seravek"/>
                <a:cs typeface="Seravek"/>
              </a:rPr>
              <a:t>SubsetOf</a:t>
            </a:r>
            <a:endParaRPr lang="fr-FR" sz="120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190" name="Forme libre 189"/>
          <p:cNvSpPr/>
          <p:nvPr/>
        </p:nvSpPr>
        <p:spPr>
          <a:xfrm rot="329513">
            <a:off x="7157171" y="1225408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89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</Words>
  <Application>Microsoft Macintosh PowerPoint</Application>
  <PresentationFormat>Présentation à l'écran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38</cp:revision>
  <dcterms:created xsi:type="dcterms:W3CDTF">2016-08-30T08:48:43Z</dcterms:created>
  <dcterms:modified xsi:type="dcterms:W3CDTF">2016-09-30T12:40:30Z</dcterms:modified>
</cp:coreProperties>
</file>