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4" r:id="rId2"/>
    <p:sldId id="285" r:id="rId3"/>
    <p:sldId id="286" r:id="rId4"/>
    <p:sldId id="267" r:id="rId5"/>
    <p:sldId id="268" r:id="rId6"/>
    <p:sldId id="269" r:id="rId7"/>
    <p:sldId id="287" r:id="rId8"/>
    <p:sldId id="271" r:id="rId9"/>
    <p:sldId id="272" r:id="rId10"/>
    <p:sldId id="273" r:id="rId11"/>
    <p:sldId id="274" r:id="rId12"/>
    <p:sldId id="275" r:id="rId13"/>
    <p:sldId id="277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CCC252-86C4-468F-9252-20D0E789CE49}">
          <p14:sldIdLst>
            <p14:sldId id="284"/>
            <p14:sldId id="285"/>
            <p14:sldId id="286"/>
            <p14:sldId id="267"/>
            <p14:sldId id="268"/>
            <p14:sldId id="269"/>
            <p14:sldId id="287"/>
            <p14:sldId id="271"/>
            <p14:sldId id="272"/>
            <p14:sldId id="273"/>
            <p14:sldId id="274"/>
            <p14:sldId id="275"/>
            <p14:sldId id="277"/>
            <p14:sldId id="279"/>
          </p14:sldIdLst>
        </p14:section>
        <p14:section name="Untitled Section" id="{E7AF21D6-333F-4EF3-B042-95CFA7339DC5}">
          <p14:sldIdLst/>
        </p14:section>
        <p14:section name="Untitled Section" id="{D9922FAC-D08E-4677-9DFA-6C283B1EEB37}">
          <p14:sldIdLst/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00E877-C3A4-471D-8400-9A72F85F025A}" v="59" dt="2023-11-17T16:13:04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282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axyblue63@gmail.com" userId="308253cf3805ee98" providerId="LiveId" clId="{2400E877-C3A4-471D-8400-9A72F85F025A}"/>
    <pc:docChg chg="undo custSel addSld delSld modSld modSection">
      <pc:chgData name="galaxyblue63@gmail.com" userId="308253cf3805ee98" providerId="LiveId" clId="{2400E877-C3A4-471D-8400-9A72F85F025A}" dt="2023-11-17T16:13:04.677" v="2058" actId="338"/>
      <pc:docMkLst>
        <pc:docMk/>
      </pc:docMkLst>
      <pc:sldChg chg="del mod modShow">
        <pc:chgData name="galaxyblue63@gmail.com" userId="308253cf3805ee98" providerId="LiveId" clId="{2400E877-C3A4-471D-8400-9A72F85F025A}" dt="2023-11-17T14:55:00.021" v="1063" actId="2696"/>
        <pc:sldMkLst>
          <pc:docMk/>
          <pc:sldMk cId="132471564" sldId="256"/>
        </pc:sldMkLst>
      </pc:sldChg>
      <pc:sldChg chg="del">
        <pc:chgData name="galaxyblue63@gmail.com" userId="308253cf3805ee98" providerId="LiveId" clId="{2400E877-C3A4-471D-8400-9A72F85F025A}" dt="2023-11-17T14:55:05.780" v="1064" actId="2696"/>
        <pc:sldMkLst>
          <pc:docMk/>
          <pc:sldMk cId="1837689617" sldId="257"/>
        </pc:sldMkLst>
      </pc:sldChg>
      <pc:sldChg chg="del">
        <pc:chgData name="galaxyblue63@gmail.com" userId="308253cf3805ee98" providerId="LiveId" clId="{2400E877-C3A4-471D-8400-9A72F85F025A}" dt="2023-11-17T14:55:09.787" v="1065" actId="2696"/>
        <pc:sldMkLst>
          <pc:docMk/>
          <pc:sldMk cId="3975311529" sldId="258"/>
        </pc:sldMkLst>
      </pc:sldChg>
      <pc:sldChg chg="del">
        <pc:chgData name="galaxyblue63@gmail.com" userId="308253cf3805ee98" providerId="LiveId" clId="{2400E877-C3A4-471D-8400-9A72F85F025A}" dt="2023-11-17T14:55:15.265" v="1066" actId="2696"/>
        <pc:sldMkLst>
          <pc:docMk/>
          <pc:sldMk cId="2543166676" sldId="259"/>
        </pc:sldMkLst>
      </pc:sldChg>
      <pc:sldChg chg="del">
        <pc:chgData name="galaxyblue63@gmail.com" userId="308253cf3805ee98" providerId="LiveId" clId="{2400E877-C3A4-471D-8400-9A72F85F025A}" dt="2023-11-17T14:55:20.320" v="1067" actId="2696"/>
        <pc:sldMkLst>
          <pc:docMk/>
          <pc:sldMk cId="4121391143" sldId="260"/>
        </pc:sldMkLst>
      </pc:sldChg>
      <pc:sldChg chg="del">
        <pc:chgData name="galaxyblue63@gmail.com" userId="308253cf3805ee98" providerId="LiveId" clId="{2400E877-C3A4-471D-8400-9A72F85F025A}" dt="2023-11-17T14:55:23.790" v="1068" actId="2696"/>
        <pc:sldMkLst>
          <pc:docMk/>
          <pc:sldMk cId="76266980" sldId="261"/>
        </pc:sldMkLst>
      </pc:sldChg>
      <pc:sldChg chg="del">
        <pc:chgData name="galaxyblue63@gmail.com" userId="308253cf3805ee98" providerId="LiveId" clId="{2400E877-C3A4-471D-8400-9A72F85F025A}" dt="2023-11-17T14:55:28.727" v="1069" actId="2696"/>
        <pc:sldMkLst>
          <pc:docMk/>
          <pc:sldMk cId="2092417738" sldId="262"/>
        </pc:sldMkLst>
      </pc:sldChg>
      <pc:sldChg chg="del">
        <pc:chgData name="galaxyblue63@gmail.com" userId="308253cf3805ee98" providerId="LiveId" clId="{2400E877-C3A4-471D-8400-9A72F85F025A}" dt="2023-11-17T14:55:32.989" v="1070" actId="2696"/>
        <pc:sldMkLst>
          <pc:docMk/>
          <pc:sldMk cId="1786771740" sldId="263"/>
        </pc:sldMkLst>
      </pc:sldChg>
      <pc:sldChg chg="del">
        <pc:chgData name="galaxyblue63@gmail.com" userId="308253cf3805ee98" providerId="LiveId" clId="{2400E877-C3A4-471D-8400-9A72F85F025A}" dt="2023-11-17T14:55:37.587" v="1071" actId="2696"/>
        <pc:sldMkLst>
          <pc:docMk/>
          <pc:sldMk cId="844158579" sldId="264"/>
        </pc:sldMkLst>
      </pc:sldChg>
      <pc:sldChg chg="del">
        <pc:chgData name="galaxyblue63@gmail.com" userId="308253cf3805ee98" providerId="LiveId" clId="{2400E877-C3A4-471D-8400-9A72F85F025A}" dt="2023-11-17T14:55:40.831" v="1072" actId="2696"/>
        <pc:sldMkLst>
          <pc:docMk/>
          <pc:sldMk cId="2030404844" sldId="265"/>
        </pc:sldMkLst>
      </pc:sldChg>
      <pc:sldChg chg="del">
        <pc:chgData name="galaxyblue63@gmail.com" userId="308253cf3805ee98" providerId="LiveId" clId="{2400E877-C3A4-471D-8400-9A72F85F025A}" dt="2023-11-17T14:55:45.124" v="1073" actId="2696"/>
        <pc:sldMkLst>
          <pc:docMk/>
          <pc:sldMk cId="1068844022" sldId="266"/>
        </pc:sldMkLst>
      </pc:sldChg>
      <pc:sldChg chg="addSp delSp modSp mod">
        <pc:chgData name="galaxyblue63@gmail.com" userId="308253cf3805ee98" providerId="LiveId" clId="{2400E877-C3A4-471D-8400-9A72F85F025A}" dt="2023-11-17T16:12:25.637" v="2057" actId="164"/>
        <pc:sldMkLst>
          <pc:docMk/>
          <pc:sldMk cId="4128982856" sldId="267"/>
        </pc:sldMkLst>
        <pc:spChg chg="mod">
          <ac:chgData name="galaxyblue63@gmail.com" userId="308253cf3805ee98" providerId="LiveId" clId="{2400E877-C3A4-471D-8400-9A72F85F025A}" dt="2023-11-17T16:00:41.895" v="1990" actId="313"/>
          <ac:spMkLst>
            <pc:docMk/>
            <pc:sldMk cId="4128982856" sldId="267"/>
            <ac:spMk id="2" creationId="{EC3A9435-F4F2-3898-F119-6DFD32E9AB56}"/>
          </ac:spMkLst>
        </pc:spChg>
        <pc:spChg chg="add del mod">
          <ac:chgData name="galaxyblue63@gmail.com" userId="308253cf3805ee98" providerId="LiveId" clId="{2400E877-C3A4-471D-8400-9A72F85F025A}" dt="2023-11-17T14:57:00.165" v="1129" actId="21"/>
          <ac:spMkLst>
            <pc:docMk/>
            <pc:sldMk cId="4128982856" sldId="267"/>
            <ac:spMk id="4" creationId="{9311F741-A81D-B642-0FA3-B2B85845EFC3}"/>
          </ac:spMkLst>
        </pc:spChg>
        <pc:spChg chg="add mod">
          <ac:chgData name="galaxyblue63@gmail.com" userId="308253cf3805ee98" providerId="LiveId" clId="{2400E877-C3A4-471D-8400-9A72F85F025A}" dt="2023-11-17T16:12:25.637" v="2057" actId="164"/>
          <ac:spMkLst>
            <pc:docMk/>
            <pc:sldMk cId="4128982856" sldId="267"/>
            <ac:spMk id="9" creationId="{B64EE0E3-BA69-2626-637D-B449371620A5}"/>
          </ac:spMkLst>
        </pc:spChg>
        <pc:grpChg chg="add mod">
          <ac:chgData name="galaxyblue63@gmail.com" userId="308253cf3805ee98" providerId="LiveId" clId="{2400E877-C3A4-471D-8400-9A72F85F025A}" dt="2023-11-17T16:12:25.637" v="2057" actId="164"/>
          <ac:grpSpMkLst>
            <pc:docMk/>
            <pc:sldMk cId="4128982856" sldId="267"/>
            <ac:grpSpMk id="10" creationId="{414F9A2F-A372-7307-6AC2-5597162B1EAB}"/>
          </ac:grpSpMkLst>
        </pc:grpChg>
        <pc:picChg chg="del">
          <ac:chgData name="galaxyblue63@gmail.com" userId="308253cf3805ee98" providerId="LiveId" clId="{2400E877-C3A4-471D-8400-9A72F85F025A}" dt="2023-11-17T14:56:50.132" v="1128" actId="21"/>
          <ac:picMkLst>
            <pc:docMk/>
            <pc:sldMk cId="4128982856" sldId="267"/>
            <ac:picMk id="5" creationId="{8CA6B233-10DE-9E04-2F77-64C0F0718249}"/>
          </ac:picMkLst>
        </pc:picChg>
        <pc:picChg chg="add mod">
          <ac:chgData name="galaxyblue63@gmail.com" userId="308253cf3805ee98" providerId="LiveId" clId="{2400E877-C3A4-471D-8400-9A72F85F025A}" dt="2023-11-17T16:12:25.637" v="2057" actId="164"/>
          <ac:picMkLst>
            <pc:docMk/>
            <pc:sldMk cId="4128982856" sldId="267"/>
            <ac:picMk id="8" creationId="{86E923CC-DB28-979C-BF30-AF36430BE69E}"/>
          </ac:picMkLst>
        </pc:picChg>
        <pc:inkChg chg="del">
          <ac:chgData name="galaxyblue63@gmail.com" userId="308253cf3805ee98" providerId="LiveId" clId="{2400E877-C3A4-471D-8400-9A72F85F025A}" dt="2023-11-17T14:57:03.921" v="1130" actId="21"/>
          <ac:inkMkLst>
            <pc:docMk/>
            <pc:sldMk cId="4128982856" sldId="267"/>
            <ac:inkMk id="6" creationId="{0FBD633E-C6C2-5E7F-66A5-8E51D8FE6950}"/>
          </ac:inkMkLst>
        </pc:inkChg>
      </pc:sldChg>
      <pc:sldChg chg="addSp delSp modSp mod">
        <pc:chgData name="galaxyblue63@gmail.com" userId="308253cf3805ee98" providerId="LiveId" clId="{2400E877-C3A4-471D-8400-9A72F85F025A}" dt="2023-11-17T16:09:29.139" v="2028" actId="14100"/>
        <pc:sldMkLst>
          <pc:docMk/>
          <pc:sldMk cId="3902531535" sldId="268"/>
        </pc:sldMkLst>
        <pc:spChg chg="mod">
          <ac:chgData name="galaxyblue63@gmail.com" userId="308253cf3805ee98" providerId="LiveId" clId="{2400E877-C3A4-471D-8400-9A72F85F025A}" dt="2023-11-17T16:09:29.139" v="2028" actId="14100"/>
          <ac:spMkLst>
            <pc:docMk/>
            <pc:sldMk cId="3902531535" sldId="268"/>
            <ac:spMk id="2" creationId="{5D137C27-01AB-50D8-210A-F8B4FBE5A8E1}"/>
          </ac:spMkLst>
        </pc:spChg>
        <pc:spChg chg="add mod ord">
          <ac:chgData name="galaxyblue63@gmail.com" userId="308253cf3805ee98" providerId="LiveId" clId="{2400E877-C3A4-471D-8400-9A72F85F025A}" dt="2023-11-17T15:05:55.512" v="1227" actId="1076"/>
          <ac:spMkLst>
            <pc:docMk/>
            <pc:sldMk cId="3902531535" sldId="268"/>
            <ac:spMk id="4" creationId="{B0BD710C-21D7-C08E-F512-ED67DAF75223}"/>
          </ac:spMkLst>
        </pc:spChg>
        <pc:spChg chg="add del mod">
          <ac:chgData name="galaxyblue63@gmail.com" userId="308253cf3805ee98" providerId="LiveId" clId="{2400E877-C3A4-471D-8400-9A72F85F025A}" dt="2023-11-17T15:00:37.908" v="1151" actId="931"/>
          <ac:spMkLst>
            <pc:docMk/>
            <pc:sldMk cId="3902531535" sldId="268"/>
            <ac:spMk id="9" creationId="{3691219F-45DA-BF42-EE94-B2B2EC56C910}"/>
          </ac:spMkLst>
        </pc:spChg>
        <pc:spChg chg="add mod">
          <ac:chgData name="galaxyblue63@gmail.com" userId="308253cf3805ee98" providerId="LiveId" clId="{2400E877-C3A4-471D-8400-9A72F85F025A}" dt="2023-11-17T16:01:15.361" v="1994" actId="20577"/>
          <ac:spMkLst>
            <pc:docMk/>
            <pc:sldMk cId="3902531535" sldId="268"/>
            <ac:spMk id="14" creationId="{C835B5F0-E668-9E64-3A94-9508021284B0}"/>
          </ac:spMkLst>
        </pc:spChg>
        <pc:picChg chg="del mod">
          <ac:chgData name="galaxyblue63@gmail.com" userId="308253cf3805ee98" providerId="LiveId" clId="{2400E877-C3A4-471D-8400-9A72F85F025A}" dt="2023-11-17T15:00:20.990" v="1150" actId="21"/>
          <ac:picMkLst>
            <pc:docMk/>
            <pc:sldMk cId="3902531535" sldId="268"/>
            <ac:picMk id="5" creationId="{55E7CD58-53B0-5461-0698-6BD42652E686}"/>
          </ac:picMkLst>
        </pc:picChg>
        <pc:picChg chg="add mod">
          <ac:chgData name="galaxyblue63@gmail.com" userId="308253cf3805ee98" providerId="LiveId" clId="{2400E877-C3A4-471D-8400-9A72F85F025A}" dt="2023-11-17T16:09:27.722" v="2025" actId="1076"/>
          <ac:picMkLst>
            <pc:docMk/>
            <pc:sldMk cId="3902531535" sldId="268"/>
            <ac:picMk id="11" creationId="{08D37E85-80D2-06A5-B0AB-88CC531A191E}"/>
          </ac:picMkLst>
        </pc:picChg>
        <pc:picChg chg="add mod">
          <ac:chgData name="galaxyblue63@gmail.com" userId="308253cf3805ee98" providerId="LiveId" clId="{2400E877-C3A4-471D-8400-9A72F85F025A}" dt="2023-11-17T15:06:41.738" v="1231" actId="1076"/>
          <ac:picMkLst>
            <pc:docMk/>
            <pc:sldMk cId="3902531535" sldId="268"/>
            <ac:picMk id="13" creationId="{66EE1B70-5645-63F2-B35D-B99814CF8B52}"/>
          </ac:picMkLst>
        </pc:picChg>
        <pc:inkChg chg="add del">
          <ac:chgData name="galaxyblue63@gmail.com" userId="308253cf3805ee98" providerId="LiveId" clId="{2400E877-C3A4-471D-8400-9A72F85F025A}" dt="2023-11-17T14:59:05.090" v="1139" actId="21"/>
          <ac:inkMkLst>
            <pc:docMk/>
            <pc:sldMk cId="3902531535" sldId="268"/>
            <ac:inkMk id="3" creationId="{F4C714F2-E50D-E3CA-F9A1-730DDA80EF9B}"/>
          </ac:inkMkLst>
        </pc:inkChg>
        <pc:inkChg chg="mod">
          <ac:chgData name="galaxyblue63@gmail.com" userId="308253cf3805ee98" providerId="LiveId" clId="{2400E877-C3A4-471D-8400-9A72F85F025A}" dt="2023-11-17T15:03:19.721" v="1165" actId="1076"/>
          <ac:inkMkLst>
            <pc:docMk/>
            <pc:sldMk cId="3902531535" sldId="268"/>
            <ac:inkMk id="6" creationId="{81852D13-27A4-115A-34E1-FC45C7FC6943}"/>
          </ac:inkMkLst>
        </pc:inkChg>
        <pc:inkChg chg="del">
          <ac:chgData name="galaxyblue63@gmail.com" userId="308253cf3805ee98" providerId="LiveId" clId="{2400E877-C3A4-471D-8400-9A72F85F025A}" dt="2023-11-17T14:58:51.713" v="1137" actId="21"/>
          <ac:inkMkLst>
            <pc:docMk/>
            <pc:sldMk cId="3902531535" sldId="268"/>
            <ac:inkMk id="7" creationId="{4725D550-62F1-50E8-11F9-BDCA1307B546}"/>
          </ac:inkMkLst>
        </pc:inkChg>
      </pc:sldChg>
      <pc:sldChg chg="addSp delSp modSp mod">
        <pc:chgData name="galaxyblue63@gmail.com" userId="308253cf3805ee98" providerId="LiveId" clId="{2400E877-C3A4-471D-8400-9A72F85F025A}" dt="2023-11-17T16:13:04.677" v="2058" actId="338"/>
        <pc:sldMkLst>
          <pc:docMk/>
          <pc:sldMk cId="4069071866" sldId="269"/>
        </pc:sldMkLst>
        <pc:spChg chg="mod">
          <ac:chgData name="galaxyblue63@gmail.com" userId="308253cf3805ee98" providerId="LiveId" clId="{2400E877-C3A4-471D-8400-9A72F85F025A}" dt="2023-11-17T16:05:06.618" v="2003" actId="1076"/>
          <ac:spMkLst>
            <pc:docMk/>
            <pc:sldMk cId="4069071866" sldId="269"/>
            <ac:spMk id="2" creationId="{505926B4-6F2E-5E6E-4DAE-97543BA6DC77}"/>
          </ac:spMkLst>
        </pc:spChg>
        <pc:spChg chg="add del mod">
          <ac:chgData name="galaxyblue63@gmail.com" userId="308253cf3805ee98" providerId="LiveId" clId="{2400E877-C3A4-471D-8400-9A72F85F025A}" dt="2023-11-17T15:16:05.308" v="1236" actId="21"/>
          <ac:spMkLst>
            <pc:docMk/>
            <pc:sldMk cId="4069071866" sldId="269"/>
            <ac:spMk id="4" creationId="{C0D19AC3-2652-6CC5-C7D9-1BCDABBE1793}"/>
          </ac:spMkLst>
        </pc:spChg>
        <pc:spChg chg="add mod topLvl">
          <ac:chgData name="galaxyblue63@gmail.com" userId="308253cf3805ee98" providerId="LiveId" clId="{2400E877-C3A4-471D-8400-9A72F85F025A}" dt="2023-11-17T16:13:04.677" v="2058" actId="338"/>
          <ac:spMkLst>
            <pc:docMk/>
            <pc:sldMk cId="4069071866" sldId="269"/>
            <ac:spMk id="9" creationId="{8B92F34E-8EA6-B925-0EB2-F2AC9B79CDD9}"/>
          </ac:spMkLst>
        </pc:spChg>
        <pc:spChg chg="add mod topLvl">
          <ac:chgData name="galaxyblue63@gmail.com" userId="308253cf3805ee98" providerId="LiveId" clId="{2400E877-C3A4-471D-8400-9A72F85F025A}" dt="2023-11-17T16:13:04.677" v="2058" actId="338"/>
          <ac:spMkLst>
            <pc:docMk/>
            <pc:sldMk cId="4069071866" sldId="269"/>
            <ac:spMk id="10" creationId="{73814BED-A180-EFF5-B8BD-872362F0E903}"/>
          </ac:spMkLst>
        </pc:spChg>
        <pc:spChg chg="add mod topLvl">
          <ac:chgData name="galaxyblue63@gmail.com" userId="308253cf3805ee98" providerId="LiveId" clId="{2400E877-C3A4-471D-8400-9A72F85F025A}" dt="2023-11-17T16:13:04.677" v="2058" actId="338"/>
          <ac:spMkLst>
            <pc:docMk/>
            <pc:sldMk cId="4069071866" sldId="269"/>
            <ac:spMk id="11" creationId="{B59AC86A-23CA-129F-27F4-7393FA766E1D}"/>
          </ac:spMkLst>
        </pc:spChg>
        <pc:grpChg chg="add del mod">
          <ac:chgData name="galaxyblue63@gmail.com" userId="308253cf3805ee98" providerId="LiveId" clId="{2400E877-C3A4-471D-8400-9A72F85F025A}" dt="2023-11-17T16:07:08.854" v="2015" actId="165"/>
          <ac:grpSpMkLst>
            <pc:docMk/>
            <pc:sldMk cId="4069071866" sldId="269"/>
            <ac:grpSpMk id="12" creationId="{61164E13-8106-3E3B-9B26-F5B27299DFCB}"/>
          </ac:grpSpMkLst>
        </pc:grpChg>
        <pc:grpChg chg="add del mod">
          <ac:chgData name="galaxyblue63@gmail.com" userId="308253cf3805ee98" providerId="LiveId" clId="{2400E877-C3A4-471D-8400-9A72F85F025A}" dt="2023-11-17T16:09:45.378" v="2030" actId="165"/>
          <ac:grpSpMkLst>
            <pc:docMk/>
            <pc:sldMk cId="4069071866" sldId="269"/>
            <ac:grpSpMk id="13" creationId="{630A2167-0A5E-4347-DC9B-1D530C664AD0}"/>
          </ac:grpSpMkLst>
        </pc:grpChg>
        <pc:grpChg chg="add mod">
          <ac:chgData name="galaxyblue63@gmail.com" userId="308253cf3805ee98" providerId="LiveId" clId="{2400E877-C3A4-471D-8400-9A72F85F025A}" dt="2023-11-17T16:13:04.677" v="2058" actId="338"/>
          <ac:grpSpMkLst>
            <pc:docMk/>
            <pc:sldMk cId="4069071866" sldId="269"/>
            <ac:grpSpMk id="14" creationId="{1A09937D-AF84-F561-0207-E6279419F37E}"/>
          </ac:grpSpMkLst>
        </pc:grpChg>
        <pc:picChg chg="del mod">
          <ac:chgData name="galaxyblue63@gmail.com" userId="308253cf3805ee98" providerId="LiveId" clId="{2400E877-C3A4-471D-8400-9A72F85F025A}" dt="2023-11-17T15:16:01.110" v="1235" actId="21"/>
          <ac:picMkLst>
            <pc:docMk/>
            <pc:sldMk cId="4069071866" sldId="269"/>
            <ac:picMk id="5" creationId="{C4FACF13-B535-4A48-95E4-5A6A4A8E1D8A}"/>
          </ac:picMkLst>
        </pc:picChg>
        <pc:picChg chg="add mod topLvl">
          <ac:chgData name="galaxyblue63@gmail.com" userId="308253cf3805ee98" providerId="LiveId" clId="{2400E877-C3A4-471D-8400-9A72F85F025A}" dt="2023-11-17T16:13:04.677" v="2058" actId="338"/>
          <ac:picMkLst>
            <pc:docMk/>
            <pc:sldMk cId="4069071866" sldId="269"/>
            <ac:picMk id="8" creationId="{A40F439E-9BA4-16BB-0A3D-D79551E3DA8D}"/>
          </ac:picMkLst>
        </pc:picChg>
        <pc:inkChg chg="del">
          <ac:chgData name="galaxyblue63@gmail.com" userId="308253cf3805ee98" providerId="LiveId" clId="{2400E877-C3A4-471D-8400-9A72F85F025A}" dt="2023-11-17T15:15:23.346" v="1234" actId="21"/>
          <ac:inkMkLst>
            <pc:docMk/>
            <pc:sldMk cId="4069071866" sldId="269"/>
            <ac:inkMk id="6" creationId="{563A3FEA-0445-BA8D-D6FF-4294538F767D}"/>
          </ac:inkMkLst>
        </pc:inkChg>
      </pc:sldChg>
      <pc:sldChg chg="del">
        <pc:chgData name="galaxyblue63@gmail.com" userId="308253cf3805ee98" providerId="LiveId" clId="{2400E877-C3A4-471D-8400-9A72F85F025A}" dt="2023-11-17T15:18:37.961" v="1296" actId="2696"/>
        <pc:sldMkLst>
          <pc:docMk/>
          <pc:sldMk cId="1751187896" sldId="270"/>
        </pc:sldMkLst>
      </pc:sldChg>
      <pc:sldChg chg="addSp delSp modSp mod">
        <pc:chgData name="galaxyblue63@gmail.com" userId="308253cf3805ee98" providerId="LiveId" clId="{2400E877-C3A4-471D-8400-9A72F85F025A}" dt="2023-11-17T15:56:18.780" v="1931" actId="122"/>
        <pc:sldMkLst>
          <pc:docMk/>
          <pc:sldMk cId="1440582131" sldId="271"/>
        </pc:sldMkLst>
        <pc:spChg chg="del">
          <ac:chgData name="galaxyblue63@gmail.com" userId="308253cf3805ee98" providerId="LiveId" clId="{2400E877-C3A4-471D-8400-9A72F85F025A}" dt="2023-11-17T15:22:03.892" v="1299" actId="21"/>
          <ac:spMkLst>
            <pc:docMk/>
            <pc:sldMk cId="1440582131" sldId="271"/>
            <ac:spMk id="2" creationId="{F6D7A436-0065-A5E7-B5FD-1E2EBF82E7B8}"/>
          </ac:spMkLst>
        </pc:spChg>
        <pc:spChg chg="add mod">
          <ac:chgData name="galaxyblue63@gmail.com" userId="308253cf3805ee98" providerId="LiveId" clId="{2400E877-C3A4-471D-8400-9A72F85F025A}" dt="2023-11-17T15:56:18.780" v="1931" actId="122"/>
          <ac:spMkLst>
            <pc:docMk/>
            <pc:sldMk cId="1440582131" sldId="271"/>
            <ac:spMk id="3" creationId="{738309EB-B593-2AF7-1732-AD4B62CEDE15}"/>
          </ac:spMkLst>
        </pc:spChg>
        <pc:picChg chg="mod modCrop">
          <ac:chgData name="galaxyblue63@gmail.com" userId="308253cf3805ee98" providerId="LiveId" clId="{2400E877-C3A4-471D-8400-9A72F85F025A}" dt="2023-11-17T15:25:13.782" v="1373" actId="1076"/>
          <ac:picMkLst>
            <pc:docMk/>
            <pc:sldMk cId="1440582131" sldId="271"/>
            <ac:picMk id="9" creationId="{4907F325-8F6E-0D4A-12FF-CB826FCE2962}"/>
          </ac:picMkLst>
        </pc:picChg>
      </pc:sldChg>
      <pc:sldChg chg="addSp modSp mod">
        <pc:chgData name="galaxyblue63@gmail.com" userId="308253cf3805ee98" providerId="LiveId" clId="{2400E877-C3A4-471D-8400-9A72F85F025A}" dt="2023-11-17T15:56:43.570" v="1935" actId="403"/>
        <pc:sldMkLst>
          <pc:docMk/>
          <pc:sldMk cId="1967143514" sldId="272"/>
        </pc:sldMkLst>
        <pc:spChg chg="mod">
          <ac:chgData name="galaxyblue63@gmail.com" userId="308253cf3805ee98" providerId="LiveId" clId="{2400E877-C3A4-471D-8400-9A72F85F025A}" dt="2023-11-17T15:56:43.570" v="1935" actId="403"/>
          <ac:spMkLst>
            <pc:docMk/>
            <pc:sldMk cId="1967143514" sldId="272"/>
            <ac:spMk id="2" creationId="{AEFFAC96-A8C0-FA1A-A016-9679711A40A7}"/>
          </ac:spMkLst>
        </pc:spChg>
        <pc:spChg chg="add mod">
          <ac:chgData name="galaxyblue63@gmail.com" userId="308253cf3805ee98" providerId="LiveId" clId="{2400E877-C3A4-471D-8400-9A72F85F025A}" dt="2023-11-17T15:37:34.099" v="1648" actId="1076"/>
          <ac:spMkLst>
            <pc:docMk/>
            <pc:sldMk cId="1967143514" sldId="272"/>
            <ac:spMk id="3" creationId="{557CBEF8-531C-C0AE-C1A1-4157FE1BC4B1}"/>
          </ac:spMkLst>
        </pc:spChg>
        <pc:picChg chg="mod modCrop">
          <ac:chgData name="galaxyblue63@gmail.com" userId="308253cf3805ee98" providerId="LiveId" clId="{2400E877-C3A4-471D-8400-9A72F85F025A}" dt="2023-11-17T15:36:29.342" v="1611" actId="1076"/>
          <ac:picMkLst>
            <pc:docMk/>
            <pc:sldMk cId="1967143514" sldId="272"/>
            <ac:picMk id="5" creationId="{32EC5E73-3711-3B00-7358-2B31B6C22D9D}"/>
          </ac:picMkLst>
        </pc:picChg>
      </pc:sldChg>
      <pc:sldChg chg="addSp modSp mod">
        <pc:chgData name="galaxyblue63@gmail.com" userId="308253cf3805ee98" providerId="LiveId" clId="{2400E877-C3A4-471D-8400-9A72F85F025A}" dt="2023-11-17T15:56:59.348" v="1937" actId="255"/>
        <pc:sldMkLst>
          <pc:docMk/>
          <pc:sldMk cId="2316905798" sldId="273"/>
        </pc:sldMkLst>
        <pc:spChg chg="mod">
          <ac:chgData name="galaxyblue63@gmail.com" userId="308253cf3805ee98" providerId="LiveId" clId="{2400E877-C3A4-471D-8400-9A72F85F025A}" dt="2023-11-17T15:56:59.348" v="1937" actId="255"/>
          <ac:spMkLst>
            <pc:docMk/>
            <pc:sldMk cId="2316905798" sldId="273"/>
            <ac:spMk id="2" creationId="{2721165E-7DBC-5397-5BD6-D5EB4BFDB159}"/>
          </ac:spMkLst>
        </pc:spChg>
        <pc:spChg chg="add mod">
          <ac:chgData name="galaxyblue63@gmail.com" userId="308253cf3805ee98" providerId="LiveId" clId="{2400E877-C3A4-471D-8400-9A72F85F025A}" dt="2023-11-17T15:40:29.487" v="1734" actId="692"/>
          <ac:spMkLst>
            <pc:docMk/>
            <pc:sldMk cId="2316905798" sldId="273"/>
            <ac:spMk id="3" creationId="{732AAC41-4449-5719-8C8D-57AFE7E61EF1}"/>
          </ac:spMkLst>
        </pc:spChg>
        <pc:picChg chg="mod">
          <ac:chgData name="galaxyblue63@gmail.com" userId="308253cf3805ee98" providerId="LiveId" clId="{2400E877-C3A4-471D-8400-9A72F85F025A}" dt="2023-11-17T15:39:18.288" v="1654" actId="1076"/>
          <ac:picMkLst>
            <pc:docMk/>
            <pc:sldMk cId="2316905798" sldId="273"/>
            <ac:picMk id="5" creationId="{BB2D4BB9-FF47-4029-B01A-85CA53808DD4}"/>
          </ac:picMkLst>
        </pc:picChg>
      </pc:sldChg>
      <pc:sldChg chg="addSp delSp modSp mod">
        <pc:chgData name="galaxyblue63@gmail.com" userId="308253cf3805ee98" providerId="LiveId" clId="{2400E877-C3A4-471D-8400-9A72F85F025A}" dt="2023-11-17T15:57:20.571" v="1940" actId="1076"/>
        <pc:sldMkLst>
          <pc:docMk/>
          <pc:sldMk cId="3662522818" sldId="274"/>
        </pc:sldMkLst>
        <pc:spChg chg="mod">
          <ac:chgData name="galaxyblue63@gmail.com" userId="308253cf3805ee98" providerId="LiveId" clId="{2400E877-C3A4-471D-8400-9A72F85F025A}" dt="2023-11-17T15:57:20.571" v="1940" actId="1076"/>
          <ac:spMkLst>
            <pc:docMk/>
            <pc:sldMk cId="3662522818" sldId="274"/>
            <ac:spMk id="2" creationId="{1F91EEE2-8F06-D3AB-C75F-1A0B3FA8895F}"/>
          </ac:spMkLst>
        </pc:spChg>
        <pc:spChg chg="add mod">
          <ac:chgData name="galaxyblue63@gmail.com" userId="308253cf3805ee98" providerId="LiveId" clId="{2400E877-C3A4-471D-8400-9A72F85F025A}" dt="2023-11-17T15:43:23.871" v="1758" actId="14100"/>
          <ac:spMkLst>
            <pc:docMk/>
            <pc:sldMk cId="3662522818" sldId="274"/>
            <ac:spMk id="3" creationId="{0C3AC387-C861-13E6-17C5-BE796A8239A6}"/>
          </ac:spMkLst>
        </pc:spChg>
        <pc:picChg chg="mod">
          <ac:chgData name="galaxyblue63@gmail.com" userId="308253cf3805ee98" providerId="LiveId" clId="{2400E877-C3A4-471D-8400-9A72F85F025A}" dt="2023-11-17T15:43:10.141" v="1753" actId="1076"/>
          <ac:picMkLst>
            <pc:docMk/>
            <pc:sldMk cId="3662522818" sldId="274"/>
            <ac:picMk id="5" creationId="{64E3B732-72E6-3AEF-DF13-42D1A0AC744D}"/>
          </ac:picMkLst>
        </pc:picChg>
        <pc:inkChg chg="del">
          <ac:chgData name="galaxyblue63@gmail.com" userId="308253cf3805ee98" providerId="LiveId" clId="{2400E877-C3A4-471D-8400-9A72F85F025A}" dt="2023-11-17T15:42:48.580" v="1749" actId="21"/>
          <ac:inkMkLst>
            <pc:docMk/>
            <pc:sldMk cId="3662522818" sldId="274"/>
            <ac:inkMk id="6" creationId="{CF55607D-A773-D6A1-7C62-F1338D1F0A54}"/>
          </ac:inkMkLst>
        </pc:inkChg>
      </pc:sldChg>
      <pc:sldChg chg="modSp mod">
        <pc:chgData name="galaxyblue63@gmail.com" userId="308253cf3805ee98" providerId="LiveId" clId="{2400E877-C3A4-471D-8400-9A72F85F025A}" dt="2023-11-17T16:11:06.005" v="2050" actId="1076"/>
        <pc:sldMkLst>
          <pc:docMk/>
          <pc:sldMk cId="1675277869" sldId="275"/>
        </pc:sldMkLst>
        <pc:spChg chg="mod">
          <ac:chgData name="galaxyblue63@gmail.com" userId="308253cf3805ee98" providerId="LiveId" clId="{2400E877-C3A4-471D-8400-9A72F85F025A}" dt="2023-11-17T16:11:06.005" v="2050" actId="1076"/>
          <ac:spMkLst>
            <pc:docMk/>
            <pc:sldMk cId="1675277869" sldId="275"/>
            <ac:spMk id="2" creationId="{45FC36D3-77B2-9B97-DD0F-10AE9579ADE3}"/>
          </ac:spMkLst>
        </pc:spChg>
        <pc:picChg chg="mod">
          <ac:chgData name="galaxyblue63@gmail.com" userId="308253cf3805ee98" providerId="LiveId" clId="{2400E877-C3A4-471D-8400-9A72F85F025A}" dt="2023-11-17T15:45:09.623" v="1797" actId="1076"/>
          <ac:picMkLst>
            <pc:docMk/>
            <pc:sldMk cId="1675277869" sldId="275"/>
            <ac:picMk id="5" creationId="{67166E00-F5B6-D17E-18B1-87BB300508B3}"/>
          </ac:picMkLst>
        </pc:picChg>
      </pc:sldChg>
      <pc:sldChg chg="del">
        <pc:chgData name="galaxyblue63@gmail.com" userId="308253cf3805ee98" providerId="LiveId" clId="{2400E877-C3A4-471D-8400-9A72F85F025A}" dt="2023-11-17T14:19:22.457" v="475" actId="2696"/>
        <pc:sldMkLst>
          <pc:docMk/>
          <pc:sldMk cId="1535632115" sldId="276"/>
        </pc:sldMkLst>
      </pc:sldChg>
      <pc:sldChg chg="addSp delSp modSp mod">
        <pc:chgData name="galaxyblue63@gmail.com" userId="308253cf3805ee98" providerId="LiveId" clId="{2400E877-C3A4-471D-8400-9A72F85F025A}" dt="2023-11-17T15:57:41.854" v="1946" actId="404"/>
        <pc:sldMkLst>
          <pc:docMk/>
          <pc:sldMk cId="3495149880" sldId="277"/>
        </pc:sldMkLst>
        <pc:spChg chg="del mod">
          <ac:chgData name="galaxyblue63@gmail.com" userId="308253cf3805ee98" providerId="LiveId" clId="{2400E877-C3A4-471D-8400-9A72F85F025A}" dt="2023-11-17T14:16:18.690" v="451" actId="21"/>
          <ac:spMkLst>
            <pc:docMk/>
            <pc:sldMk cId="3495149880" sldId="277"/>
            <ac:spMk id="2" creationId="{7A835878-5E59-12A1-D631-DB2EF14440A0}"/>
          </ac:spMkLst>
        </pc:spChg>
        <pc:spChg chg="add del mod">
          <ac:chgData name="galaxyblue63@gmail.com" userId="308253cf3805ee98" providerId="LiveId" clId="{2400E877-C3A4-471D-8400-9A72F85F025A}" dt="2023-11-17T13:57:20.138" v="73" actId="767"/>
          <ac:spMkLst>
            <pc:docMk/>
            <pc:sldMk cId="3495149880" sldId="277"/>
            <ac:spMk id="8" creationId="{CF6C4490-8CF2-36CD-FD58-762563561AED}"/>
          </ac:spMkLst>
        </pc:spChg>
        <pc:spChg chg="add del mod">
          <ac:chgData name="galaxyblue63@gmail.com" userId="308253cf3805ee98" providerId="LiveId" clId="{2400E877-C3A4-471D-8400-9A72F85F025A}" dt="2023-11-17T13:57:19.651" v="72" actId="767"/>
          <ac:spMkLst>
            <pc:docMk/>
            <pc:sldMk cId="3495149880" sldId="277"/>
            <ac:spMk id="9" creationId="{B05586C8-C492-FBC9-F3ED-B45670D2425A}"/>
          </ac:spMkLst>
        </pc:spChg>
        <pc:spChg chg="add del mod">
          <ac:chgData name="galaxyblue63@gmail.com" userId="308253cf3805ee98" providerId="LiveId" clId="{2400E877-C3A4-471D-8400-9A72F85F025A}" dt="2023-11-17T13:57:41.395" v="77" actId="767"/>
          <ac:spMkLst>
            <pc:docMk/>
            <pc:sldMk cId="3495149880" sldId="277"/>
            <ac:spMk id="10" creationId="{3DF010A0-6009-2B48-F94C-3F0DD1C8B1E4}"/>
          </ac:spMkLst>
        </pc:spChg>
        <pc:spChg chg="add del mod">
          <ac:chgData name="galaxyblue63@gmail.com" userId="308253cf3805ee98" providerId="LiveId" clId="{2400E877-C3A4-471D-8400-9A72F85F025A}" dt="2023-11-17T13:57:40.771" v="76" actId="767"/>
          <ac:spMkLst>
            <pc:docMk/>
            <pc:sldMk cId="3495149880" sldId="277"/>
            <ac:spMk id="11" creationId="{20BEF3F7-5452-8BDB-5CED-075C171C2D52}"/>
          </ac:spMkLst>
        </pc:spChg>
        <pc:spChg chg="add del mod">
          <ac:chgData name="galaxyblue63@gmail.com" userId="308253cf3805ee98" providerId="LiveId" clId="{2400E877-C3A4-471D-8400-9A72F85F025A}" dt="2023-11-17T13:58:55.588" v="86"/>
          <ac:spMkLst>
            <pc:docMk/>
            <pc:sldMk cId="3495149880" sldId="277"/>
            <ac:spMk id="12" creationId="{2AD3951B-0F2C-2BF4-A874-943DFB03E120}"/>
          </ac:spMkLst>
        </pc:spChg>
        <pc:spChg chg="add del mod">
          <ac:chgData name="galaxyblue63@gmail.com" userId="308253cf3805ee98" providerId="LiveId" clId="{2400E877-C3A4-471D-8400-9A72F85F025A}" dt="2023-11-17T13:58:55.588" v="88"/>
          <ac:spMkLst>
            <pc:docMk/>
            <pc:sldMk cId="3495149880" sldId="277"/>
            <ac:spMk id="13" creationId="{782B535E-D7D5-E2E3-D6C0-AB9EFB0F1627}"/>
          </ac:spMkLst>
        </pc:spChg>
        <pc:spChg chg="add mod">
          <ac:chgData name="galaxyblue63@gmail.com" userId="308253cf3805ee98" providerId="LiveId" clId="{2400E877-C3A4-471D-8400-9A72F85F025A}" dt="2023-11-17T15:57:41.854" v="1946" actId="404"/>
          <ac:spMkLst>
            <pc:docMk/>
            <pc:sldMk cId="3495149880" sldId="277"/>
            <ac:spMk id="14" creationId="{1D05A57D-5184-8C52-163D-F87017414D82}"/>
          </ac:spMkLst>
        </pc:spChg>
        <pc:spChg chg="add mod">
          <ac:chgData name="galaxyblue63@gmail.com" userId="308253cf3805ee98" providerId="LiveId" clId="{2400E877-C3A4-471D-8400-9A72F85F025A}" dt="2023-11-17T14:20:26.690" v="480" actId="14100"/>
          <ac:spMkLst>
            <pc:docMk/>
            <pc:sldMk cId="3495149880" sldId="277"/>
            <ac:spMk id="15" creationId="{FF4D4E97-F46A-2B04-523D-28C12DEE2DE5}"/>
          </ac:spMkLst>
        </pc:spChg>
        <pc:spChg chg="add del mod">
          <ac:chgData name="galaxyblue63@gmail.com" userId="308253cf3805ee98" providerId="LiveId" clId="{2400E877-C3A4-471D-8400-9A72F85F025A}" dt="2023-11-17T14:16:13.870" v="450" actId="21"/>
          <ac:spMkLst>
            <pc:docMk/>
            <pc:sldMk cId="3495149880" sldId="277"/>
            <ac:spMk id="16" creationId="{498F1D10-0640-FCE8-3151-EF83B5A4FCA6}"/>
          </ac:spMkLst>
        </pc:spChg>
        <pc:spChg chg="add mod">
          <ac:chgData name="galaxyblue63@gmail.com" userId="308253cf3805ee98" providerId="LiveId" clId="{2400E877-C3A4-471D-8400-9A72F85F025A}" dt="2023-11-17T14:08:33.735" v="229" actId="1076"/>
          <ac:spMkLst>
            <pc:docMk/>
            <pc:sldMk cId="3495149880" sldId="277"/>
            <ac:spMk id="17" creationId="{5264C3FA-396E-FAD5-7EAD-073BDC1EE268}"/>
          </ac:spMkLst>
        </pc:spChg>
        <pc:spChg chg="add mod topLvl">
          <ac:chgData name="galaxyblue63@gmail.com" userId="308253cf3805ee98" providerId="LiveId" clId="{2400E877-C3A4-471D-8400-9A72F85F025A}" dt="2023-11-17T14:25:09.677" v="522" actId="164"/>
          <ac:spMkLst>
            <pc:docMk/>
            <pc:sldMk cId="3495149880" sldId="277"/>
            <ac:spMk id="19" creationId="{BCE42636-6B57-81E8-2306-40C1A4794352}"/>
          </ac:spMkLst>
        </pc:spChg>
        <pc:spChg chg="add del mod">
          <ac:chgData name="galaxyblue63@gmail.com" userId="308253cf3805ee98" providerId="LiveId" clId="{2400E877-C3A4-471D-8400-9A72F85F025A}" dt="2023-11-17T14:12:55.680" v="348" actId="21"/>
          <ac:spMkLst>
            <pc:docMk/>
            <pc:sldMk cId="3495149880" sldId="277"/>
            <ac:spMk id="25" creationId="{C46CAF3B-0184-3D07-5F4D-918CC144B941}"/>
          </ac:spMkLst>
        </pc:spChg>
        <pc:spChg chg="add mod topLvl">
          <ac:chgData name="galaxyblue63@gmail.com" userId="308253cf3805ee98" providerId="LiveId" clId="{2400E877-C3A4-471D-8400-9A72F85F025A}" dt="2023-11-17T14:23:12.799" v="509" actId="164"/>
          <ac:spMkLst>
            <pc:docMk/>
            <pc:sldMk cId="3495149880" sldId="277"/>
            <ac:spMk id="26" creationId="{7F88427D-2962-1B9D-03E0-565C0917F5D5}"/>
          </ac:spMkLst>
        </pc:spChg>
        <pc:spChg chg="add del mod">
          <ac:chgData name="galaxyblue63@gmail.com" userId="308253cf3805ee98" providerId="LiveId" clId="{2400E877-C3A4-471D-8400-9A72F85F025A}" dt="2023-11-17T14:16:33.323" v="453" actId="21"/>
          <ac:spMkLst>
            <pc:docMk/>
            <pc:sldMk cId="3495149880" sldId="277"/>
            <ac:spMk id="30" creationId="{074D14BF-A56C-1A3D-4FE5-96D8084D4F6B}"/>
          </ac:spMkLst>
        </pc:spChg>
        <pc:spChg chg="add mod">
          <ac:chgData name="galaxyblue63@gmail.com" userId="308253cf3805ee98" providerId="LiveId" clId="{2400E877-C3A4-471D-8400-9A72F85F025A}" dt="2023-11-17T14:23:12.799" v="509" actId="164"/>
          <ac:spMkLst>
            <pc:docMk/>
            <pc:sldMk cId="3495149880" sldId="277"/>
            <ac:spMk id="33" creationId="{A6718D0B-2E70-0341-58B1-5827045BE614}"/>
          </ac:spMkLst>
        </pc:spChg>
        <pc:spChg chg="add mod">
          <ac:chgData name="galaxyblue63@gmail.com" userId="308253cf3805ee98" providerId="LiveId" clId="{2400E877-C3A4-471D-8400-9A72F85F025A}" dt="2023-11-17T14:25:09.677" v="522" actId="164"/>
          <ac:spMkLst>
            <pc:docMk/>
            <pc:sldMk cId="3495149880" sldId="277"/>
            <ac:spMk id="37" creationId="{AA11420D-EE56-9A7F-849C-B7F23BA667AA}"/>
          </ac:spMkLst>
        </pc:spChg>
        <pc:grpChg chg="add mod">
          <ac:chgData name="galaxyblue63@gmail.com" userId="308253cf3805ee98" providerId="LiveId" clId="{2400E877-C3A4-471D-8400-9A72F85F025A}" dt="2023-11-17T14:20:32.865" v="481" actId="1076"/>
          <ac:grpSpMkLst>
            <pc:docMk/>
            <pc:sldMk cId="3495149880" sldId="277"/>
            <ac:grpSpMk id="18" creationId="{4F1566FC-EB37-69FE-A4A7-286F42B7F881}"/>
          </ac:grpSpMkLst>
        </pc:grpChg>
        <pc:grpChg chg="add del mod">
          <ac:chgData name="galaxyblue63@gmail.com" userId="308253cf3805ee98" providerId="LiveId" clId="{2400E877-C3A4-471D-8400-9A72F85F025A}" dt="2023-11-17T14:24:03.516" v="514" actId="165"/>
          <ac:grpSpMkLst>
            <pc:docMk/>
            <pc:sldMk cId="3495149880" sldId="277"/>
            <ac:grpSpMk id="31" creationId="{BFFFD508-B21B-20D0-7677-DBDE56DC2A93}"/>
          </ac:grpSpMkLst>
        </pc:grpChg>
        <pc:grpChg chg="add del mod">
          <ac:chgData name="galaxyblue63@gmail.com" userId="308253cf3805ee98" providerId="LiveId" clId="{2400E877-C3A4-471D-8400-9A72F85F025A}" dt="2023-11-17T14:23:01.171" v="508" actId="165"/>
          <ac:grpSpMkLst>
            <pc:docMk/>
            <pc:sldMk cId="3495149880" sldId="277"/>
            <ac:grpSpMk id="32" creationId="{2BDD19E1-8E16-815D-838C-2C034D55B9EB}"/>
          </ac:grpSpMkLst>
        </pc:grpChg>
        <pc:grpChg chg="add mod">
          <ac:chgData name="galaxyblue63@gmail.com" userId="308253cf3805ee98" providerId="LiveId" clId="{2400E877-C3A4-471D-8400-9A72F85F025A}" dt="2023-11-17T14:23:12.799" v="509" actId="164"/>
          <ac:grpSpMkLst>
            <pc:docMk/>
            <pc:sldMk cId="3495149880" sldId="277"/>
            <ac:grpSpMk id="34" creationId="{BA6CF782-1D37-225E-13EC-7FC6B4E054E0}"/>
          </ac:grpSpMkLst>
        </pc:grpChg>
        <pc:grpChg chg="add mod">
          <ac:chgData name="galaxyblue63@gmail.com" userId="308253cf3805ee98" providerId="LiveId" clId="{2400E877-C3A4-471D-8400-9A72F85F025A}" dt="2023-11-17T14:25:15.425" v="523" actId="1076"/>
          <ac:grpSpMkLst>
            <pc:docMk/>
            <pc:sldMk cId="3495149880" sldId="277"/>
            <ac:grpSpMk id="38" creationId="{6D01D8CE-B74D-5838-F5E5-7F7E8FFFBFD3}"/>
          </ac:grpSpMkLst>
        </pc:grpChg>
        <pc:picChg chg="add del mod">
          <ac:chgData name="galaxyblue63@gmail.com" userId="308253cf3805ee98" providerId="LiveId" clId="{2400E877-C3A4-471D-8400-9A72F85F025A}" dt="2023-11-17T13:50:59.757" v="35"/>
          <ac:picMkLst>
            <pc:docMk/>
            <pc:sldMk cId="3495149880" sldId="277"/>
            <ac:picMk id="3" creationId="{4EC94823-AB50-09F8-A531-B4A7974E3D72}"/>
          </ac:picMkLst>
        </pc:picChg>
        <pc:picChg chg="add mod">
          <ac:chgData name="galaxyblue63@gmail.com" userId="308253cf3805ee98" providerId="LiveId" clId="{2400E877-C3A4-471D-8400-9A72F85F025A}" dt="2023-11-17T14:07:19.761" v="212" actId="164"/>
          <ac:picMkLst>
            <pc:docMk/>
            <pc:sldMk cId="3495149880" sldId="277"/>
            <ac:picMk id="4" creationId="{DD5C9403-6487-F27E-694C-041BE28E3F38}"/>
          </ac:picMkLst>
        </pc:picChg>
        <pc:picChg chg="del mod">
          <ac:chgData name="galaxyblue63@gmail.com" userId="308253cf3805ee98" providerId="LiveId" clId="{2400E877-C3A4-471D-8400-9A72F85F025A}" dt="2023-11-17T14:12:35.956" v="346" actId="21"/>
          <ac:picMkLst>
            <pc:docMk/>
            <pc:sldMk cId="3495149880" sldId="277"/>
            <ac:picMk id="5" creationId="{F401EC27-BE59-0636-2533-5C61E0F5EDCF}"/>
          </ac:picMkLst>
        </pc:picChg>
        <pc:picChg chg="add del mod">
          <ac:chgData name="galaxyblue63@gmail.com" userId="308253cf3805ee98" providerId="LiveId" clId="{2400E877-C3A4-471D-8400-9A72F85F025A}" dt="2023-11-17T14:16:01.475" v="446" actId="21"/>
          <ac:picMkLst>
            <pc:docMk/>
            <pc:sldMk cId="3495149880" sldId="277"/>
            <ac:picMk id="6" creationId="{3165D8BB-3C62-5019-E929-C468793C5062}"/>
          </ac:picMkLst>
        </pc:picChg>
        <pc:picChg chg="add del mod">
          <ac:chgData name="galaxyblue63@gmail.com" userId="308253cf3805ee98" providerId="LiveId" clId="{2400E877-C3A4-471D-8400-9A72F85F025A}" dt="2023-11-17T13:54:56.927" v="68" actId="21"/>
          <ac:picMkLst>
            <pc:docMk/>
            <pc:sldMk cId="3495149880" sldId="277"/>
            <ac:picMk id="7" creationId="{C82F8361-CB54-AE5F-05BC-172F81C0450E}"/>
          </ac:picMkLst>
        </pc:picChg>
        <pc:picChg chg="add del mod">
          <ac:chgData name="galaxyblue63@gmail.com" userId="308253cf3805ee98" providerId="LiveId" clId="{2400E877-C3A4-471D-8400-9A72F85F025A}" dt="2023-11-17T14:12:11.624" v="342" actId="21"/>
          <ac:picMkLst>
            <pc:docMk/>
            <pc:sldMk cId="3495149880" sldId="277"/>
            <ac:picMk id="21" creationId="{8DC848B6-7C2D-7572-809B-540BD7EE1B98}"/>
          </ac:picMkLst>
        </pc:picChg>
        <pc:picChg chg="add del mod topLvl">
          <ac:chgData name="galaxyblue63@gmail.com" userId="308253cf3805ee98" providerId="LiveId" clId="{2400E877-C3A4-471D-8400-9A72F85F025A}" dt="2023-11-17T14:24:31.988" v="518" actId="21"/>
          <ac:picMkLst>
            <pc:docMk/>
            <pc:sldMk cId="3495149880" sldId="277"/>
            <ac:picMk id="23" creationId="{6375F4C3-4A6E-05BE-9C61-28174332E62D}"/>
          </ac:picMkLst>
        </pc:picChg>
        <pc:picChg chg="add mod topLvl">
          <ac:chgData name="galaxyblue63@gmail.com" userId="308253cf3805ee98" providerId="LiveId" clId="{2400E877-C3A4-471D-8400-9A72F85F025A}" dt="2023-11-17T14:23:12.799" v="509" actId="164"/>
          <ac:picMkLst>
            <pc:docMk/>
            <pc:sldMk cId="3495149880" sldId="277"/>
            <ac:picMk id="28" creationId="{796A92E5-C70C-A837-E357-9CD9A14CDC87}"/>
          </ac:picMkLst>
        </pc:picChg>
        <pc:picChg chg="add mod">
          <ac:chgData name="galaxyblue63@gmail.com" userId="308253cf3805ee98" providerId="LiveId" clId="{2400E877-C3A4-471D-8400-9A72F85F025A}" dt="2023-11-17T14:25:09.677" v="522" actId="164"/>
          <ac:picMkLst>
            <pc:docMk/>
            <pc:sldMk cId="3495149880" sldId="277"/>
            <ac:picMk id="36" creationId="{3BAE8556-0105-ED2A-22F6-1B992A5D8B8A}"/>
          </ac:picMkLst>
        </pc:picChg>
      </pc:sldChg>
      <pc:sldChg chg="del">
        <pc:chgData name="galaxyblue63@gmail.com" userId="308253cf3805ee98" providerId="LiveId" clId="{2400E877-C3A4-471D-8400-9A72F85F025A}" dt="2023-11-17T14:19:13.769" v="474" actId="2696"/>
        <pc:sldMkLst>
          <pc:docMk/>
          <pc:sldMk cId="4169767569" sldId="278"/>
        </pc:sldMkLst>
      </pc:sldChg>
      <pc:sldChg chg="delSp modSp mod">
        <pc:chgData name="galaxyblue63@gmail.com" userId="308253cf3805ee98" providerId="LiveId" clId="{2400E877-C3A4-471D-8400-9A72F85F025A}" dt="2023-11-17T15:47:43.339" v="1821" actId="122"/>
        <pc:sldMkLst>
          <pc:docMk/>
          <pc:sldMk cId="2315692188" sldId="279"/>
        </pc:sldMkLst>
        <pc:spChg chg="mod">
          <ac:chgData name="galaxyblue63@gmail.com" userId="308253cf3805ee98" providerId="LiveId" clId="{2400E877-C3A4-471D-8400-9A72F85F025A}" dt="2023-11-17T15:47:43.339" v="1821" actId="122"/>
          <ac:spMkLst>
            <pc:docMk/>
            <pc:sldMk cId="2315692188" sldId="279"/>
            <ac:spMk id="2" creationId="{2B7CA67E-ACCF-8EBD-F7EC-63C87CDBC41E}"/>
          </ac:spMkLst>
        </pc:spChg>
        <pc:spChg chg="del">
          <ac:chgData name="galaxyblue63@gmail.com" userId="308253cf3805ee98" providerId="LiveId" clId="{2400E877-C3A4-471D-8400-9A72F85F025A}" dt="2023-11-17T15:47:05.455" v="1804" actId="21"/>
          <ac:spMkLst>
            <pc:docMk/>
            <pc:sldMk cId="2315692188" sldId="279"/>
            <ac:spMk id="3" creationId="{C456F622-7857-4D2C-8282-12055B6895A2}"/>
          </ac:spMkLst>
        </pc:spChg>
      </pc:sldChg>
      <pc:sldChg chg="del">
        <pc:chgData name="galaxyblue63@gmail.com" userId="308253cf3805ee98" providerId="LiveId" clId="{2400E877-C3A4-471D-8400-9A72F85F025A}" dt="2023-11-17T15:47:58.417" v="1822" actId="2696"/>
        <pc:sldMkLst>
          <pc:docMk/>
          <pc:sldMk cId="201311260" sldId="280"/>
        </pc:sldMkLst>
      </pc:sldChg>
      <pc:sldChg chg="del">
        <pc:chgData name="galaxyblue63@gmail.com" userId="308253cf3805ee98" providerId="LiveId" clId="{2400E877-C3A4-471D-8400-9A72F85F025A}" dt="2023-11-17T15:48:16.091" v="1823" actId="2696"/>
        <pc:sldMkLst>
          <pc:docMk/>
          <pc:sldMk cId="4073269682" sldId="281"/>
        </pc:sldMkLst>
      </pc:sldChg>
      <pc:sldChg chg="del">
        <pc:chgData name="galaxyblue63@gmail.com" userId="308253cf3805ee98" providerId="LiveId" clId="{2400E877-C3A4-471D-8400-9A72F85F025A}" dt="2023-11-17T15:48:19.723" v="1824" actId="2696"/>
        <pc:sldMkLst>
          <pc:docMk/>
          <pc:sldMk cId="3882861891" sldId="282"/>
        </pc:sldMkLst>
      </pc:sldChg>
      <pc:sldChg chg="del">
        <pc:chgData name="galaxyblue63@gmail.com" userId="308253cf3805ee98" providerId="LiveId" clId="{2400E877-C3A4-471D-8400-9A72F85F025A}" dt="2023-11-17T15:48:24.564" v="1825" actId="2696"/>
        <pc:sldMkLst>
          <pc:docMk/>
          <pc:sldMk cId="1160359702" sldId="283"/>
        </pc:sldMkLst>
      </pc:sldChg>
      <pc:sldChg chg="delSp modSp new mod">
        <pc:chgData name="galaxyblue63@gmail.com" userId="308253cf3805ee98" providerId="LiveId" clId="{2400E877-C3A4-471D-8400-9A72F85F025A}" dt="2023-11-17T15:48:59.597" v="1826" actId="20577"/>
        <pc:sldMkLst>
          <pc:docMk/>
          <pc:sldMk cId="756115" sldId="284"/>
        </pc:sldMkLst>
        <pc:spChg chg="mod">
          <ac:chgData name="galaxyblue63@gmail.com" userId="308253cf3805ee98" providerId="LiveId" clId="{2400E877-C3A4-471D-8400-9A72F85F025A}" dt="2023-11-17T15:48:59.597" v="1826" actId="20577"/>
          <ac:spMkLst>
            <pc:docMk/>
            <pc:sldMk cId="756115" sldId="284"/>
            <ac:spMk id="2" creationId="{0410F657-C442-A524-1961-2C78C14D22F3}"/>
          </ac:spMkLst>
        </pc:spChg>
        <pc:spChg chg="del">
          <ac:chgData name="galaxyblue63@gmail.com" userId="308253cf3805ee98" providerId="LiveId" clId="{2400E877-C3A4-471D-8400-9A72F85F025A}" dt="2023-11-17T13:28:08.249" v="17" actId="21"/>
          <ac:spMkLst>
            <pc:docMk/>
            <pc:sldMk cId="756115" sldId="284"/>
            <ac:spMk id="3" creationId="{603B1B49-FAE1-0596-5254-E675C2AAAC0E}"/>
          </ac:spMkLst>
        </pc:spChg>
      </pc:sldChg>
      <pc:sldChg chg="addSp modSp new mod">
        <pc:chgData name="galaxyblue63@gmail.com" userId="308253cf3805ee98" providerId="LiveId" clId="{2400E877-C3A4-471D-8400-9A72F85F025A}" dt="2023-11-17T15:54:09.850" v="1895" actId="2711"/>
        <pc:sldMkLst>
          <pc:docMk/>
          <pc:sldMk cId="2433978107" sldId="285"/>
        </pc:sldMkLst>
        <pc:spChg chg="mod">
          <ac:chgData name="galaxyblue63@gmail.com" userId="308253cf3805ee98" providerId="LiveId" clId="{2400E877-C3A4-471D-8400-9A72F85F025A}" dt="2023-11-17T15:54:09.850" v="1895" actId="2711"/>
          <ac:spMkLst>
            <pc:docMk/>
            <pc:sldMk cId="2433978107" sldId="285"/>
            <ac:spMk id="2" creationId="{7440E108-35D4-B824-74CD-175A8EF1182B}"/>
          </ac:spMkLst>
        </pc:spChg>
        <pc:spChg chg="mod">
          <ac:chgData name="galaxyblue63@gmail.com" userId="308253cf3805ee98" providerId="LiveId" clId="{2400E877-C3A4-471D-8400-9A72F85F025A}" dt="2023-11-17T14:37:37.525" v="858" actId="14100"/>
          <ac:spMkLst>
            <pc:docMk/>
            <pc:sldMk cId="2433978107" sldId="285"/>
            <ac:spMk id="3" creationId="{C3094755-BA23-7ADC-4CFF-05EE764BA996}"/>
          </ac:spMkLst>
        </pc:spChg>
        <pc:picChg chg="add mod">
          <ac:chgData name="galaxyblue63@gmail.com" userId="308253cf3805ee98" providerId="LiveId" clId="{2400E877-C3A4-471D-8400-9A72F85F025A}" dt="2023-11-17T14:34:36.809" v="833" actId="1076"/>
          <ac:picMkLst>
            <pc:docMk/>
            <pc:sldMk cId="2433978107" sldId="285"/>
            <ac:picMk id="5" creationId="{74B901B8-CAFB-EBF4-72FE-0BF273F0844C}"/>
          </ac:picMkLst>
        </pc:picChg>
      </pc:sldChg>
      <pc:sldChg chg="addSp delSp modSp new mod">
        <pc:chgData name="galaxyblue63@gmail.com" userId="308253cf3805ee98" providerId="LiveId" clId="{2400E877-C3A4-471D-8400-9A72F85F025A}" dt="2023-11-17T16:11:58.417" v="2056" actId="20577"/>
        <pc:sldMkLst>
          <pc:docMk/>
          <pc:sldMk cId="2582057178" sldId="286"/>
        </pc:sldMkLst>
        <pc:spChg chg="del">
          <ac:chgData name="galaxyblue63@gmail.com" userId="308253cf3805ee98" providerId="LiveId" clId="{2400E877-C3A4-471D-8400-9A72F85F025A}" dt="2023-11-17T15:49:55.711" v="1827" actId="21"/>
          <ac:spMkLst>
            <pc:docMk/>
            <pc:sldMk cId="2582057178" sldId="286"/>
            <ac:spMk id="2" creationId="{8477FBF3-AF42-E07A-AB5D-9FFEEB22D5FE}"/>
          </ac:spMkLst>
        </pc:spChg>
        <pc:spChg chg="add del mod">
          <ac:chgData name="galaxyblue63@gmail.com" userId="308253cf3805ee98" providerId="LiveId" clId="{2400E877-C3A4-471D-8400-9A72F85F025A}" dt="2023-11-17T16:11:58.417" v="2056" actId="20577"/>
          <ac:spMkLst>
            <pc:docMk/>
            <pc:sldMk cId="2582057178" sldId="286"/>
            <ac:spMk id="3" creationId="{67B8304A-8BB2-F253-1978-9B9CC55570CA}"/>
          </ac:spMkLst>
        </pc:spChg>
        <pc:spChg chg="add del mod">
          <ac:chgData name="galaxyblue63@gmail.com" userId="308253cf3805ee98" providerId="LiveId" clId="{2400E877-C3A4-471D-8400-9A72F85F025A}" dt="2023-11-17T15:51:46.133" v="1873" actId="21"/>
          <ac:spMkLst>
            <pc:docMk/>
            <pc:sldMk cId="2582057178" sldId="286"/>
            <ac:spMk id="7" creationId="{2F6C2A5B-C21A-126D-2075-3237FA7F09D2}"/>
          </ac:spMkLst>
        </pc:spChg>
        <pc:picChg chg="add mod">
          <ac:chgData name="galaxyblue63@gmail.com" userId="308253cf3805ee98" providerId="LiveId" clId="{2400E877-C3A4-471D-8400-9A72F85F025A}" dt="2023-11-17T15:51:14.412" v="1869" actId="1076"/>
          <ac:picMkLst>
            <pc:docMk/>
            <pc:sldMk cId="2582057178" sldId="286"/>
            <ac:picMk id="5" creationId="{EBA5E3C2-A7AB-8DCE-2FEC-3916B81BE632}"/>
          </ac:picMkLst>
        </pc:picChg>
      </pc:sldChg>
      <pc:sldChg chg="addSp delSp modSp new mod">
        <pc:chgData name="galaxyblue63@gmail.com" userId="308253cf3805ee98" providerId="LiveId" clId="{2400E877-C3A4-471D-8400-9A72F85F025A}" dt="2023-11-17T15:55:56.206" v="1927" actId="255"/>
        <pc:sldMkLst>
          <pc:docMk/>
          <pc:sldMk cId="211077823" sldId="287"/>
        </pc:sldMkLst>
        <pc:spChg chg="mod">
          <ac:chgData name="galaxyblue63@gmail.com" userId="308253cf3805ee98" providerId="LiveId" clId="{2400E877-C3A4-471D-8400-9A72F85F025A}" dt="2023-11-17T15:55:56.206" v="1927" actId="255"/>
          <ac:spMkLst>
            <pc:docMk/>
            <pc:sldMk cId="211077823" sldId="287"/>
            <ac:spMk id="2" creationId="{D8ED1AF5-CEF8-A3E7-B420-0343DD71BA6C}"/>
          </ac:spMkLst>
        </pc:spChg>
        <pc:spChg chg="del">
          <ac:chgData name="galaxyblue63@gmail.com" userId="308253cf3805ee98" providerId="LiveId" clId="{2400E877-C3A4-471D-8400-9A72F85F025A}" dt="2023-11-17T15:30:54.635" v="1418"/>
          <ac:spMkLst>
            <pc:docMk/>
            <pc:sldMk cId="211077823" sldId="287"/>
            <ac:spMk id="3" creationId="{4E7151A8-D2AE-5963-4B82-E06E491A7BDB}"/>
          </ac:spMkLst>
        </pc:spChg>
        <pc:picChg chg="add mod">
          <ac:chgData name="galaxyblue63@gmail.com" userId="308253cf3805ee98" providerId="LiveId" clId="{2400E877-C3A4-471D-8400-9A72F85F025A}" dt="2023-11-17T15:31:30.299" v="1456" actId="1076"/>
          <ac:picMkLst>
            <pc:docMk/>
            <pc:sldMk cId="211077823" sldId="287"/>
            <ac:picMk id="5" creationId="{B54679F0-7091-5258-7CD7-F7ED5A9AC248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00:31:36.0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84 24575,'0'-4'0,"0"-10"0,0-6 0,0-4 0,0 2-8191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8D889-A01C-454F-868B-C8CFD4F9E45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58269-515A-47AC-916A-D29443BEE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1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E75A78-E13C-18D8-63A6-B5A866FA1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693B261-C653-6620-926D-62771B099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7F7FE6-143F-05F3-E2B0-7CBCDE56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C708-15EB-4612-BD8A-FA4087C028EE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BE72D1-F905-87AA-2D09-F82A96A2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487FB8-AD16-5BA2-B959-5C116B57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34D7-6967-40A1-81CF-C9360981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5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600FFA-B139-D135-C597-4C21DCA5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B21FF04-11A8-05CD-34AD-F0B71B5EE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490E3D0-E06F-D2A8-671C-918D248E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C708-15EB-4612-BD8A-FA4087C028EE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A8149B-0BBE-909D-A47B-6E8C4DDA0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A17A38-9FC9-DA1D-BFCB-B6943C1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34D7-6967-40A1-81CF-C9360981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8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D90DFE7-D42A-ADFE-923E-374A197A9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4E3AAD8-B701-DE31-0633-669196D36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CE4911-15AF-F502-F3D1-141EEAA8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C708-15EB-4612-BD8A-FA4087C028EE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57481D-C17B-3D73-2EB9-057166E0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716BBA-7082-6AC5-7B78-057E6A6B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34D7-6967-40A1-81CF-C9360981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1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7D7D72-D33D-FC78-CA47-0295F295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2FBC88-BCDF-C351-DCE5-BB409367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40FE9B-1704-CECD-12E9-0CCD8890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C708-15EB-4612-BD8A-FA4087C028EE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BDB8338-482B-8BEB-3813-93FC9254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459C6B-CFCD-5F79-4275-8B93185B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34D7-6967-40A1-81CF-C9360981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8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F47043-6F52-8148-898E-170D06AC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A9A2BD-825F-CEC2-589D-0BED74D41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E64209-B1E7-183F-30E4-B8E98DEC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C708-15EB-4612-BD8A-FA4087C028EE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33D3889-7CB2-C678-2FF1-6C746603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FFDD4E-9AF3-4E48-C918-C49EB59A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34D7-6967-40A1-81CF-C9360981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2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6865A7-B014-9424-4ABD-03CC4DF6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AA0B6B-C3B2-B423-ADA2-8FAB21574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38458BE-4400-E9D8-82CB-E7AD4B2D5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5E7BFA7-DC61-03B6-B2F1-EE39A89B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C708-15EB-4612-BD8A-FA4087C028EE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05AAD5F-D783-B6EC-C00D-2B3A5E31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23D192F-36C4-296D-A86E-36F33EC9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34D7-6967-40A1-81CF-C9360981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4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A7991B-021F-221D-8652-62C4D0B2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28AC272-62B9-9094-AC0E-9A482BDFB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934517B-A2EF-71C3-9F50-20987FC21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F3B89CA-69A7-5E19-E8B9-AB1B3237C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1F2645A-1BF6-DFF6-F32B-8816A9884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620103-20CE-A09C-566C-1D97045B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C708-15EB-4612-BD8A-FA4087C028EE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3A6EC4A-0929-79A5-070F-238D4E5A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E8F594A-FC72-E4EC-C4F5-32053A76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34D7-6967-40A1-81CF-C9360981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4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492606-6895-8BC9-4E1C-94756319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424D750-4A8F-F06C-FECF-5E5BCCF5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C708-15EB-4612-BD8A-FA4087C028EE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B2E8C6E-DBDA-A155-0EB3-9105BC58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FC14F7D-CF4B-E06E-F2B7-11A7C349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34D7-6967-40A1-81CF-C9360981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4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4911449-D2BC-8CFE-4295-BA6AB3F8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C708-15EB-4612-BD8A-FA4087C028EE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911C653-E45C-2098-1BC6-611C4D51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02B784-FC30-8873-6E11-0F8BD718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34D7-6967-40A1-81CF-C9360981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0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2DB681-FD4D-FAB7-3378-8C2CB9C3C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101154-13D6-B8EB-DB63-141336B3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3D92728-48A9-3B0B-D34A-520B5FCEF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62936D7-7289-B965-B3DE-6D5C7B36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C708-15EB-4612-BD8A-FA4087C028EE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7018DC6-98CA-1FBE-5DD8-358050B1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5E85DD5-8D1C-AD97-E3E8-49C5C3F9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34D7-6967-40A1-81CF-C9360981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2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24E56A-C4B3-E1D8-3E8B-0A5DBE40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D71CF01-ED88-9F1E-A542-63F64B11A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ED6B4FE-032C-4B5A-6B6B-70602EB38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29D88DA-01DD-A09B-34F6-3842F74B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C708-15EB-4612-BD8A-FA4087C028EE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1E9700-29FD-AC9B-6616-1B670656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090CF85-E6B0-2EA9-D6C8-C1722706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34D7-6967-40A1-81CF-C9360981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2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8B6742B-17DE-A974-46C2-E6831FFE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8090985-0F56-26DB-F15C-859CD3608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70011F-AC93-E642-8E3C-9F83FB38E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DC708-15EB-4612-BD8A-FA4087C028EE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CED172-4334-9BC9-2CF4-8EE917F7B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F8E4ACB-6B86-0F94-4914-26714C121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E34D7-6967-40A1-81CF-C9360981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3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s://www.arduino.cc/en/softwar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hyperlink" Target="https://github.com/damercer/Arduino-Scopes/blob/main/XIAO/XIAO_Scope_pwm_awg/XIAO_Scope_pwm_awg.in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10F657-C442-A524-1961-2C78C14D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15" y="13485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ea typeface="Calibri" panose="020F0502020204030204" pitchFamily="34" charset="0"/>
              </a:rPr>
              <a:t>S</a:t>
            </a:r>
            <a: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teps to programming</a:t>
            </a:r>
            <a:b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</a:t>
            </a:r>
            <a:r>
              <a:rPr lang="en-US" sz="3600" b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Seeed</a:t>
            </a:r>
            <a: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Studio XIAO SAMD21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756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21165E-7DBC-5397-5BD6-D5EB4BFD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Confirm port selection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 the lower right-hand corner of the IDE.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BB2D4BB9-FF47-4029-B01A-85CA53808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918" y="2895086"/>
            <a:ext cx="7014163" cy="2459234"/>
          </a:xfrm>
        </p:spPr>
      </p:pic>
      <p:sp>
        <p:nvSpPr>
          <p:cNvPr id="3" name="Flowchart: Process 2">
            <a:extLst>
              <a:ext uri="{FF2B5EF4-FFF2-40B4-BE49-F238E27FC236}">
                <a16:creationId xmlns="" xmlns:a16="http://schemas.microsoft.com/office/drawing/2014/main" id="{732AAC41-4449-5719-8C8D-57AFE7E61EF1}"/>
              </a:ext>
            </a:extLst>
          </p:cNvPr>
          <p:cNvSpPr/>
          <p:nvPr/>
        </p:nvSpPr>
        <p:spPr>
          <a:xfrm>
            <a:off x="4724400" y="4064000"/>
            <a:ext cx="5130800" cy="721360"/>
          </a:xfrm>
          <a:prstGeom prst="flowChartProcess">
            <a:avLst/>
          </a:pr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0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91EEE2-8F06-D3AB-C75F-1A0B3FA8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29" y="334645"/>
            <a:ext cx="10365740" cy="1325563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the right pointing arrow</a:t>
            </a:r>
            <a:b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compile and upload the software to the board.</a:t>
            </a:r>
            <a:endParaRPr lang="en-US" sz="36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64E3B732-72E6-3AEF-DF13-42D1A0AC7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65" y="2115296"/>
            <a:ext cx="4648269" cy="3179242"/>
          </a:xfrm>
        </p:spPr>
      </p:pic>
      <p:sp>
        <p:nvSpPr>
          <p:cNvPr id="3" name="Flowchart: Process 2">
            <a:extLst>
              <a:ext uri="{FF2B5EF4-FFF2-40B4-BE49-F238E27FC236}">
                <a16:creationId xmlns="" xmlns:a16="http://schemas.microsoft.com/office/drawing/2014/main" id="{0C3AC387-C861-13E6-17C5-BE796A8239A6}"/>
              </a:ext>
            </a:extLst>
          </p:cNvPr>
          <p:cNvSpPr/>
          <p:nvPr/>
        </p:nvSpPr>
        <p:spPr>
          <a:xfrm>
            <a:off x="4419600" y="2651760"/>
            <a:ext cx="762000" cy="914400"/>
          </a:xfrm>
          <a:prstGeom prst="flowChartProcess">
            <a:avLst/>
          </a:pr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2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FC36D3-77B2-9B97-DD0F-10AE9579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142" y="287489"/>
            <a:ext cx="6073715" cy="74883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Confirmation of the upload.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67166E00-F5B6-D17E-18B1-87BB30050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020" y="1432561"/>
            <a:ext cx="5555959" cy="5066108"/>
          </a:xfrm>
        </p:spPr>
      </p:pic>
    </p:spTree>
    <p:extLst>
      <p:ext uri="{BB962C8B-B14F-4D97-AF65-F5344CB8AC3E}">
        <p14:creationId xmlns:p14="http://schemas.microsoft.com/office/powerpoint/2010/main" val="1675277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D05A57D-5184-8C52-163D-F87017414D82}"/>
              </a:ext>
            </a:extLst>
          </p:cNvPr>
          <p:cNvSpPr txBox="1"/>
          <p:nvPr/>
        </p:nvSpPr>
        <p:spPr>
          <a:xfrm>
            <a:off x="2333381" y="280337"/>
            <a:ext cx="806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Confirm Board is functioning.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4F1566FC-EB37-69FE-A4A7-286F42B7F881}"/>
              </a:ext>
            </a:extLst>
          </p:cNvPr>
          <p:cNvGrpSpPr/>
          <p:nvPr/>
        </p:nvGrpSpPr>
        <p:grpSpPr>
          <a:xfrm>
            <a:off x="465991" y="2124395"/>
            <a:ext cx="1949405" cy="1371894"/>
            <a:chOff x="1397478" y="4065594"/>
            <a:chExt cx="2151278" cy="1527338"/>
          </a:xfrm>
        </p:grpSpPr>
        <p:pic>
          <p:nvPicPr>
            <p:cNvPr id="4" name="Content Placeholder 4" descr="A screenshot of a computer&#10;&#10;Description automatically generated">
              <a:extLst>
                <a:ext uri="{FF2B5EF4-FFF2-40B4-BE49-F238E27FC236}">
                  <a16:creationId xmlns="" xmlns:a16="http://schemas.microsoft.com/office/drawing/2014/main" id="{DD5C9403-6487-F27E-694C-041BE28E3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478" y="4170779"/>
              <a:ext cx="2151278" cy="1422153"/>
            </a:xfrm>
            <a:prstGeom prst="rect">
              <a:avLst/>
            </a:prstGeom>
          </p:spPr>
        </p:pic>
        <p:sp>
          <p:nvSpPr>
            <p:cNvPr id="15" name="Arrow: Down 14">
              <a:extLst>
                <a:ext uri="{FF2B5EF4-FFF2-40B4-BE49-F238E27FC236}">
                  <a16:creationId xmlns="" xmlns:a16="http://schemas.microsoft.com/office/drawing/2014/main" id="{FF4D4E97-F46A-2B04-523D-28C12DEE2DE5}"/>
                </a:ext>
              </a:extLst>
            </p:cNvPr>
            <p:cNvSpPr/>
            <p:nvPr/>
          </p:nvSpPr>
          <p:spPr>
            <a:xfrm>
              <a:off x="3045040" y="4065594"/>
              <a:ext cx="439657" cy="53012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5264C3FA-396E-FAD5-7EAD-073BDC1EE268}"/>
              </a:ext>
            </a:extLst>
          </p:cNvPr>
          <p:cNvSpPr txBox="1">
            <a:spLocks/>
          </p:cNvSpPr>
          <p:nvPr/>
        </p:nvSpPr>
        <p:spPr>
          <a:xfrm>
            <a:off x="465990" y="1291648"/>
            <a:ext cx="6438901" cy="769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1- 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Arduino IDE, in the upper right corner, click on the icon that looks like a circle with a </a:t>
            </a:r>
            <a:r>
              <a:rPr lang="en-US" sz="1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 to open the serial monitor. 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BA6CF782-1D37-225E-13EC-7FC6B4E054E0}"/>
              </a:ext>
            </a:extLst>
          </p:cNvPr>
          <p:cNvGrpSpPr/>
          <p:nvPr/>
        </p:nvGrpSpPr>
        <p:grpSpPr>
          <a:xfrm>
            <a:off x="5391509" y="4429853"/>
            <a:ext cx="6081623" cy="2015759"/>
            <a:chOff x="5391509" y="4429853"/>
            <a:chExt cx="6081623" cy="2015759"/>
          </a:xfrm>
        </p:grpSpPr>
        <p:sp>
          <p:nvSpPr>
            <p:cNvPr id="26" name="Title 1">
              <a:extLst>
                <a:ext uri="{FF2B5EF4-FFF2-40B4-BE49-F238E27FC236}">
                  <a16:creationId xmlns="" xmlns:a16="http://schemas.microsoft.com/office/drawing/2014/main" id="{7F88427D-2962-1B9D-03E0-565C0917F5D5}"/>
                </a:ext>
              </a:extLst>
            </p:cNvPr>
            <p:cNvSpPr txBox="1">
              <a:spLocks/>
            </p:cNvSpPr>
            <p:nvPr/>
          </p:nvSpPr>
          <p:spPr>
            <a:xfrm>
              <a:off x="5997618" y="4429853"/>
              <a:ext cx="4388586" cy="6974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3- </a:t>
              </a:r>
              <a:r>
                <a:rPr lang="en-US" sz="18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board will respond, confirming that the code is loaded and running,</a:t>
              </a:r>
              <a:endParaRPr lang="en-US" dirty="0"/>
            </a:p>
          </p:txBody>
        </p:sp>
        <p:pic>
          <p:nvPicPr>
            <p:cNvPr id="28" name="Picture 27" descr="A screenshot of a message&#10;&#10;Description automatically generated">
              <a:extLst>
                <a:ext uri="{FF2B5EF4-FFF2-40B4-BE49-F238E27FC236}">
                  <a16:creationId xmlns="" xmlns:a16="http://schemas.microsoft.com/office/drawing/2014/main" id="{796A92E5-C70C-A837-E357-9CD9A14CD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7618" y="5127270"/>
              <a:ext cx="5475514" cy="1318342"/>
            </a:xfrm>
            <a:prstGeom prst="rect">
              <a:avLst/>
            </a:prstGeom>
          </p:spPr>
        </p:pic>
        <p:sp>
          <p:nvSpPr>
            <p:cNvPr id="33" name="Arrow: Right 32">
              <a:extLst>
                <a:ext uri="{FF2B5EF4-FFF2-40B4-BE49-F238E27FC236}">
                  <a16:creationId xmlns="" xmlns:a16="http://schemas.microsoft.com/office/drawing/2014/main" id="{A6718D0B-2E70-0341-58B1-5827045BE614}"/>
                </a:ext>
              </a:extLst>
            </p:cNvPr>
            <p:cNvSpPr/>
            <p:nvPr/>
          </p:nvSpPr>
          <p:spPr>
            <a:xfrm>
              <a:off x="5391509" y="5953906"/>
              <a:ext cx="704491" cy="49170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6D01D8CE-B74D-5838-F5E5-7F7E8FFFBFD3}"/>
              </a:ext>
            </a:extLst>
          </p:cNvPr>
          <p:cNvGrpSpPr/>
          <p:nvPr/>
        </p:nvGrpSpPr>
        <p:grpSpPr>
          <a:xfrm>
            <a:off x="3232659" y="2428147"/>
            <a:ext cx="5766565" cy="1709937"/>
            <a:chOff x="2941608" y="2393939"/>
            <a:chExt cx="5766565" cy="1709937"/>
          </a:xfrm>
        </p:grpSpPr>
        <p:sp>
          <p:nvSpPr>
            <p:cNvPr id="19" name="Title 1">
              <a:extLst>
                <a:ext uri="{FF2B5EF4-FFF2-40B4-BE49-F238E27FC236}">
                  <a16:creationId xmlns="" xmlns:a16="http://schemas.microsoft.com/office/drawing/2014/main" id="{BCE42636-6B57-81E8-2306-40C1A4794352}"/>
                </a:ext>
              </a:extLst>
            </p:cNvPr>
            <p:cNvSpPr txBox="1">
              <a:spLocks/>
            </p:cNvSpPr>
            <p:nvPr/>
          </p:nvSpPr>
          <p:spPr>
            <a:xfrm>
              <a:off x="3508343" y="2393939"/>
              <a:ext cx="5199830" cy="76944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2- </a:t>
              </a:r>
              <a:r>
                <a:rPr lang="en-US" sz="18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Type a capital I (eye) + Enter in the text entry line which appears in the middle of the screen.</a:t>
              </a:r>
              <a:endParaRPr lang="en-US" dirty="0"/>
            </a:p>
          </p:txBody>
        </p:sp>
        <p:pic>
          <p:nvPicPr>
            <p:cNvPr id="36" name="Picture 35" descr="A screen shot of a computer&#10;&#10;Description automatically generated">
              <a:extLst>
                <a:ext uri="{FF2B5EF4-FFF2-40B4-BE49-F238E27FC236}">
                  <a16:creationId xmlns="" xmlns:a16="http://schemas.microsoft.com/office/drawing/2014/main" id="{3BAE8556-0105-ED2A-22F6-1B992A5D8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43" y="3114089"/>
              <a:ext cx="2896937" cy="989787"/>
            </a:xfrm>
            <a:prstGeom prst="rect">
              <a:avLst/>
            </a:prstGeom>
          </p:spPr>
        </p:pic>
        <p:sp>
          <p:nvSpPr>
            <p:cNvPr id="37" name="Arrow: Right 36">
              <a:extLst>
                <a:ext uri="{FF2B5EF4-FFF2-40B4-BE49-F238E27FC236}">
                  <a16:creationId xmlns="" xmlns:a16="http://schemas.microsoft.com/office/drawing/2014/main" id="{AA11420D-EE56-9A7F-849C-B7F23BA667AA}"/>
                </a:ext>
              </a:extLst>
            </p:cNvPr>
            <p:cNvSpPr/>
            <p:nvPr/>
          </p:nvSpPr>
          <p:spPr>
            <a:xfrm>
              <a:off x="2941608" y="3503661"/>
              <a:ext cx="566735" cy="455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5189" y="4168434"/>
            <a:ext cx="27774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Just the Green Power LED should be 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Note: The Blue LED will flash whenever the PC communicates with the board.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149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7CA67E-ACCF-8EBD-F7EC-63C87CDB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0485"/>
            <a:ext cx="10515600" cy="1325563"/>
          </a:xfrm>
        </p:spPr>
        <p:txBody>
          <a:bodyPr>
            <a:normAutofit fontScale="90000"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4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XIAO SAMD21 board is now programmed</a:t>
            </a:r>
            <a:br>
              <a:rPr lang="en-US" sz="4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work with Universal ALICE GUI.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69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40E108-35D4-B824-74CD-175A8EF1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624" y="391005"/>
            <a:ext cx="4958751" cy="103235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Arduino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094755-BA23-7ADC-4CFF-05EE764BA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891" y="1423359"/>
            <a:ext cx="7667445" cy="1768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first step is 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</a:rPr>
              <a:t>to download and install the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Arduino IDE </a:t>
            </a:r>
            <a:r>
              <a:rPr lang="en-US" sz="1800" dirty="0" smtClean="0">
                <a:latin typeface="Arial" panose="020B0604020202020204" pitchFamily="34" charset="0"/>
                <a:ea typeface="Calibri" panose="020F0502020204030204" pitchFamily="34" charset="0"/>
              </a:rPr>
              <a:t>for your operating system </a:t>
            </a:r>
            <a:r>
              <a:rPr lang="en-US" sz="1800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which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can done from here:</a:t>
            </a:r>
          </a:p>
          <a:p>
            <a:pPr marL="0" indent="0" algn="ctr"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https://www.arduino.cc/en/software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i="1" dirty="0" smtClean="0">
                <a:latin typeface="Arial" panose="020B0604020202020204" pitchFamily="34" charset="0"/>
                <a:ea typeface="Calibri" panose="020F0502020204030204" pitchFamily="34" charset="0"/>
              </a:rPr>
              <a:t>Generally, you can skip </a:t>
            </a:r>
            <a:r>
              <a:rPr lang="en-US" sz="1800" i="1" dirty="0">
                <a:latin typeface="Arial" panose="020B0604020202020204" pitchFamily="34" charset="0"/>
                <a:ea typeface="Calibri" panose="020F0502020204030204" pitchFamily="34" charset="0"/>
              </a:rPr>
              <a:t>the various donation and email subscription options and </a:t>
            </a:r>
            <a:r>
              <a:rPr lang="en-US" sz="1800" i="1" dirty="0" smtClean="0">
                <a:latin typeface="Arial" panose="020B0604020202020204" pitchFamily="34" charset="0"/>
                <a:ea typeface="Calibri" panose="020F0502020204030204" pitchFamily="34" charset="0"/>
              </a:rPr>
              <a:t>press </a:t>
            </a:r>
            <a:r>
              <a:rPr lang="en-US" sz="1800" i="1" dirty="0">
                <a:latin typeface="Arial" panose="020B0604020202020204" pitchFamily="34" charset="0"/>
                <a:ea typeface="Calibri" panose="020F0502020204030204" pitchFamily="34" charset="0"/>
              </a:rPr>
              <a:t>the “Just Download” buttons.</a:t>
            </a:r>
            <a:endParaRPr lang="en-US" i="1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74B901B8-CAFB-EBF4-72FE-0BF273F08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87" y="3579872"/>
            <a:ext cx="3346622" cy="262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7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B8304A-8BB2-F253-1978-9B9CC5557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5775"/>
            <a:ext cx="10515600" cy="2546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Create a folder on your computer named:</a:t>
            </a:r>
            <a:r>
              <a:rPr lang="en-US" sz="1900" dirty="0"/>
              <a:t> </a:t>
            </a:r>
            <a:r>
              <a:rPr lang="en-US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XIAO_Scope_pwm_awg</a:t>
            </a:r>
            <a:endParaRPr lang="en-US" sz="19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/>
            </a:r>
            <a:b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Download this file to that new folder:</a:t>
            </a:r>
            <a:b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hlinkClick r:id="rId2"/>
              </a:rPr>
              <a:t>https://github.com/damercer/Arduino-Scopes/blob/main/XIAO/XIAO_Scope_pwm_awg/XIAO_Scope_pwm_awg.ino</a:t>
            </a:r>
            <a:endParaRPr lang="en-US" sz="1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9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(newly installed) Arduino IDE, pull down file to </a:t>
            </a:r>
            <a:r>
              <a:rPr lang="en-US" sz="19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open this INO file.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EBA5E3C2-A7AB-8DCE-2FEC-3916B81BE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26" y="3162615"/>
            <a:ext cx="3841947" cy="311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5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3A9435-F4F2-3898-F119-6DFD32E9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935" y="273685"/>
            <a:ext cx="7696596" cy="7829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 the IDE, pull down File to Preferences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and click on the “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Additional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URLs” button.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14F9A2F-A372-7307-6AC2-5597162B1EAB}"/>
              </a:ext>
            </a:extLst>
          </p:cNvPr>
          <p:cNvGrpSpPr/>
          <p:nvPr/>
        </p:nvGrpSpPr>
        <p:grpSpPr>
          <a:xfrm>
            <a:off x="2247702" y="1338945"/>
            <a:ext cx="8857178" cy="5245370"/>
            <a:chOff x="2247702" y="1338945"/>
            <a:chExt cx="8857178" cy="5245370"/>
          </a:xfrm>
        </p:grpSpPr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="" xmlns:a16="http://schemas.microsoft.com/office/drawing/2014/main" id="{86E923CC-DB28-979C-BF30-AF36430BE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702" y="1338945"/>
              <a:ext cx="7696596" cy="5245370"/>
            </a:xfrm>
            <a:prstGeom prst="rect">
              <a:avLst/>
            </a:prstGeom>
          </p:spPr>
        </p:pic>
        <p:sp>
          <p:nvSpPr>
            <p:cNvPr id="9" name="Arrow: Left 8">
              <a:extLst>
                <a:ext uri="{FF2B5EF4-FFF2-40B4-BE49-F238E27FC236}">
                  <a16:creationId xmlns="" xmlns:a16="http://schemas.microsoft.com/office/drawing/2014/main" id="{B64EE0E3-BA69-2626-637D-B449371620A5}"/>
                </a:ext>
              </a:extLst>
            </p:cNvPr>
            <p:cNvSpPr/>
            <p:nvPr/>
          </p:nvSpPr>
          <p:spPr>
            <a:xfrm>
              <a:off x="9785210" y="4736101"/>
              <a:ext cx="1319670" cy="78295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898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137C27-01AB-50D8-210A-F8B4FBE5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5815"/>
            <a:ext cx="10515600" cy="879231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Copy and paste the following URL into the edit window and click OK.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/>
            </a:r>
            <a:b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/>
            </a:r>
            <a:b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https://files.seeedstudio.com/arduino/package_seeeduino_boards_index.json</a:t>
            </a:r>
            <a:b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81852D13-27A4-115A-34E1-FC45C7FC6943}"/>
                  </a:ext>
                </a:extLst>
              </p14:cNvPr>
              <p14:cNvContentPartPr/>
              <p14:nvPr/>
            </p14:nvContentPartPr>
            <p14:xfrm>
              <a:off x="1040084" y="1582927"/>
              <a:ext cx="360" cy="30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1852D13-27A4-115A-34E1-FC45C7FC69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964" y="1576879"/>
                <a:ext cx="12600" cy="42336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08D37E85-80D2-06A5-B0AB-88CC531A1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39" y="1440885"/>
            <a:ext cx="7265481" cy="2982599"/>
          </a:xfrm>
        </p:spPr>
      </p:pic>
      <p:sp>
        <p:nvSpPr>
          <p:cNvPr id="4" name="Arrow: Right 3">
            <a:extLst>
              <a:ext uri="{FF2B5EF4-FFF2-40B4-BE49-F238E27FC236}">
                <a16:creationId xmlns="" xmlns:a16="http://schemas.microsoft.com/office/drawing/2014/main" id="{B0BD710C-21D7-C08E-F512-ED67DAF75223}"/>
              </a:ext>
            </a:extLst>
          </p:cNvPr>
          <p:cNvSpPr/>
          <p:nvPr/>
        </p:nvSpPr>
        <p:spPr>
          <a:xfrm>
            <a:off x="737078" y="2155989"/>
            <a:ext cx="836402" cy="5779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3" name="Picture 12" descr="A close-up of a computer screen&#10;&#10;Description automatically generated">
            <a:extLst>
              <a:ext uri="{FF2B5EF4-FFF2-40B4-BE49-F238E27FC236}">
                <a16:creationId xmlns="" xmlns:a16="http://schemas.microsoft.com/office/drawing/2014/main" id="{66EE1B70-5645-63F2-B35D-B99814CF8B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358" y="5369015"/>
            <a:ext cx="7282862" cy="112386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="" xmlns:a16="http://schemas.microsoft.com/office/drawing/2014/main" id="{C835B5F0-E668-9E64-3A94-9508021284B0}"/>
              </a:ext>
            </a:extLst>
          </p:cNvPr>
          <p:cNvSpPr txBox="1">
            <a:spLocks/>
          </p:cNvSpPr>
          <p:nvPr/>
        </p:nvSpPr>
        <p:spPr>
          <a:xfrm>
            <a:off x="838200" y="4756705"/>
            <a:ext cx="4688840" cy="444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Click OK to accept this preference change.</a:t>
            </a:r>
          </a:p>
        </p:txBody>
      </p:sp>
      <p:sp>
        <p:nvSpPr>
          <p:cNvPr id="8" name="Arrow: Right 3">
            <a:extLst>
              <a:ext uri="{FF2B5EF4-FFF2-40B4-BE49-F238E27FC236}">
                <a16:creationId xmlns="" xmlns:a16="http://schemas.microsoft.com/office/drawing/2014/main" id="{B0BD710C-21D7-C08E-F512-ED67DAF75223}"/>
              </a:ext>
            </a:extLst>
          </p:cNvPr>
          <p:cNvSpPr/>
          <p:nvPr/>
        </p:nvSpPr>
        <p:spPr>
          <a:xfrm flipH="1">
            <a:off x="8534398" y="3675797"/>
            <a:ext cx="1090247" cy="5779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Arrow: Right 3">
            <a:extLst>
              <a:ext uri="{FF2B5EF4-FFF2-40B4-BE49-F238E27FC236}">
                <a16:creationId xmlns="" xmlns:a16="http://schemas.microsoft.com/office/drawing/2014/main" id="{B0BD710C-21D7-C08E-F512-ED67DAF75223}"/>
              </a:ext>
            </a:extLst>
          </p:cNvPr>
          <p:cNvSpPr/>
          <p:nvPr/>
        </p:nvSpPr>
        <p:spPr>
          <a:xfrm flipH="1">
            <a:off x="8663352" y="5914905"/>
            <a:ext cx="1090247" cy="5779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3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5926B4-6F2E-5E6E-4DAE-97543BA6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11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the Boards Manager</a:t>
            </a:r>
            <a:b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type “</a:t>
            </a:r>
            <a:r>
              <a:rPr lang="en-US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Seeed</a:t>
            </a: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SAMD” in the Search bar and click INSTALL.</a:t>
            </a:r>
            <a:endParaRPr lang="en-US" sz="660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1A09937D-AF84-F561-0207-E6279419F37E}"/>
              </a:ext>
            </a:extLst>
          </p:cNvPr>
          <p:cNvGrpSpPr/>
          <p:nvPr/>
        </p:nvGrpSpPr>
        <p:grpSpPr>
          <a:xfrm>
            <a:off x="3347744" y="1707464"/>
            <a:ext cx="5250108" cy="4602062"/>
            <a:chOff x="3347744" y="1707464"/>
            <a:chExt cx="5250108" cy="4602062"/>
          </a:xfrm>
        </p:grpSpPr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="" xmlns:a16="http://schemas.microsoft.com/office/drawing/2014/main" id="{A40F439E-9BA4-16BB-0A3D-D79551E3D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2866" y="1707464"/>
              <a:ext cx="3817620" cy="4602062"/>
            </a:xfrm>
            <a:prstGeom prst="rect">
              <a:avLst/>
            </a:prstGeom>
          </p:spPr>
        </p:pic>
        <p:sp>
          <p:nvSpPr>
            <p:cNvPr id="9" name="Arrow: Right 8">
              <a:extLst>
                <a:ext uri="{FF2B5EF4-FFF2-40B4-BE49-F238E27FC236}">
                  <a16:creationId xmlns="" xmlns:a16="http://schemas.microsoft.com/office/drawing/2014/main" id="{8B92F34E-8EA6-B925-0EB2-F2AC9B79CDD9}"/>
                </a:ext>
              </a:extLst>
            </p:cNvPr>
            <p:cNvSpPr/>
            <p:nvPr/>
          </p:nvSpPr>
          <p:spPr>
            <a:xfrm>
              <a:off x="3347744" y="3546982"/>
              <a:ext cx="707366" cy="4615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" name="Arrow: Left 9">
              <a:extLst>
                <a:ext uri="{FF2B5EF4-FFF2-40B4-BE49-F238E27FC236}">
                  <a16:creationId xmlns="" xmlns:a16="http://schemas.microsoft.com/office/drawing/2014/main" id="{73814BED-A180-EFF5-B8BD-872362F0E903}"/>
                </a:ext>
              </a:extLst>
            </p:cNvPr>
            <p:cNvSpPr/>
            <p:nvPr/>
          </p:nvSpPr>
          <p:spPr>
            <a:xfrm>
              <a:off x="7890486" y="3099943"/>
              <a:ext cx="707366" cy="491705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1" name="Arrow: Left 10">
              <a:extLst>
                <a:ext uri="{FF2B5EF4-FFF2-40B4-BE49-F238E27FC236}">
                  <a16:creationId xmlns="" xmlns:a16="http://schemas.microsoft.com/office/drawing/2014/main" id="{B59AC86A-23CA-129F-27F4-7393FA766E1D}"/>
                </a:ext>
              </a:extLst>
            </p:cNvPr>
            <p:cNvSpPr/>
            <p:nvPr/>
          </p:nvSpPr>
          <p:spPr>
            <a:xfrm>
              <a:off x="7338204" y="5577840"/>
              <a:ext cx="1033636" cy="522186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88831" y="361281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Boards Manager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28186" y="318200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34348" y="565426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7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ED1AF5-CEF8-A3E7-B420-0343DD71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100" y="293847"/>
            <a:ext cx="8051800" cy="99631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Plug the board into a USB port.</a:t>
            </a:r>
          </a:p>
        </p:txBody>
      </p:sp>
      <p:pic>
        <p:nvPicPr>
          <p:cNvPr id="5" name="Content Placeholder 4" descr="A computer mouse connected to a circuit board&#10;&#10;Description automatically generated">
            <a:extLst>
              <a:ext uri="{FF2B5EF4-FFF2-40B4-BE49-F238E27FC236}">
                <a16:creationId xmlns="" xmlns:a16="http://schemas.microsoft.com/office/drawing/2014/main" id="{B54679F0-7091-5258-7CD7-F7ED5A9AC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60874" y="1561464"/>
            <a:ext cx="6670252" cy="5002689"/>
          </a:xfrm>
        </p:spPr>
      </p:pic>
      <p:sp>
        <p:nvSpPr>
          <p:cNvPr id="4" name="TextBox 3"/>
          <p:cNvSpPr txBox="1"/>
          <p:nvPr/>
        </p:nvSpPr>
        <p:spPr>
          <a:xfrm>
            <a:off x="304801" y="2065371"/>
            <a:ext cx="23328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green Power LED should be 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Note: A new board fresh from the factory will probably be running the “Blink” program where the orange LED slowly blinks.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7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4907F325-8F6E-0D4A-12FF-CB826FCE2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14" t="1" r="27449" b="27595"/>
          <a:stretch/>
        </p:blipFill>
        <p:spPr>
          <a:xfrm>
            <a:off x="1859280" y="1048260"/>
            <a:ext cx="8217865" cy="5555740"/>
          </a:xfrm>
        </p:spPr>
      </p:pic>
      <p:sp>
        <p:nvSpPr>
          <p:cNvPr id="3" name="Title 1">
            <a:extLst>
              <a:ext uri="{FF2B5EF4-FFF2-40B4-BE49-F238E27FC236}">
                <a16:creationId xmlns="" xmlns:a16="http://schemas.microsoft.com/office/drawing/2014/main" id="{738309EB-B593-2AF7-1732-AD4B62CED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900" y="254000"/>
            <a:ext cx="8966200" cy="77216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board from the board manager.</a:t>
            </a:r>
            <a:endParaRPr lang="en-US" sz="36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104186" y="3048000"/>
            <a:ext cx="3317629" cy="1676400"/>
          </a:xfrm>
          <a:prstGeom prst="straightConnector1">
            <a:avLst/>
          </a:prstGeom>
          <a:ln w="254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21815" y="2586335"/>
            <a:ext cx="990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Check Mark Here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58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FFAC96-A8C0-FA1A-A016-9679711A4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020" y="374967"/>
            <a:ext cx="8823960" cy="9556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Select the COM port for the Arduino.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(Your port number may vary.)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2EC5E73-3711-3B00-7358-2B31B6C22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39" t="431" r="51162" b="38728"/>
          <a:stretch/>
        </p:blipFill>
        <p:spPr>
          <a:xfrm>
            <a:off x="3317240" y="1571623"/>
            <a:ext cx="5557520" cy="5012665"/>
          </a:xfrm>
        </p:spPr>
      </p:pic>
      <p:sp>
        <p:nvSpPr>
          <p:cNvPr id="3" name="Arrow: Left 2">
            <a:extLst>
              <a:ext uri="{FF2B5EF4-FFF2-40B4-BE49-F238E27FC236}">
                <a16:creationId xmlns="" xmlns:a16="http://schemas.microsoft.com/office/drawing/2014/main" id="{557CBEF8-531C-C0AE-C1A1-4157FE1BC4B1}"/>
              </a:ext>
            </a:extLst>
          </p:cNvPr>
          <p:cNvSpPr/>
          <p:nvPr/>
        </p:nvSpPr>
        <p:spPr>
          <a:xfrm>
            <a:off x="8402320" y="4450080"/>
            <a:ext cx="1097280" cy="5689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36369" y="4272895"/>
            <a:ext cx="990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Check Mark Here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14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290</Words>
  <Application>Microsoft Office PowerPoint</Application>
  <PresentationFormat>Custom</PresentationFormat>
  <Paragraphs>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Steps to programming the Seeed Studio XIAO SAMD21</vt:lpstr>
      <vt:lpstr>The Arduino IDE</vt:lpstr>
      <vt:lpstr>PowerPoint Presentation</vt:lpstr>
      <vt:lpstr>In the IDE, pull down File to Preferences and click on the “Additional URLs” button.</vt:lpstr>
      <vt:lpstr>Copy and paste the following URL into the edit window and click OK.  https://files.seeedstudio.com/arduino/package_seeeduino_boards_index.json </vt:lpstr>
      <vt:lpstr>Open the Boards Manager and type “Seeed SAMD” in the Search bar and click INSTALL.</vt:lpstr>
      <vt:lpstr>Plug the board into a USB port.</vt:lpstr>
      <vt:lpstr>Select the board from the board manager.</vt:lpstr>
      <vt:lpstr>Select the COM port for the Arduino. (Your port number may vary.)</vt:lpstr>
      <vt:lpstr>Confirm port selection in the lower right-hand corner of the IDE.</vt:lpstr>
      <vt:lpstr>Click on the right pointing arrow to compile and upload the software to the board.</vt:lpstr>
      <vt:lpstr>Confirmation of the upload.</vt:lpstr>
      <vt:lpstr>PowerPoint Presentation</vt:lpstr>
      <vt:lpstr>The XIAO SAMD21 board is now programmed to work with Universal ALICE GUI.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galaxyblue63@gmail.com</dc:creator>
  <cp:lastModifiedBy>mercerd@comcast.net</cp:lastModifiedBy>
  <cp:revision>6</cp:revision>
  <dcterms:created xsi:type="dcterms:W3CDTF">2023-11-16T23:21:19Z</dcterms:created>
  <dcterms:modified xsi:type="dcterms:W3CDTF">2023-11-20T18:05:09Z</dcterms:modified>
</cp:coreProperties>
</file>