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29" r:id="rId2"/>
    <p:sldId id="337" r:id="rId3"/>
    <p:sldId id="338" r:id="rId4"/>
    <p:sldId id="439" r:id="rId5"/>
    <p:sldId id="259" r:id="rId6"/>
    <p:sldId id="430" r:id="rId7"/>
    <p:sldId id="431" r:id="rId8"/>
    <p:sldId id="440" r:id="rId9"/>
    <p:sldId id="433" r:id="rId10"/>
    <p:sldId id="434" r:id="rId11"/>
    <p:sldId id="435" r:id="rId12"/>
    <p:sldId id="436" r:id="rId13"/>
    <p:sldId id="437" r:id="rId14"/>
    <p:sldId id="3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BD121-AAFC-4C92-8EA5-2E2AC2163243}" type="datetimeFigureOut">
              <a:rPr lang="en-IN" smtClean="0"/>
              <a:t>27-11-2021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8397-8F6F-45B4-8909-AFC6033E4D5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6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0506-4240-4F71-9FC4-E0D4418ED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8FA45-0D9A-4ED9-BB6C-835D18EFB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AD6C2-AA4D-43D0-A609-722CB496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27-11-2021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8CA0F-44A1-45A7-8AF2-B3F99CE2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A0137-3C87-4AAB-827F-424556D5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11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637D-CAEA-4B6F-90E2-12D1E8C9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D5722-4DC6-484C-B1AA-F978CC1D4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3342D-859C-4EB5-89EB-2B26456B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27-11-2021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4C380-2D2B-49D1-8FD7-F2E25146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135E-AEF2-404A-BC09-651AFADD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61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EEF14-B50A-4507-89FA-F02BD3BAF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12525-F026-46A7-A7FE-C8BC7C0D6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72F82-DBC8-49C8-9ACB-057AC9B0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27-11-2021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0BF1-0824-4AF0-8822-5EAE5B69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8993E-0441-4949-A6D5-F40A2E14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81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7CDE-ED3C-4D36-B57D-D50BA61E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57D2E-5754-4C08-BFB6-7141ACA3D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66273-6D74-4C7E-87AA-994A8BD5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27-11-2021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AB096-667D-42B0-B63B-F920CC3D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7F5D-022F-4B98-968A-4E0F8D94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6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14C-9892-4771-AC0F-83CD587A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B9DF8-B33A-4FBD-A6E9-AB3ABB8F0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4660-0F07-48D8-96EE-52F2E820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27-11-2021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3162-04FB-47B0-A274-FC6309FB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D84DB-C569-43D3-8F65-C1F24D6A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77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4A9E-9511-42AE-BF06-CACE7534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96E2-A802-4805-A880-0DD37CFF7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CA715-597C-4301-8736-3171CE836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A7F48-A405-47B2-BB9C-5B8BAB4A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27-11-2021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1BFE5-205E-4A22-A1AD-50C37876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C0F4A-2375-4721-B68E-6031B5B5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66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B285-5827-47D1-BA8A-6326F023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C6E4D-3E17-4EAD-BB9D-37B536A8A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35045-1102-459F-A91A-2E671D009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D417-AF0F-4159-8F7D-4910680A8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E747C-BFC1-424D-9AE8-D773073E6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729F4-3E90-4272-AE31-0E4D6E16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27-11-2021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5B40E-97B4-4EEC-93FA-BB3160DE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F24C7-4CB3-441A-BAB9-AC0C3F79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7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F957-EFF8-4502-97EB-4733570E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EBAAB-25D9-4A98-BCAD-C84F2601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27-11-2021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3269F-4F39-478E-A7E9-F1569D9C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08C5F-EF76-4012-8795-C7B3DEA0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8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4080D-8F73-453C-A470-103ACA51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27-11-2021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77BB8-FE53-4033-BC12-EC4947E9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62D54-875F-41DC-A5E6-53312772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93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3D9E-B7AA-46F5-A19A-E444BCC0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239E-5B8B-4AB5-BC71-DBAE4F36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49518-CC57-486C-B3A5-F7935E197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0DD69-4854-4F5F-93CD-9A2BDBBA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27-11-2021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A1447-1EEC-47FD-BBDC-93B9D8BF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49450-0AD6-4CB6-85DC-412F70B4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59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59AC-4023-42D1-B471-D71BE4B2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F42F4-D7D9-4EE1-8B5D-DAAE95004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7E2A1-C8F1-4E17-A93F-E9397A8E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92E40-3FA8-4D26-95A8-045CC4A5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8D04-38B7-44AB-8A5C-78F4D13CA9CB}" type="datetimeFigureOut">
              <a:rPr lang="en-IN" smtClean="0"/>
              <a:t>27-11-2021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112ED-4CFB-4D2D-A0B8-11BB3F47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99D7D-CE56-4FA3-B708-77C1A63C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82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1BB3E-E7EB-4978-BE77-1B8B5093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2AF75-E4F6-4B5A-9044-36F26E59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7D72B-02B8-4B17-9908-A46D786E7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8D04-38B7-44AB-8A5C-78F4D13CA9CB}" type="datetimeFigureOut">
              <a:rPr lang="en-IN" smtClean="0"/>
              <a:t>27-11-2021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0248C-6B04-4FAD-BBC7-9A06E3FB1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B66EA-3673-419C-8C7D-0A75EBED7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A5E6-9A9D-4A20-AC62-575BF797326D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671B77-BE9D-439C-96EA-06BA171E3D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1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spring-data-jpa-query" TargetMode="External"/><Relationship Id="rId5" Type="http://schemas.openxmlformats.org/officeDocument/2006/relationships/hyperlink" Target="https://junit.org/junit5/docs/current/user-guide/" TargetMode="External"/><Relationship Id="rId4" Type="http://schemas.openxmlformats.org/officeDocument/2006/relationships/hyperlink" Target="https://www.tutorialspoint.com/java11/java11_quick_guide.ht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8wUQl7SzY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posts/rampavan-damerla-894330171_internship-bennettuniversity-backenddeveloper-activity-6870412240814653440-oDt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A9FF2C-D6C6-4394-A2D4-48FB3049F8D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IN" sz="4000" dirty="0">
                <a:solidFill>
                  <a:schemeClr val="tx1"/>
                </a:solidFill>
                <a:latin typeface="+mn-lt"/>
              </a:rPr>
              <a:t>Internship At </a:t>
            </a:r>
            <a:r>
              <a:rPr lang="en-IN" sz="4000" dirty="0" err="1">
                <a:solidFill>
                  <a:schemeClr val="tx1"/>
                </a:solidFill>
                <a:latin typeface="+mn-lt"/>
              </a:rPr>
              <a:t>Moveinsync</a:t>
            </a:r>
            <a:endParaRPr lang="en-IN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BFD26-EF64-40A4-AB77-BC31726115FD}"/>
              </a:ext>
            </a:extLst>
          </p:cNvPr>
          <p:cNvSpPr/>
          <p:nvPr/>
        </p:nvSpPr>
        <p:spPr>
          <a:xfrm>
            <a:off x="1325218" y="4702241"/>
            <a:ext cx="9917414" cy="132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en-US" b="1" dirty="0"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2400" b="1" dirty="0">
                <a:solidFill>
                  <a:srgbClr val="002060"/>
                </a:solidFill>
              </a:rPr>
              <a:t>DEPARTMENT OF COMPUTER SCIENCE ENGINEERING</a:t>
            </a:r>
          </a:p>
          <a:p>
            <a:pPr marL="0" indent="0" algn="ctr">
              <a:buNone/>
            </a:pPr>
            <a:r>
              <a:rPr lang="en-IN" sz="2400" b="1" dirty="0">
                <a:solidFill>
                  <a:srgbClr val="002060"/>
                </a:solidFill>
              </a:rPr>
              <a:t>BENNETT UNIVERSITY, GREATER NOIDA, 201310, UTTAR PRADESH, INDIA</a:t>
            </a:r>
          </a:p>
          <a:p>
            <a:pPr algn="ctr"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E03BD6E-87DD-47D4-B555-BA346EC98D62}"/>
              </a:ext>
            </a:extLst>
          </p:cNvPr>
          <p:cNvSpPr txBox="1">
            <a:spLocks/>
          </p:cNvSpPr>
          <p:nvPr/>
        </p:nvSpPr>
        <p:spPr>
          <a:xfrm>
            <a:off x="4008163" y="1475714"/>
            <a:ext cx="3178450" cy="1096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000" b="1" dirty="0">
              <a:latin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D8356-C220-40ED-82D6-1D7C20F3359C}"/>
              </a:ext>
            </a:extLst>
          </p:cNvPr>
          <p:cNvSpPr txBox="1"/>
          <p:nvPr/>
        </p:nvSpPr>
        <p:spPr>
          <a:xfrm>
            <a:off x="1497497" y="1472199"/>
            <a:ext cx="9339209" cy="252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tabLst>
                <a:tab pos="112713" algn="l"/>
              </a:tabLst>
            </a:pPr>
            <a:r>
              <a:rPr lang="en-US" b="1" dirty="0">
                <a:solidFill>
                  <a:srgbClr val="002060"/>
                </a:solidFill>
              </a:rPr>
              <a:t>Presented by</a:t>
            </a: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RAMPAVAN DAMERLA</a:t>
            </a: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E18CSE044</a:t>
            </a: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EB02</a:t>
            </a: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90000"/>
              </a:lnSpc>
              <a:tabLst>
                <a:tab pos="112713" algn="l"/>
              </a:tabLst>
            </a:pP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C16EE0-F5FD-4357-A566-FC3B3BCBEC28}"/>
              </a:ext>
            </a:extLst>
          </p:cNvPr>
          <p:cNvSpPr txBox="1"/>
          <p:nvPr/>
        </p:nvSpPr>
        <p:spPr>
          <a:xfrm>
            <a:off x="3114261" y="4222280"/>
            <a:ext cx="6096000" cy="534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  <a:tabLst>
                <a:tab pos="112713" algn="l"/>
              </a:tabLst>
            </a:pPr>
            <a:r>
              <a:rPr lang="en-US" b="1" dirty="0">
                <a:solidFill>
                  <a:srgbClr val="002060"/>
                </a:solidFill>
              </a:rPr>
              <a:t>Submitted </a:t>
            </a:r>
          </a:p>
          <a:p>
            <a:pPr algn="ctr">
              <a:lnSpc>
                <a:spcPct val="50000"/>
              </a:lnSpc>
              <a:tabLst>
                <a:tab pos="112713" algn="l"/>
              </a:tabLst>
            </a:pPr>
            <a:endParaRPr lang="en-US" b="1" dirty="0">
              <a:solidFill>
                <a:srgbClr val="002060"/>
              </a:solidFill>
            </a:endParaRPr>
          </a:p>
          <a:p>
            <a:pPr algn="ctr">
              <a:lnSpc>
                <a:spcPct val="50000"/>
              </a:lnSpc>
              <a:tabLst>
                <a:tab pos="112713" algn="l"/>
              </a:tabLst>
            </a:pPr>
            <a:r>
              <a:rPr lang="en-US" b="1" dirty="0">
                <a:solidFill>
                  <a:srgbClr val="002060"/>
                </a:solidFill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48216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13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72EFC19B-6835-4A88-A017-690CF042C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75" y="655638"/>
            <a:ext cx="5257800" cy="2928938"/>
          </a:xfrm>
          <a:prstGeom prst="rect">
            <a:avLst/>
          </a:prstGeom>
        </p:spPr>
      </p:pic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8F8B56F6-9DCC-4BBF-86F9-246E76EA9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938" y="655638"/>
            <a:ext cx="2020888" cy="1474788"/>
          </a:xfr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CB89E8C3-355D-4527-A9BD-5CD3FD317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938" y="2197101"/>
            <a:ext cx="2020888" cy="1387475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15A9C28-34BE-4AE7-A770-D5AFC641F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75" y="3652838"/>
            <a:ext cx="3643313" cy="205898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B7110CD-0547-4A87-9458-6CE8A756ED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862" y="3652838"/>
            <a:ext cx="3636963" cy="2058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152F61-0F2F-4401-801B-DB575B3E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Analysis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274259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52F61-0F2F-4401-801B-DB575B3E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 and Future Work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DFD27-3D72-435A-891C-4271FD25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fontAlgn="base">
              <a:buFont typeface="+mj-lt"/>
              <a:buAutoNum type="arabicPeriod"/>
            </a:pPr>
            <a:r>
              <a:rPr lang="en-US" b="0" i="0">
                <a:effectLst/>
              </a:rPr>
              <a:t>Have completed the tasks of doin</a:t>
            </a:r>
            <a:r>
              <a:rPr lang="en-US"/>
              <a:t>g user groups and teams.</a:t>
            </a:r>
          </a:p>
          <a:p>
            <a:pPr fontAlgn="base">
              <a:buFont typeface="+mj-lt"/>
              <a:buAutoNum type="arabicPeriod"/>
            </a:pPr>
            <a:r>
              <a:rPr lang="en-US"/>
              <a:t>Written Junit Test cases for the functions.</a:t>
            </a:r>
          </a:p>
          <a:p>
            <a:pPr fontAlgn="base">
              <a:buFont typeface="+mj-lt"/>
              <a:buAutoNum type="arabicPeriod"/>
            </a:pPr>
            <a:r>
              <a:rPr lang="en-US"/>
              <a:t>Solved the bugs in some of their services.</a:t>
            </a:r>
          </a:p>
          <a:p>
            <a:pPr fontAlgn="base">
              <a:buFont typeface="+mj-lt"/>
              <a:buAutoNum type="arabicPeriod"/>
            </a:pPr>
            <a:r>
              <a:rPr lang="en-US"/>
              <a:t>Code optimization and code improvements using sonar.</a:t>
            </a:r>
            <a:endParaRPr lang="en-IN"/>
          </a:p>
          <a:p>
            <a:pPr fontAlgn="base">
              <a:buFont typeface="+mj-lt"/>
              <a:buAutoNum type="arabicPeriod"/>
            </a:pPr>
            <a:r>
              <a:rPr lang="en-IN"/>
              <a:t>Since it’s a one-year internship more excited to work on more services of their product.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48F3D-1C64-4443-AA4C-E25452E2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57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2F61-0F2F-4401-801B-DB575B3E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70" y="154749"/>
            <a:ext cx="9378604" cy="1077704"/>
          </a:xfrm>
        </p:spPr>
        <p:txBody>
          <a:bodyPr anchor="ctr">
            <a:normAutofit/>
          </a:bodyPr>
          <a:lstStyle/>
          <a:p>
            <a:pPr algn="just"/>
            <a:r>
              <a:rPr lang="en-US" sz="3600" dirty="0"/>
              <a:t>References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48F3D-1C64-4443-AA4C-E25452E2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DFD27-3D72-435A-891C-4271FD25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70" y="1214604"/>
            <a:ext cx="11247783" cy="4351338"/>
          </a:xfrm>
        </p:spPr>
        <p:txBody>
          <a:bodyPr>
            <a:norm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Spring boot was learned fro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 (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3"/>
              </a:rPr>
              <a:t>https://spring.io/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).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Java 11 concepts are learned from (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4"/>
              </a:rPr>
              <a:t>https://www.tutorialspoint.com/java11/java11_quick_guide.htm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Junit 5 learned from (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5"/>
              </a:rPr>
              <a:t>https://junit.org/junit5/docs/current/user-guide/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).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 quarry was learned form (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6"/>
              </a:rPr>
              <a:t>https://www.baeldung.com/spring-data-jpa-query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).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337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2F61-0F2F-4401-801B-DB575B3E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9378604" cy="1470777"/>
          </a:xfrm>
        </p:spPr>
        <p:txBody>
          <a:bodyPr anchor="ctr">
            <a:normAutofit/>
          </a:bodyPr>
          <a:lstStyle/>
          <a:p>
            <a:pPr algn="just"/>
            <a:r>
              <a:rPr lang="en-US" sz="3600" dirty="0"/>
              <a:t>YouTube Video Link and Blog link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48F3D-1C64-4443-AA4C-E25452E2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DFD27-3D72-435A-891C-4271FD25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74" y="1481070"/>
            <a:ext cx="10515600" cy="4351338"/>
          </a:xfrm>
        </p:spPr>
        <p:txBody>
          <a:bodyPr/>
          <a:lstStyle/>
          <a:p>
            <a:r>
              <a:rPr lang="en-IN" dirty="0"/>
              <a:t>YouTube video Web Link  </a:t>
            </a:r>
            <a:r>
              <a:rPr lang="en-IN" dirty="0">
                <a:hlinkClick r:id="rId3"/>
              </a:rPr>
              <a:t>https://youtu.be/X8wUQl7SzYw</a:t>
            </a:r>
            <a:r>
              <a:rPr lang="en-IN" dirty="0"/>
              <a:t> </a:t>
            </a:r>
          </a:p>
          <a:p>
            <a:r>
              <a:rPr lang="en-IN" dirty="0"/>
              <a:t>LinkedIn </a:t>
            </a:r>
            <a:r>
              <a:rPr lang="en-IN" dirty="0">
                <a:hlinkClick r:id="rId4"/>
              </a:rPr>
              <a:t>https://www.linkedin.com/posts/rampavan-damerla-894330171</a:t>
            </a:r>
            <a:r>
              <a:rPr lang="en-IN">
                <a:hlinkClick r:id="rId4"/>
              </a:rPr>
              <a:t>_internship-bennettuniversity-backenddeveloper-activity-6870412240814653440-oDte</a:t>
            </a:r>
            <a:r>
              <a:rPr lang="en-IN"/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21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F271F-7B56-487E-8F8B-98B2980D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472523"/>
            <a:ext cx="3071813" cy="11144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chemeClr val="tx2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Question Please</a:t>
            </a:r>
            <a:br>
              <a:rPr lang="en-US" sz="4800" kern="1200" dirty="0">
                <a:solidFill>
                  <a:schemeClr val="tx2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en-US" sz="4800" kern="1200" dirty="0">
                <a:solidFill>
                  <a:schemeClr val="tx2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Thank You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84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7FF7-0BE0-4B59-B4CB-AD482439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999849"/>
          </a:xfrm>
        </p:spPr>
        <p:txBody>
          <a:bodyPr>
            <a:normAutofit/>
          </a:bodyPr>
          <a:lstStyle/>
          <a:p>
            <a:r>
              <a:rPr lang="en-IN" dirty="0"/>
              <a:t>OUTLINE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7AEF3-A032-475C-A499-1F402509E6B0}"/>
              </a:ext>
            </a:extLst>
          </p:cNvPr>
          <p:cNvSpPr txBox="1"/>
          <p:nvPr/>
        </p:nvSpPr>
        <p:spPr>
          <a:xfrm>
            <a:off x="484366" y="1364974"/>
            <a:ext cx="110523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40000" algn="just">
              <a:buFont typeface="+mj-lt"/>
              <a:buAutoNum type="romanUcPeriod"/>
            </a:pPr>
            <a:r>
              <a:rPr lang="en-US" sz="2800" dirty="0"/>
              <a:t>Introduction &amp; Background </a:t>
            </a:r>
          </a:p>
          <a:p>
            <a:pPr marL="571500" indent="-540000" algn="just">
              <a:buFont typeface="+mj-lt"/>
              <a:buAutoNum type="romanUcPeriod"/>
            </a:pPr>
            <a:r>
              <a:rPr lang="en-US" sz="2800" dirty="0"/>
              <a:t>About Internship  </a:t>
            </a:r>
          </a:p>
          <a:p>
            <a:pPr marL="571500" indent="-540000" algn="just">
              <a:buFont typeface="+mj-lt"/>
              <a:buAutoNum type="romanUcPeriod"/>
            </a:pPr>
            <a:r>
              <a:rPr lang="en-US" sz="2800" dirty="0"/>
              <a:t>Problem statement</a:t>
            </a:r>
          </a:p>
          <a:p>
            <a:pPr marL="571500" indent="-540000" algn="just">
              <a:buFont typeface="+mj-lt"/>
              <a:buAutoNum type="romanUcPeriod"/>
            </a:pPr>
            <a:r>
              <a:rPr lang="en-US" sz="2800" b="1" kern="1200" dirty="0">
                <a:latin typeface="+mj-lt"/>
                <a:ea typeface="+mj-ea"/>
                <a:cs typeface="+mj-cs"/>
              </a:rPr>
              <a:t>Social Importance</a:t>
            </a:r>
            <a:endParaRPr lang="en-US" sz="2800" b="1" dirty="0"/>
          </a:p>
          <a:p>
            <a:pPr marL="571500" indent="-540000" algn="just">
              <a:buFont typeface="+mj-lt"/>
              <a:buAutoNum type="romanUcPeriod"/>
            </a:pPr>
            <a:r>
              <a:rPr lang="en-US" sz="2800" b="1" kern="1200" dirty="0">
                <a:latin typeface="+mj-lt"/>
                <a:ea typeface="+mj-ea"/>
                <a:cs typeface="+mj-cs"/>
              </a:rPr>
              <a:t>Proposed Solution</a:t>
            </a:r>
          </a:p>
          <a:p>
            <a:pPr marL="571500" indent="-540000" algn="just">
              <a:buFont typeface="+mj-lt"/>
              <a:buAutoNum type="romanUcPeriod"/>
            </a:pPr>
            <a:r>
              <a:rPr lang="en-US" sz="2800" b="1" dirty="0">
                <a:latin typeface="+mj-lt"/>
                <a:ea typeface="+mj-ea"/>
                <a:cs typeface="+mj-cs"/>
              </a:rPr>
              <a:t>Tools used</a:t>
            </a:r>
            <a:endParaRPr lang="en-US" sz="2800" b="1" kern="1200" dirty="0">
              <a:latin typeface="+mj-lt"/>
              <a:ea typeface="+mj-ea"/>
              <a:cs typeface="+mj-cs"/>
            </a:endParaRPr>
          </a:p>
          <a:p>
            <a:pPr marL="571500" indent="-540000" algn="just">
              <a:buFont typeface="+mj-lt"/>
              <a:buAutoNum type="romanUcPeriod"/>
            </a:pPr>
            <a:r>
              <a:rPr lang="en-US" sz="2800" dirty="0"/>
              <a:t>Results Analysis and Validation</a:t>
            </a:r>
          </a:p>
          <a:p>
            <a:pPr marL="571500" indent="-540000" algn="just">
              <a:buFont typeface="+mj-lt"/>
              <a:buAutoNum type="romanUcPeriod"/>
            </a:pPr>
            <a:r>
              <a:rPr lang="en-US" sz="2800" dirty="0"/>
              <a:t>Conclusion and Future Work</a:t>
            </a:r>
          </a:p>
          <a:p>
            <a:pPr marL="571500" indent="-540000" algn="just">
              <a:buFont typeface="+mj-lt"/>
              <a:buAutoNum type="romanUcPeriod"/>
            </a:pPr>
            <a:r>
              <a:rPr lang="en-US" sz="28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9759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D610-E6CB-4265-86B7-F7D7774A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>
            <a:normAutofit/>
          </a:bodyPr>
          <a:lstStyle/>
          <a:p>
            <a:r>
              <a:rPr lang="en-US"/>
              <a:t>Introduction &amp; Background 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0A4A-2C94-4F73-AD40-DA43DE528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443315"/>
            <a:ext cx="5102351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/>
              <a:t>Moveinsync</a:t>
            </a:r>
            <a:r>
              <a:rPr lang="en-IN" sz="2000" dirty="0"/>
              <a:t> was founded in 2009. </a:t>
            </a:r>
            <a:r>
              <a:rPr lang="en-IN" sz="2000" dirty="0" err="1"/>
              <a:t>Moveinsync</a:t>
            </a:r>
            <a:r>
              <a:rPr lang="en-IN" sz="2000" dirty="0"/>
              <a:t> started with there product called employee transport system. It’s a software as a service company. It has investors from nexus venture partners, Qualcomm ventures, </a:t>
            </a:r>
            <a:r>
              <a:rPr lang="en-IN" sz="2000" dirty="0" err="1"/>
              <a:t>saama</a:t>
            </a:r>
            <a:r>
              <a:rPr lang="en-IN" sz="2000" dirty="0"/>
              <a:t> capital, etc. </a:t>
            </a:r>
            <a:r>
              <a:rPr lang="en-IN" sz="2000" dirty="0" err="1"/>
              <a:t>Moveinsync</a:t>
            </a:r>
            <a:r>
              <a:rPr lang="en-IN" sz="2000" dirty="0"/>
              <a:t> has its footprints in 24cities and also It has connections with 35+ fortune 500 companies. Later they introduced there new product </a:t>
            </a:r>
            <a:r>
              <a:rPr lang="en-IN" sz="2000" dirty="0" err="1"/>
              <a:t>Workinsync</a:t>
            </a:r>
            <a:r>
              <a:rPr lang="en-IN" sz="2000" dirty="0"/>
              <a:t>. </a:t>
            </a:r>
            <a:r>
              <a:rPr lang="en-IN" sz="2000" dirty="0" err="1"/>
              <a:t>Workinsync</a:t>
            </a:r>
            <a:r>
              <a:rPr lang="en-IN" sz="2000" dirty="0"/>
              <a:t> is a office management tool. </a:t>
            </a:r>
            <a:r>
              <a:rPr lang="en-IN" sz="2000" dirty="0" err="1"/>
              <a:t>Workinsync</a:t>
            </a:r>
            <a:r>
              <a:rPr lang="en-IN" sz="2000" dirty="0"/>
              <a:t> will establish a hybrid workspace in organisations.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425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WorkInSync, Specialists in SaaS product suite that enables organisations of  tomorrow to adopt hybrid workplace models | Global Prime News">
            <a:extLst>
              <a:ext uri="{FF2B5EF4-FFF2-40B4-BE49-F238E27FC236}">
                <a16:creationId xmlns:a16="http://schemas.microsoft.com/office/drawing/2014/main" id="{E83C9401-01CB-4ECB-97C9-356182A1F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7776" y="694945"/>
            <a:ext cx="4129024" cy="23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12806-B3A1-4447-BC72-76C268B67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68" y="3778758"/>
            <a:ext cx="4206240" cy="22082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4475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8627-969C-49BA-B491-4CF0FE03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Internship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96A4-1357-46A5-A8B8-6329F6B5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got this internship from placement cell of Bennett University.</a:t>
            </a:r>
          </a:p>
          <a:p>
            <a:r>
              <a:rPr lang="en-IN" dirty="0"/>
              <a:t>It’s a one year Internship.</a:t>
            </a:r>
          </a:p>
          <a:p>
            <a:r>
              <a:rPr lang="en-IN" dirty="0"/>
              <a:t>I joined company on 9</a:t>
            </a:r>
            <a:r>
              <a:rPr lang="en-IN" baseline="30000" dirty="0"/>
              <a:t>th</a:t>
            </a:r>
            <a:r>
              <a:rPr lang="en-IN" dirty="0"/>
              <a:t> August 2021</a:t>
            </a:r>
          </a:p>
          <a:p>
            <a:r>
              <a:rPr lang="en-IN" dirty="0"/>
              <a:t>I am a backend Intern in the company</a:t>
            </a:r>
          </a:p>
          <a:p>
            <a:r>
              <a:rPr lang="en-IN" dirty="0"/>
              <a:t>I am working in </a:t>
            </a:r>
            <a:r>
              <a:rPr lang="en-IN" dirty="0" err="1"/>
              <a:t>workinsync</a:t>
            </a:r>
            <a:r>
              <a:rPr lang="en-IN" dirty="0"/>
              <a:t> which is one of their product</a:t>
            </a:r>
          </a:p>
          <a:p>
            <a:r>
              <a:rPr lang="en-IN" dirty="0"/>
              <a:t>I have worked on teams and user groups service.</a:t>
            </a:r>
          </a:p>
        </p:txBody>
      </p:sp>
    </p:spTree>
    <p:extLst>
      <p:ext uri="{BB962C8B-B14F-4D97-AF65-F5344CB8AC3E}">
        <p14:creationId xmlns:p14="http://schemas.microsoft.com/office/powerpoint/2010/main" val="104497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152F61-0F2F-4401-801B-DB575B3E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 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215E5-C2D0-4B7D-81AC-3C8FBFB6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N" sz="240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 clients need to give only some set of permissions to there employee according to there role for there hybrid workspace in workinsync application.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Has to reduce to optimize the existing code and to improve code functionality in some of their services.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Has to write </a:t>
            </a:r>
            <a:r>
              <a:rPr lang="en-US" sz="2400" b="0" i="0">
                <a:effectLst/>
              </a:rPr>
              <a:t>test cases in authorization service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/>
              <a:t>Has to solve existing bugs in some of their services.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48F3D-1C64-4443-AA4C-E25452E2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9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52F61-0F2F-4401-801B-DB575B3E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Social Importance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9F636B-AC79-4E14-A0A2-4AEE314CE101}"/>
              </a:ext>
            </a:extLst>
          </p:cNvPr>
          <p:cNvSpPr txBox="1"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many big organizations they have multiple offices and branches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 maintain their offices, with all their employees is a very big deal especially after the covid situation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Now a days companies are moving to hybrid work culture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 maintain employees and offices in hybrid workspace </a:t>
            </a:r>
            <a:r>
              <a:rPr lang="en-US" sz="2400" dirty="0" err="1"/>
              <a:t>Workinsync</a:t>
            </a:r>
            <a:r>
              <a:rPr lang="en-US" sz="2400" dirty="0"/>
              <a:t> application was development which will monitor employee's temperature, their office utilization, attendance etc.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48F3D-1C64-4443-AA4C-E25452E2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0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52F61-0F2F-4401-801B-DB575B3E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Solution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28D8F-ADD3-4499-8FCF-9431F23C8579}"/>
              </a:ext>
            </a:extLst>
          </p:cNvPr>
          <p:cNvSpPr txBox="1"/>
          <p:nvPr/>
        </p:nvSpPr>
        <p:spPr>
          <a:xfrm>
            <a:off x="6096000" y="820880"/>
            <a:ext cx="5257799" cy="4889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 was introduced to there service called teams and user groups.</a:t>
            </a:r>
          </a:p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In this service we created roles where for each role there are some set of permissions client can assign those roles to their employee to give those permissions in  hybrid workspace </a:t>
            </a:r>
          </a:p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i="0" dirty="0">
                <a:effectLst/>
              </a:rPr>
              <a:t>Client can also create their own roles and can assign</a:t>
            </a:r>
          </a:p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Client can manage their employees in groups as well as teams </a:t>
            </a:r>
          </a:p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i="0" dirty="0">
                <a:effectLst/>
              </a:rPr>
              <a:t>Group is </a:t>
            </a:r>
            <a:r>
              <a:rPr lang="en-US" sz="1500" dirty="0"/>
              <a:t>which people are arranged with there designation </a:t>
            </a:r>
          </a:p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Teams are which the employees are arranged in there working teams</a:t>
            </a:r>
          </a:p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I used a tool called sonar which will analyses code and will suggest the necessary code optimization and code improvements.</a:t>
            </a:r>
          </a:p>
          <a:p>
            <a:pPr marL="34290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Has written Junit test cases for existing functions to test the workflow of the code.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48F3D-1C64-4443-AA4C-E25452E2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3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438D-4A79-449B-8E56-2D00F089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0999-612B-46C0-A54C-E2CA5D37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At starting of internship, It was taken time for me to sync with organization workflow of company.</a:t>
            </a:r>
          </a:p>
          <a:p>
            <a:r>
              <a:rPr lang="en-US" sz="2800" dirty="0"/>
              <a:t>Bugs solving is one of the complex task I must understand their service in order to solve them.</a:t>
            </a:r>
          </a:p>
          <a:p>
            <a:r>
              <a:rPr lang="en-US" dirty="0"/>
              <a:t>Faced a</a:t>
            </a:r>
            <a:r>
              <a:rPr lang="en-US" b="0" i="0" dirty="0">
                <a:effectLst/>
              </a:rPr>
              <a:t> tricky bug which was employees are not getting adding to user group, but </a:t>
            </a:r>
            <a:r>
              <a:rPr lang="en-US" dirty="0"/>
              <a:t>employee is in a team. </a:t>
            </a:r>
          </a:p>
          <a:p>
            <a:endParaRPr lang="en-US" sz="2800" b="0" i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2F61-0F2F-4401-801B-DB575B3E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9378604" cy="1470777"/>
          </a:xfrm>
        </p:spPr>
        <p:txBody>
          <a:bodyPr anchor="ctr">
            <a:normAutofit/>
          </a:bodyPr>
          <a:lstStyle/>
          <a:p>
            <a:pPr algn="just"/>
            <a:r>
              <a:rPr lang="en-US" sz="3600" dirty="0"/>
              <a:t>Tools Used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648F3D-1C64-4443-AA4C-E25452E2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49583"/>
            <a:ext cx="12192000" cy="80841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6FA24D-7F51-46DB-A6A6-4C1A62476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326756"/>
            <a:ext cx="10515600" cy="42836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Worked on Java11.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Spring Framework is used.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Written Junit Test cases.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Postgres SQL is used.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JIRA for project management.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Jenkins for deployment of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RESTApi’s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8" descr="Jira | Issue &amp;amp; Project Tracking Software | Atlassian">
            <a:extLst>
              <a:ext uri="{FF2B5EF4-FFF2-40B4-BE49-F238E27FC236}">
                <a16:creationId xmlns:a16="http://schemas.microsoft.com/office/drawing/2014/main" id="{828BA277-324D-4BD7-B984-CB11DFE0D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696" y="2792819"/>
            <a:ext cx="2961804" cy="99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pring Logo - LogoDix">
            <a:extLst>
              <a:ext uri="{FF2B5EF4-FFF2-40B4-BE49-F238E27FC236}">
                <a16:creationId xmlns:a16="http://schemas.microsoft.com/office/drawing/2014/main" id="{39F32C73-C4C2-4DD1-B6BC-6A3AAA33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162" y="307873"/>
            <a:ext cx="2290478" cy="198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Jenkins Logo Vector (SVG, PDF, Ai, EPS, CDR) Free Download - Logowik.com">
            <a:extLst>
              <a:ext uri="{FF2B5EF4-FFF2-40B4-BE49-F238E27FC236}">
                <a16:creationId xmlns:a16="http://schemas.microsoft.com/office/drawing/2014/main" id="{A0FE7D78-4E81-4F7E-B438-1231CD6C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507" y="3869945"/>
            <a:ext cx="2272712" cy="17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94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713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Arabic Typesetting</vt:lpstr>
      <vt:lpstr>Arial</vt:lpstr>
      <vt:lpstr>Arial Narrow</vt:lpstr>
      <vt:lpstr>Calibri</vt:lpstr>
      <vt:lpstr>Calibri Light</vt:lpstr>
      <vt:lpstr>Lato</vt:lpstr>
      <vt:lpstr>Times New Roman</vt:lpstr>
      <vt:lpstr>Wingdings</vt:lpstr>
      <vt:lpstr>Office Theme</vt:lpstr>
      <vt:lpstr>PowerPoint Presentation</vt:lpstr>
      <vt:lpstr>OUTLINE</vt:lpstr>
      <vt:lpstr>Introduction &amp; Background </vt:lpstr>
      <vt:lpstr>About Internship</vt:lpstr>
      <vt:lpstr>Problem Statement  </vt:lpstr>
      <vt:lpstr>Social Importance</vt:lpstr>
      <vt:lpstr>Proposed Solution</vt:lpstr>
      <vt:lpstr>Challenges faced</vt:lpstr>
      <vt:lpstr>Tools Used</vt:lpstr>
      <vt:lpstr>Results Analysis and Validation</vt:lpstr>
      <vt:lpstr>Conclusion and Future Work</vt:lpstr>
      <vt:lpstr>References</vt:lpstr>
      <vt:lpstr>YouTube Video Link and Blog link</vt:lpstr>
      <vt:lpstr>Question Please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BENNETT UNIVERSITY</dc:title>
  <dc:creator>Indrajeet Gupta</dc:creator>
  <cp:lastModifiedBy>DAMERLA RAMPAVAN</cp:lastModifiedBy>
  <cp:revision>60</cp:revision>
  <dcterms:created xsi:type="dcterms:W3CDTF">2019-12-13T05:17:27Z</dcterms:created>
  <dcterms:modified xsi:type="dcterms:W3CDTF">2021-11-27T20:02:39Z</dcterms:modified>
</cp:coreProperties>
</file>