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4741D-C2B6-CACD-FF85-81E27583E531}" v="221" dt="2023-06-15T07:28:49.253"/>
    <p1510:client id="{FE367580-D6CC-47A9-9E5A-FA13FE7956EB}" v="51" dt="2023-06-14T16:06:3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15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9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16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2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5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6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29C26E-2316-FBC0-6AD2-EE4584C3FC90}"/>
              </a:ext>
            </a:extLst>
          </p:cNvPr>
          <p:cNvSpPr/>
          <p:nvPr/>
        </p:nvSpPr>
        <p:spPr>
          <a:xfrm>
            <a:off x="252211" y="429295"/>
            <a:ext cx="2167943" cy="1287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0A7740-4D22-FFA1-0BF4-FBB9F1C53737}"/>
              </a:ext>
            </a:extLst>
          </p:cNvPr>
          <p:cNvSpPr/>
          <p:nvPr/>
        </p:nvSpPr>
        <p:spPr>
          <a:xfrm>
            <a:off x="5017394" y="429295"/>
            <a:ext cx="2167943" cy="1287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B1B4F-5058-F12F-ABCB-BD6FE0F1D361}"/>
              </a:ext>
            </a:extLst>
          </p:cNvPr>
          <p:cNvSpPr/>
          <p:nvPr/>
        </p:nvSpPr>
        <p:spPr>
          <a:xfrm>
            <a:off x="9782577" y="429294"/>
            <a:ext cx="2167943" cy="1287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14745F-16C3-289C-1AE8-F18BA567BB73}"/>
              </a:ext>
            </a:extLst>
          </p:cNvPr>
          <p:cNvSpPr/>
          <p:nvPr/>
        </p:nvSpPr>
        <p:spPr>
          <a:xfrm>
            <a:off x="2634802" y="429294"/>
            <a:ext cx="2167943" cy="1287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1AADFE-263B-B2C1-A5C4-1A965236676B}"/>
              </a:ext>
            </a:extLst>
          </p:cNvPr>
          <p:cNvSpPr/>
          <p:nvPr/>
        </p:nvSpPr>
        <p:spPr>
          <a:xfrm>
            <a:off x="7399984" y="429294"/>
            <a:ext cx="2167943" cy="1287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A8A271-7067-72E4-582C-5E405B0BE0BE}"/>
              </a:ext>
            </a:extLst>
          </p:cNvPr>
          <p:cNvSpPr/>
          <p:nvPr/>
        </p:nvSpPr>
        <p:spPr>
          <a:xfrm>
            <a:off x="287090" y="1821824"/>
            <a:ext cx="11623183" cy="482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Current</a:t>
            </a:r>
            <a:r>
              <a:rPr lang="en-US" dirty="0">
                <a:cs typeface="Calibri"/>
              </a:rPr>
              <a:t> Info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42D9E9-156F-E21E-73D1-1170E5BA4F3D}"/>
              </a:ext>
            </a:extLst>
          </p:cNvPr>
          <p:cNvSpPr/>
          <p:nvPr/>
        </p:nvSpPr>
        <p:spPr>
          <a:xfrm>
            <a:off x="268309" y="1220810"/>
            <a:ext cx="2157211" cy="2897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Budapest, HU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66B29A-CE82-3638-2C1A-998162F301EA}"/>
              </a:ext>
            </a:extLst>
          </p:cNvPr>
          <p:cNvSpPr/>
          <p:nvPr/>
        </p:nvSpPr>
        <p:spPr>
          <a:xfrm>
            <a:off x="2640168" y="1220810"/>
            <a:ext cx="2157211" cy="2897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Milan, IT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ED7D0-C1D3-DEFF-ED92-AB99B451D02A}"/>
              </a:ext>
            </a:extLst>
          </p:cNvPr>
          <p:cNvSpPr/>
          <p:nvPr/>
        </p:nvSpPr>
        <p:spPr>
          <a:xfrm>
            <a:off x="7405351" y="1220810"/>
            <a:ext cx="2157211" cy="2897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Barcelona, 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E0213E-832C-639C-592D-A863BF76884B}"/>
              </a:ext>
            </a:extLst>
          </p:cNvPr>
          <p:cNvSpPr/>
          <p:nvPr/>
        </p:nvSpPr>
        <p:spPr>
          <a:xfrm>
            <a:off x="5022759" y="1220810"/>
            <a:ext cx="2157211" cy="2897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Venice, 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AE1E7D-81C0-DF88-5A4C-95F5D6362B32}"/>
              </a:ext>
            </a:extLst>
          </p:cNvPr>
          <p:cNvSpPr/>
          <p:nvPr/>
        </p:nvSpPr>
        <p:spPr>
          <a:xfrm>
            <a:off x="9787942" y="1220809"/>
            <a:ext cx="2157211" cy="2897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Brussels, BE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2D289-C6B6-B180-018F-199B40B19435}"/>
              </a:ext>
            </a:extLst>
          </p:cNvPr>
          <p:cNvSpPr/>
          <p:nvPr/>
        </p:nvSpPr>
        <p:spPr>
          <a:xfrm>
            <a:off x="364901" y="2358444"/>
            <a:ext cx="11580252" cy="2650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Description of current location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C340B-69DF-BAFF-512E-8EF007997156}"/>
              </a:ext>
            </a:extLst>
          </p:cNvPr>
          <p:cNvSpPr/>
          <p:nvPr/>
        </p:nvSpPr>
        <p:spPr>
          <a:xfrm>
            <a:off x="1341548" y="5052274"/>
            <a:ext cx="2210873" cy="11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74989-210F-B64A-9965-5C250CCE0D21}"/>
              </a:ext>
            </a:extLst>
          </p:cNvPr>
          <p:cNvSpPr/>
          <p:nvPr/>
        </p:nvSpPr>
        <p:spPr>
          <a:xfrm>
            <a:off x="4979830" y="5052273"/>
            <a:ext cx="2210873" cy="11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Nature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EFF3F-593A-CBC9-F53F-5C32D5692100}"/>
              </a:ext>
            </a:extLst>
          </p:cNvPr>
          <p:cNvSpPr/>
          <p:nvPr/>
        </p:nvSpPr>
        <p:spPr>
          <a:xfrm>
            <a:off x="8661041" y="5052273"/>
            <a:ext cx="2210873" cy="11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Food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9FC0E-E5DF-7135-D886-16C0722E271A}"/>
              </a:ext>
            </a:extLst>
          </p:cNvPr>
          <p:cNvSpPr/>
          <p:nvPr/>
        </p:nvSpPr>
        <p:spPr>
          <a:xfrm>
            <a:off x="5017394" y="6291865"/>
            <a:ext cx="2071352" cy="47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Video</a:t>
            </a:r>
            <a:endParaRPr lang="en-US" dirty="0"/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B3FC4D1-D607-9F5E-3D03-C40ECF9F805F}"/>
              </a:ext>
            </a:extLst>
          </p:cNvPr>
          <p:cNvSpPr txBox="1"/>
          <p:nvPr/>
        </p:nvSpPr>
        <p:spPr>
          <a:xfrm>
            <a:off x="7402669" y="5996725"/>
            <a:ext cx="3474612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cs typeface="Calibri"/>
              </a:rPr>
              <a:t>Desktop View</a:t>
            </a:r>
          </a:p>
        </p:txBody>
      </p:sp>
    </p:spTree>
    <p:extLst>
      <p:ext uri="{BB962C8B-B14F-4D97-AF65-F5344CB8AC3E}">
        <p14:creationId xmlns:p14="http://schemas.microsoft.com/office/powerpoint/2010/main" val="202758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98A7D-15EA-C01C-1064-1B912D14FE98}"/>
              </a:ext>
            </a:extLst>
          </p:cNvPr>
          <p:cNvSpPr/>
          <p:nvPr/>
        </p:nvSpPr>
        <p:spPr>
          <a:xfrm>
            <a:off x="160986" y="67077"/>
            <a:ext cx="7308760" cy="670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02096A-D634-8335-EA02-7F6CF07EFDEF}"/>
              </a:ext>
            </a:extLst>
          </p:cNvPr>
          <p:cNvSpPr/>
          <p:nvPr/>
        </p:nvSpPr>
        <p:spPr>
          <a:xfrm>
            <a:off x="241479" y="279042"/>
            <a:ext cx="2049887" cy="11590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F33DE8-2218-6DC9-6850-571EB61BB8A0}"/>
              </a:ext>
            </a:extLst>
          </p:cNvPr>
          <p:cNvSpPr/>
          <p:nvPr/>
        </p:nvSpPr>
        <p:spPr>
          <a:xfrm>
            <a:off x="2508160" y="281188"/>
            <a:ext cx="1964028" cy="11590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F47881-4902-36DC-D53D-DF8987258B0C}"/>
              </a:ext>
            </a:extLst>
          </p:cNvPr>
          <p:cNvSpPr/>
          <p:nvPr/>
        </p:nvSpPr>
        <p:spPr>
          <a:xfrm>
            <a:off x="3755265" y="1635616"/>
            <a:ext cx="1888901" cy="11805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D96964-8CEE-F0A1-5177-438D1E2DC6F8}"/>
              </a:ext>
            </a:extLst>
          </p:cNvPr>
          <p:cNvSpPr/>
          <p:nvPr/>
        </p:nvSpPr>
        <p:spPr>
          <a:xfrm>
            <a:off x="1321158" y="1637763"/>
            <a:ext cx="2039155" cy="11805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25B1B9-F6BD-BA0B-0BD6-1E000710CB1F}"/>
              </a:ext>
            </a:extLst>
          </p:cNvPr>
          <p:cNvSpPr/>
          <p:nvPr/>
        </p:nvSpPr>
        <p:spPr>
          <a:xfrm>
            <a:off x="4789868" y="276895"/>
            <a:ext cx="2017690" cy="116983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D8E37-42EF-F9DE-041F-1BF6EFA3CDCC}"/>
              </a:ext>
            </a:extLst>
          </p:cNvPr>
          <p:cNvSpPr/>
          <p:nvPr/>
        </p:nvSpPr>
        <p:spPr>
          <a:xfrm>
            <a:off x="321972" y="2895063"/>
            <a:ext cx="6772140" cy="6010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Current Brussels 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527B5-5907-6F4A-0D29-DA79A430A7F9}"/>
              </a:ext>
            </a:extLst>
          </p:cNvPr>
          <p:cNvSpPr/>
          <p:nvPr/>
        </p:nvSpPr>
        <p:spPr>
          <a:xfrm>
            <a:off x="335387" y="3555106"/>
            <a:ext cx="6761408" cy="14918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Description of Brussels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A4C4B7-64DC-503B-4D97-3E512769C965}"/>
              </a:ext>
            </a:extLst>
          </p:cNvPr>
          <p:cNvSpPr/>
          <p:nvPr/>
        </p:nvSpPr>
        <p:spPr>
          <a:xfrm>
            <a:off x="4990563" y="5052274"/>
            <a:ext cx="2210873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5AD60F-E6BC-834A-3475-429916D80627}"/>
              </a:ext>
            </a:extLst>
          </p:cNvPr>
          <p:cNvSpPr/>
          <p:nvPr/>
        </p:nvSpPr>
        <p:spPr>
          <a:xfrm>
            <a:off x="2706709" y="5043689"/>
            <a:ext cx="2210873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2E150A-217C-072F-3D82-FA7C0981FC00}"/>
              </a:ext>
            </a:extLst>
          </p:cNvPr>
          <p:cNvSpPr/>
          <p:nvPr/>
        </p:nvSpPr>
        <p:spPr>
          <a:xfrm>
            <a:off x="336997" y="5045835"/>
            <a:ext cx="2210873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E26FD-A937-3550-2E6B-C1FAF0852274}"/>
              </a:ext>
            </a:extLst>
          </p:cNvPr>
          <p:cNvSpPr/>
          <p:nvPr/>
        </p:nvSpPr>
        <p:spPr>
          <a:xfrm>
            <a:off x="2785056" y="6206006"/>
            <a:ext cx="2071352" cy="4722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Video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B3FC4D1-D607-9F5E-3D03-C40ECF9F805F}"/>
              </a:ext>
            </a:extLst>
          </p:cNvPr>
          <p:cNvSpPr txBox="1"/>
          <p:nvPr/>
        </p:nvSpPr>
        <p:spPr>
          <a:xfrm>
            <a:off x="7585119" y="1714499"/>
            <a:ext cx="3474612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cs typeface="Calibri"/>
              </a:rPr>
              <a:t>Tablet View</a:t>
            </a:r>
          </a:p>
        </p:txBody>
      </p:sp>
    </p:spTree>
    <p:extLst>
      <p:ext uri="{BB962C8B-B14F-4D97-AF65-F5344CB8AC3E}">
        <p14:creationId xmlns:p14="http://schemas.microsoft.com/office/powerpoint/2010/main" val="298003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09EB09-7FEF-6B46-9024-9525E792801A}"/>
              </a:ext>
            </a:extLst>
          </p:cNvPr>
          <p:cNvSpPr/>
          <p:nvPr/>
        </p:nvSpPr>
        <p:spPr>
          <a:xfrm>
            <a:off x="160986" y="2683"/>
            <a:ext cx="4411014" cy="670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CDF5E-7FFA-F9AF-D3E7-BFA6333A12D8}"/>
              </a:ext>
            </a:extLst>
          </p:cNvPr>
          <p:cNvSpPr/>
          <p:nvPr/>
        </p:nvSpPr>
        <p:spPr>
          <a:xfrm>
            <a:off x="354169" y="201232"/>
            <a:ext cx="4013915" cy="6010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Location</a:t>
            </a:r>
            <a:endParaRPr lang="en-US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49CBD215-1DFE-81C3-0D8F-F6BEBA44D41F}"/>
              </a:ext>
            </a:extLst>
          </p:cNvPr>
          <p:cNvSpPr/>
          <p:nvPr/>
        </p:nvSpPr>
        <p:spPr>
          <a:xfrm>
            <a:off x="3944154" y="375633"/>
            <a:ext cx="268309" cy="257577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0CE4B-804C-9A92-0D38-79AC14FC2762}"/>
              </a:ext>
            </a:extLst>
          </p:cNvPr>
          <p:cNvSpPr/>
          <p:nvPr/>
        </p:nvSpPr>
        <p:spPr>
          <a:xfrm>
            <a:off x="257577" y="1886218"/>
            <a:ext cx="4228564" cy="6010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Current Weather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3D9C1-A42A-B545-7307-1C8C979F4BB5}"/>
              </a:ext>
            </a:extLst>
          </p:cNvPr>
          <p:cNvSpPr/>
          <p:nvPr/>
        </p:nvSpPr>
        <p:spPr>
          <a:xfrm>
            <a:off x="228063" y="2524796"/>
            <a:ext cx="4282226" cy="14918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Description of Brussels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2475E-EEFE-23BD-A2E7-3832DB8ACDBF}"/>
              </a:ext>
            </a:extLst>
          </p:cNvPr>
          <p:cNvSpPr/>
          <p:nvPr/>
        </p:nvSpPr>
        <p:spPr>
          <a:xfrm>
            <a:off x="251137" y="4101384"/>
            <a:ext cx="2049888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D6104-60B5-E2A8-5EDE-A119CC3944F6}"/>
              </a:ext>
            </a:extLst>
          </p:cNvPr>
          <p:cNvSpPr/>
          <p:nvPr/>
        </p:nvSpPr>
        <p:spPr>
          <a:xfrm>
            <a:off x="2303172" y="4103531"/>
            <a:ext cx="2210873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D2834F-41F7-E9C5-9478-86FB99D28541}"/>
              </a:ext>
            </a:extLst>
          </p:cNvPr>
          <p:cNvSpPr/>
          <p:nvPr/>
        </p:nvSpPr>
        <p:spPr>
          <a:xfrm>
            <a:off x="251138" y="5206821"/>
            <a:ext cx="2049888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4A6A0-FBD4-A43E-0816-48E3C1812079}"/>
              </a:ext>
            </a:extLst>
          </p:cNvPr>
          <p:cNvSpPr/>
          <p:nvPr/>
        </p:nvSpPr>
        <p:spPr>
          <a:xfrm>
            <a:off x="2303172" y="5208967"/>
            <a:ext cx="2210873" cy="11054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CIty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A645A-EF09-CBD2-5E5E-D123BBE1F94F}"/>
              </a:ext>
            </a:extLst>
          </p:cNvPr>
          <p:cNvSpPr/>
          <p:nvPr/>
        </p:nvSpPr>
        <p:spPr>
          <a:xfrm>
            <a:off x="344509" y="800636"/>
            <a:ext cx="1867438" cy="108397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29D397-57CA-2BA2-FDAF-D90E6280F1EF}"/>
              </a:ext>
            </a:extLst>
          </p:cNvPr>
          <p:cNvSpPr/>
          <p:nvPr/>
        </p:nvSpPr>
        <p:spPr>
          <a:xfrm>
            <a:off x="2525333" y="802783"/>
            <a:ext cx="1845972" cy="10732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Img</a:t>
            </a:r>
            <a:endParaRPr lang="en-US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8263C0-1C75-32B4-8672-E15B8D5AF3AF}"/>
              </a:ext>
            </a:extLst>
          </p:cNvPr>
          <p:cNvSpPr/>
          <p:nvPr/>
        </p:nvSpPr>
        <p:spPr>
          <a:xfrm>
            <a:off x="1282521" y="6238203"/>
            <a:ext cx="2071352" cy="4722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Video</a:t>
            </a:r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B3FC4D1-D607-9F5E-3D03-C40ECF9F805F}"/>
              </a:ext>
            </a:extLst>
          </p:cNvPr>
          <p:cNvSpPr txBox="1"/>
          <p:nvPr/>
        </p:nvSpPr>
        <p:spPr>
          <a:xfrm>
            <a:off x="5782077" y="1864753"/>
            <a:ext cx="3474612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cs typeface="Calibri"/>
              </a:rPr>
              <a:t>Phone View</a:t>
            </a:r>
          </a:p>
        </p:txBody>
      </p:sp>
    </p:spTree>
    <p:extLst>
      <p:ext uri="{BB962C8B-B14F-4D97-AF65-F5344CB8AC3E}">
        <p14:creationId xmlns:p14="http://schemas.microsoft.com/office/powerpoint/2010/main" val="38571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2023-06-14T15:50:03Z</dcterms:created>
  <dcterms:modified xsi:type="dcterms:W3CDTF">2023-06-15T07:31:18Z</dcterms:modified>
</cp:coreProperties>
</file>