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.facebook.com/l.php?u=https://arxiv.org/abs/1611.04156&amp;h=IAQFlqjZK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Título</a:t>
            </a: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40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4000" b="1" i="1" strike="noStrike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el </a:t>
            </a: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informe</a:t>
            </a: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4000" b="1" i="1" strike="noStrike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PDF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Nombre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del </a:t>
            </a:r>
            <a:r>
              <a:rPr lang="en-US" sz="2400" b="1" i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r>
              <a:rPr lang="en-US" sz="2400" b="1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studiante</a:t>
            </a: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Nombre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del </a:t>
            </a:r>
            <a:r>
              <a:rPr lang="en-US" sz="2400" b="1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Estudiante</a:t>
            </a: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Fecha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del </a:t>
            </a: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día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la </a:t>
            </a: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sustentación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90255" y="1676395"/>
            <a:ext cx="6179127" cy="10113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5433560" y="797660"/>
            <a:ext cx="211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Escriban aquí el título de su informe PDF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4985056" y="1286385"/>
            <a:ext cx="448504" cy="3900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690255" y="2983021"/>
            <a:ext cx="6179127" cy="18012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5209308" y="4784251"/>
            <a:ext cx="487487" cy="4275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696795" y="5014386"/>
            <a:ext cx="234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Escriban aquí sus nombres y la fecha de sustentación</a:t>
            </a:r>
            <a:endParaRPr lang="es-CO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iseñada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75" name="Imagen 74"/>
          <p:cNvPicPr/>
          <p:nvPr/>
        </p:nvPicPr>
        <p:blipFill rotWithShape="1">
          <a:blip r:embed="rId2"/>
          <a:srcRect t="23337" b="47330"/>
          <a:stretch/>
        </p:blipFill>
        <p:spPr>
          <a:xfrm>
            <a:off x="257557" y="1782386"/>
            <a:ext cx="9142920" cy="1898074"/>
          </a:xfrm>
          <a:prstGeom prst="rect">
            <a:avLst/>
          </a:prstGeom>
          <a:ln>
            <a:noFill/>
          </a:ln>
        </p:spPr>
      </p:pic>
      <p:sp>
        <p:nvSpPr>
          <p:cNvPr id="76" name="CustomShape 2"/>
          <p:cNvSpPr/>
          <p:nvPr/>
        </p:nvSpPr>
        <p:spPr>
          <a:xfrm>
            <a:off x="660352" y="4327595"/>
            <a:ext cx="782856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Gráfico 1: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Lista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simplemente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encadenada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personas.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Una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persona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es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una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clase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que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contiene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nombre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cédula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y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foto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84910" y="1851653"/>
            <a:ext cx="8368146" cy="20830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5558251" y="1186837"/>
            <a:ext cx="3294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Inserten sus gráficas </a:t>
            </a:r>
            <a:r>
              <a:rPr lang="es-CO" sz="1400" i="1" dirty="0" err="1" smtClean="0">
                <a:solidFill>
                  <a:srgbClr val="FF0000"/>
                </a:solidFill>
              </a:rPr>
              <a:t>vectorizadas</a:t>
            </a:r>
            <a:r>
              <a:rPr lang="es-CO" sz="1400" i="1" dirty="0" smtClean="0">
                <a:solidFill>
                  <a:srgbClr val="FF0000"/>
                </a:solidFill>
              </a:rPr>
              <a:t> que explican su Estructura de Datos 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5109747" y="1448447"/>
            <a:ext cx="448504" cy="3900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54577" y="620547"/>
            <a:ext cx="5705896" cy="4650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5860473" y="633933"/>
            <a:ext cx="526472" cy="184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386945" y="480044"/>
            <a:ext cx="2404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Conserven este título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84910" y="4310219"/>
            <a:ext cx="8368146" cy="7466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6175199" y="5253360"/>
            <a:ext cx="2934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Escriban sus propias palabras para describir sus gráficas 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5963453" y="5074284"/>
            <a:ext cx="423492" cy="3581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Operaciones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structura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atos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78" name="Imagen 77"/>
          <p:cNvPicPr/>
          <p:nvPr/>
        </p:nvPicPr>
        <p:blipFill>
          <a:blip r:embed="rId2"/>
          <a:stretch/>
        </p:blipFill>
        <p:spPr>
          <a:xfrm>
            <a:off x="572265" y="2101725"/>
            <a:ext cx="3618360" cy="165636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>
            <a:off x="40748" y="4551986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2: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Operación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borrado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una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estructura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datos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Imagen 79"/>
          <p:cNvPicPr/>
          <p:nvPr/>
        </p:nvPicPr>
        <p:blipFill>
          <a:blip r:embed="rId3"/>
          <a:stretch/>
        </p:blipFill>
        <p:spPr>
          <a:xfrm>
            <a:off x="4794885" y="1276695"/>
            <a:ext cx="3827880" cy="309456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4406036" y="4566274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1: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las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operaciones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 la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estructura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datos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45310" y="426049"/>
            <a:ext cx="6914472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1911927" y="962471"/>
            <a:ext cx="469518" cy="3983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911927" y="1147660"/>
            <a:ext cx="2914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Conserven este título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57952" y="1675060"/>
            <a:ext cx="8264813" cy="35481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5555676" y="5318355"/>
            <a:ext cx="311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Inserten sus propias gráficas y sus explicaciones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4988848" y="5237453"/>
            <a:ext cx="594533" cy="2999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iseño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atos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00560" y="1488756"/>
            <a:ext cx="7885440" cy="239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solución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del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requiere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usar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extensivamente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operación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borrado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del primer y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último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operación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borrado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simplemente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enlazada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tiene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complejidad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tiempo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O(1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</a:p>
          <a:p>
            <a:pPr algn="just">
              <a:buClr>
                <a:srgbClr val="000000"/>
              </a:buClr>
              <a:buSzPct val="45000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operación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debe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borrado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tiene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complejidad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memoria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O(1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complejidad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la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operación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borrado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la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simplemente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enlazada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eficiente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para el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57660" y="485161"/>
            <a:ext cx="8121322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1993549" y="1036459"/>
            <a:ext cx="888196" cy="2561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60072" y="1164554"/>
            <a:ext cx="246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Conserven este título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57661" y="1472331"/>
            <a:ext cx="8121322" cy="35481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5479699" y="5109179"/>
            <a:ext cx="311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>
                <a:solidFill>
                  <a:srgbClr val="FF0000"/>
                </a:solidFill>
              </a:rPr>
              <a:t>Inserten </a:t>
            </a:r>
            <a:r>
              <a:rPr lang="es-CO" sz="1400" i="1" dirty="0" smtClean="0">
                <a:solidFill>
                  <a:srgbClr val="FF0000"/>
                </a:solidFill>
              </a:rPr>
              <a:t>sus propias gráficas y sus explicaciones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4912871" y="5028277"/>
            <a:ext cx="594533" cy="2999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y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Memoria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85" name="Imagen 84"/>
          <p:cNvPicPr/>
          <p:nvPr/>
        </p:nvPicPr>
        <p:blipFill>
          <a:blip r:embed="rId2"/>
          <a:stretch/>
        </p:blipFill>
        <p:spPr>
          <a:xfrm>
            <a:off x="1802768" y="1243327"/>
            <a:ext cx="5280974" cy="4212438"/>
          </a:xfrm>
          <a:prstGeom prst="rect">
            <a:avLst/>
          </a:prstGeom>
          <a:ln>
            <a:noFill/>
          </a:ln>
        </p:spPr>
      </p:pic>
      <p:sp>
        <p:nvSpPr>
          <p:cNvPr id="4" name="Rectángulo 3"/>
          <p:cNvSpPr/>
          <p:nvPr/>
        </p:nvSpPr>
        <p:spPr>
          <a:xfrm>
            <a:off x="243360" y="380116"/>
            <a:ext cx="6005040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6248400" y="603737"/>
            <a:ext cx="637309" cy="57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6678820" y="449848"/>
            <a:ext cx="246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Conserven este título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23452" y="5417568"/>
            <a:ext cx="5790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Inserten sus propias gráficas y sus explicaciones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2286978" y="5305797"/>
            <a:ext cx="594533" cy="2999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1219200" y="1262492"/>
            <a:ext cx="5864542" cy="40558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Software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esarrollado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87" name="Imagen 86"/>
          <p:cNvPicPr/>
          <p:nvPr/>
        </p:nvPicPr>
        <p:blipFill>
          <a:blip r:embed="rId2"/>
          <a:stretch/>
        </p:blipFill>
        <p:spPr>
          <a:xfrm>
            <a:off x="917151" y="1074599"/>
            <a:ext cx="7437720" cy="3853868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944861" y="5093181"/>
            <a:ext cx="7031520" cy="455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4: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Sistema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planificación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óptima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domicilios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43360" y="331898"/>
            <a:ext cx="4342495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4585855" y="600109"/>
            <a:ext cx="66501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5093497" y="423023"/>
            <a:ext cx="246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Conserven este título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48145" y="1136530"/>
            <a:ext cx="7813964" cy="37919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/>
          <p:cNvSpPr txBox="1"/>
          <p:nvPr/>
        </p:nvSpPr>
        <p:spPr>
          <a:xfrm>
            <a:off x="-86080" y="5465383"/>
            <a:ext cx="467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Inserten sus propias gráficas y sus explicaciones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1025236" y="4928467"/>
            <a:ext cx="13856" cy="5369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42900" y="330953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Reporte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aceptado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arXiv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00075" y="1268730"/>
            <a:ext cx="8172450" cy="139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buClr>
                <a:srgbClr val="000000"/>
              </a:buClr>
              <a:buSzPct val="45000"/>
            </a:pPr>
            <a:r>
              <a:rPr lang="es-CO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C. Patiño-Forero, M. Agudelo-Toro, and M. Toro. 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Planning system for deliveries in </a:t>
            </a:r>
            <a:r>
              <a:rPr lang="en-US" sz="1800" b="0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Medellín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. </a:t>
            </a:r>
            <a:r>
              <a:rPr lang="en-US" sz="1800" b="0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ArXiv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e-prints, Nov. 2016. Available at: 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  <a:hlinkClick r:id="rId2"/>
              </a:rPr>
              <a:t>https://arxiv.org/abs/1611.04156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42900" y="365571"/>
            <a:ext cx="4749143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5092043" y="585490"/>
            <a:ext cx="66501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5757061" y="431601"/>
            <a:ext cx="246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Conserven este título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42900" y="1268729"/>
            <a:ext cx="8565573" cy="11558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3851564" y="2424544"/>
            <a:ext cx="803563" cy="3236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4524471" y="2662290"/>
            <a:ext cx="2465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Inserten el enlace del reporte aceptado en </a:t>
            </a:r>
            <a:r>
              <a:rPr lang="es-CO" sz="1400" i="1" dirty="0" err="1" smtClean="0">
                <a:solidFill>
                  <a:srgbClr val="FF0000"/>
                </a:solidFill>
              </a:rPr>
              <a:t>arXiv</a:t>
            </a:r>
            <a:endParaRPr lang="es-CO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1035</TotalTime>
  <Words>290</Words>
  <Application>Microsoft Office PowerPoint</Application>
  <PresentationFormat>Presentación en pantalla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DejaVu Sans</vt:lpstr>
      <vt:lpstr>Noto Sans CJK SC Regular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Luisa Alzate</cp:lastModifiedBy>
  <cp:revision>71</cp:revision>
  <dcterms:created xsi:type="dcterms:W3CDTF">2015-03-03T14:30:17Z</dcterms:created>
  <dcterms:modified xsi:type="dcterms:W3CDTF">2017-05-08T21:25:51Z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