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Title used in the report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of the first student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of the second student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 of the oral presentation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0255" y="1676395"/>
            <a:ext cx="6179127" cy="10113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5433560" y="797660"/>
            <a:ext cx="211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Use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same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used</a:t>
            </a:r>
            <a:r>
              <a:rPr lang="es-CO" sz="1400" i="1" dirty="0" smtClean="0">
                <a:solidFill>
                  <a:srgbClr val="FF0000"/>
                </a:solidFill>
              </a:rPr>
              <a:t> in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report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985056" y="1286385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90255" y="2983021"/>
            <a:ext cx="6179127" cy="1801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09308" y="4784251"/>
            <a:ext cx="487487" cy="427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696794" y="5014386"/>
            <a:ext cx="288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Write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names</a:t>
            </a:r>
            <a:r>
              <a:rPr lang="es-CO" sz="1400" i="1" dirty="0" smtClean="0">
                <a:solidFill>
                  <a:srgbClr val="FF0000"/>
                </a:solidFill>
              </a:rPr>
              <a:t> and</a:t>
            </a:r>
          </a:p>
          <a:p>
            <a:pPr algn="ctr"/>
            <a:r>
              <a:rPr lang="es-CO" sz="1400" i="1" dirty="0" err="1">
                <a:solidFill>
                  <a:srgbClr val="FF0000"/>
                </a:solidFill>
              </a:rPr>
              <a:t>t</a:t>
            </a:r>
            <a:r>
              <a:rPr lang="es-CO" sz="1400" i="1" dirty="0" err="1" smtClean="0">
                <a:solidFill>
                  <a:srgbClr val="FF0000"/>
                </a:solidFill>
              </a:rPr>
              <a:t>he</a:t>
            </a:r>
            <a:r>
              <a:rPr lang="es-CO" sz="1400" i="1" dirty="0" smtClean="0">
                <a:solidFill>
                  <a:srgbClr val="FF0000"/>
                </a:solidFill>
              </a:rPr>
              <a:t> date of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oral </a:t>
            </a:r>
            <a:r>
              <a:rPr lang="es-CO" sz="1400" i="1" dirty="0" err="1" smtClean="0">
                <a:solidFill>
                  <a:srgbClr val="FF0000"/>
                </a:solidFill>
              </a:rPr>
              <a:t>presentation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Structures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t="23337" b="47330"/>
          <a:stretch/>
        </p:blipFill>
        <p:spPr>
          <a:xfrm>
            <a:off x="257557" y="1782386"/>
            <a:ext cx="9142920" cy="1898074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Figure 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Simply linked list of persons. 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One person is a class that contains name, id and picture.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4910" y="1851653"/>
            <a:ext cx="8368146" cy="208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558251" y="1186837"/>
            <a:ext cx="342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Use </a:t>
            </a:r>
            <a:r>
              <a:rPr lang="es-CO" sz="1400" i="1" dirty="0" err="1" smtClean="0">
                <a:solidFill>
                  <a:srgbClr val="FF0000"/>
                </a:solidFill>
              </a:rPr>
              <a:t>vectorized</a:t>
            </a:r>
            <a:r>
              <a:rPr lang="es-CO" sz="1400" i="1" dirty="0" smtClean="0">
                <a:solidFill>
                  <a:srgbClr val="FF0000"/>
                </a:solidFill>
              </a:rPr>
              <a:t> figures to </a:t>
            </a:r>
          </a:p>
          <a:p>
            <a:pPr algn="ctr"/>
            <a:r>
              <a:rPr lang="es-CO" sz="1400" i="1" dirty="0" err="1">
                <a:solidFill>
                  <a:srgbClr val="FF0000"/>
                </a:solidFill>
              </a:rPr>
              <a:t>e</a:t>
            </a:r>
            <a:r>
              <a:rPr lang="es-CO" sz="1400" i="1" dirty="0" err="1" smtClean="0">
                <a:solidFill>
                  <a:srgbClr val="FF0000"/>
                </a:solidFill>
              </a:rPr>
              <a:t>xplain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data </a:t>
            </a:r>
            <a:r>
              <a:rPr lang="es-CO" sz="1400" i="1" dirty="0" err="1" smtClean="0">
                <a:solidFill>
                  <a:srgbClr val="FF0000"/>
                </a:solidFill>
              </a:rPr>
              <a:t>structures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designed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09747" y="1448447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54577" y="620547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60473" y="633933"/>
            <a:ext cx="526472" cy="18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86945" y="480044"/>
            <a:ext cx="240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6175199" y="5253360"/>
            <a:ext cx="293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Explain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figures in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endParaRPr lang="es-CO" sz="1400" i="1" dirty="0" smtClean="0">
              <a:solidFill>
                <a:srgbClr val="FF0000"/>
              </a:solidFill>
            </a:endParaRPr>
          </a:p>
          <a:p>
            <a:pPr algn="ctr"/>
            <a:r>
              <a:rPr lang="es-CO" sz="1400" i="1" dirty="0" err="1">
                <a:solidFill>
                  <a:srgbClr val="FF0000"/>
                </a:solidFill>
              </a:rPr>
              <a:t>o</a:t>
            </a:r>
            <a:r>
              <a:rPr lang="es-CO" sz="1400" i="1" dirty="0" err="1" smtClean="0">
                <a:solidFill>
                  <a:srgbClr val="FF0000"/>
                </a:solidFill>
              </a:rPr>
              <a:t>wn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words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3453" y="5074284"/>
            <a:ext cx="423492" cy="358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and Complexity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Assembly of DNA fragments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obtained</a:t>
            </a:r>
            <a:b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</a:b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from a DNA sequencer.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Time complexity of the algorithm in the worst case, best case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 average case.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773189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578230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Include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own</a:t>
            </a:r>
            <a:r>
              <a:rPr lang="es-CO" sz="1400" i="1" dirty="0" smtClean="0">
                <a:solidFill>
                  <a:srgbClr val="FF0000"/>
                </a:solidFill>
              </a:rPr>
              <a:t> figures and </a:t>
            </a:r>
            <a:r>
              <a:rPr lang="es-CO" sz="1400" i="1" dirty="0" err="1" smtClean="0">
                <a:solidFill>
                  <a:srgbClr val="FF0000"/>
                </a:solidFill>
              </a:rPr>
              <a:t>explanations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" y="1897258"/>
            <a:ext cx="3962530" cy="22371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255" t="31155" r="28917" b="41761"/>
          <a:stretch/>
        </p:blipFill>
        <p:spPr>
          <a:xfrm>
            <a:off x="4362710" y="2280258"/>
            <a:ext cx="4472750" cy="151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design criteria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93549" y="1036459"/>
            <a:ext cx="888196" cy="25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60072" y="1164554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479699" y="5109179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Include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own</a:t>
            </a:r>
            <a:r>
              <a:rPr lang="es-CO" sz="1400" i="1" dirty="0" smtClean="0">
                <a:solidFill>
                  <a:srgbClr val="FF0000"/>
                </a:solidFill>
              </a:rPr>
              <a:t> figures and</a:t>
            </a:r>
          </a:p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explanations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912871" y="502827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44599" y="1890346"/>
            <a:ext cx="7520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After</a:t>
            </a:r>
            <a:r>
              <a:rPr lang="es-CO" dirty="0" smtClean="0"/>
              <a:t> </a:t>
            </a:r>
            <a:r>
              <a:rPr lang="es-CO" dirty="0" err="1" smtClean="0"/>
              <a:t>analyzing</a:t>
            </a:r>
            <a:r>
              <a:rPr lang="es-CO" dirty="0" smtClean="0"/>
              <a:t> </a:t>
            </a:r>
            <a:r>
              <a:rPr lang="es-CO" dirty="0" err="1" smtClean="0"/>
              <a:t>several</a:t>
            </a:r>
            <a:r>
              <a:rPr lang="es-CO" dirty="0" smtClean="0"/>
              <a:t> posible </a:t>
            </a:r>
            <a:r>
              <a:rPr lang="es-CO" dirty="0" err="1" smtClean="0"/>
              <a:t>solutions</a:t>
            </a:r>
            <a:r>
              <a:rPr lang="es-CO" dirty="0" smtClean="0"/>
              <a:t> to </a:t>
            </a:r>
            <a:r>
              <a:rPr lang="es-CO" dirty="0" err="1" smtClean="0"/>
              <a:t>the</a:t>
            </a:r>
            <a:r>
              <a:rPr lang="es-CO" dirty="0" smtClean="0"/>
              <a:t> problema, </a:t>
            </a:r>
            <a:r>
              <a:rPr lang="es-CO" dirty="0" err="1" smtClean="0"/>
              <a:t>we</a:t>
            </a:r>
            <a:r>
              <a:rPr lang="es-CO" dirty="0" smtClean="0"/>
              <a:t> </a:t>
            </a:r>
            <a:r>
              <a:rPr lang="es-CO" dirty="0" err="1" smtClean="0"/>
              <a:t>conclude</a:t>
            </a:r>
            <a:endParaRPr lang="es-CO" dirty="0" smtClean="0"/>
          </a:p>
          <a:p>
            <a:r>
              <a:rPr lang="es-CO" dirty="0" err="1"/>
              <a:t>t</a:t>
            </a:r>
            <a:r>
              <a:rPr lang="es-CO" dirty="0" err="1" smtClean="0"/>
              <a:t>hat</a:t>
            </a:r>
            <a:r>
              <a:rPr lang="es-CO" dirty="0" smtClean="0"/>
              <a:t> a </a:t>
            </a:r>
            <a:r>
              <a:rPr lang="es-CO" dirty="0" err="1" smtClean="0"/>
              <a:t>solution</a:t>
            </a:r>
            <a:r>
              <a:rPr lang="es-CO" dirty="0" smtClean="0"/>
              <a:t> </a:t>
            </a:r>
            <a:r>
              <a:rPr lang="es-CO" dirty="0" err="1" smtClean="0"/>
              <a:t>based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De </a:t>
            </a:r>
            <a:r>
              <a:rPr lang="es-CO" dirty="0" err="1" smtClean="0"/>
              <a:t>Bruijn</a:t>
            </a:r>
            <a:r>
              <a:rPr lang="es-CO" dirty="0" smtClean="0"/>
              <a:t> </a:t>
            </a:r>
            <a:r>
              <a:rPr lang="es-CO" dirty="0" err="1" smtClean="0"/>
              <a:t>graphs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a </a:t>
            </a:r>
            <a:r>
              <a:rPr lang="es-CO" dirty="0" err="1" smtClean="0"/>
              <a:t>good</a:t>
            </a:r>
            <a:r>
              <a:rPr lang="es-CO" dirty="0" smtClean="0"/>
              <a:t> </a:t>
            </a:r>
            <a:r>
              <a:rPr lang="es-CO" dirty="0" err="1" smtClean="0"/>
              <a:t>solution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endParaRPr lang="es-CO" dirty="0" smtClean="0"/>
          </a:p>
          <a:p>
            <a:r>
              <a:rPr lang="es-CO" dirty="0" err="1"/>
              <a:t>p</a:t>
            </a:r>
            <a:r>
              <a:rPr lang="es-CO" dirty="0" err="1" smtClean="0"/>
              <a:t>roblem</a:t>
            </a:r>
            <a:r>
              <a:rPr lang="es-CO" dirty="0" smtClean="0"/>
              <a:t> of </a:t>
            </a:r>
            <a:r>
              <a:rPr lang="es-CO" dirty="0" err="1" smtClean="0"/>
              <a:t>assembly</a:t>
            </a:r>
            <a:r>
              <a:rPr lang="es-CO" dirty="0" smtClean="0"/>
              <a:t> a DNA </a:t>
            </a:r>
            <a:r>
              <a:rPr lang="es-CO" dirty="0" err="1" smtClean="0"/>
              <a:t>sequence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we</a:t>
            </a:r>
            <a:r>
              <a:rPr lang="es-CO" dirty="0" smtClean="0"/>
              <a:t> use </a:t>
            </a:r>
            <a:r>
              <a:rPr lang="es-CO" i="1" dirty="0" smtClean="0"/>
              <a:t>De </a:t>
            </a:r>
            <a:r>
              <a:rPr lang="es-CO" i="1" dirty="0" err="1" smtClean="0"/>
              <a:t>Bruijn</a:t>
            </a:r>
            <a:r>
              <a:rPr lang="es-CO" dirty="0" smtClean="0"/>
              <a:t>’ s </a:t>
            </a:r>
            <a:r>
              <a:rPr lang="es-CO" dirty="0" err="1" smtClean="0"/>
              <a:t>approach</a:t>
            </a:r>
            <a:endParaRPr lang="es-CO" dirty="0" smtClean="0"/>
          </a:p>
          <a:p>
            <a:r>
              <a:rPr lang="es-CO" dirty="0"/>
              <a:t>i</a:t>
            </a:r>
            <a:r>
              <a:rPr lang="es-CO" dirty="0" smtClean="0"/>
              <a:t>n </a:t>
            </a:r>
            <a:r>
              <a:rPr lang="es-CO" dirty="0" err="1" smtClean="0"/>
              <a:t>such</a:t>
            </a:r>
            <a:r>
              <a:rPr lang="es-CO" dirty="0" smtClean="0"/>
              <a:t> a </a:t>
            </a:r>
            <a:r>
              <a:rPr lang="es-CO" dirty="0" err="1" smtClean="0"/>
              <a:t>way</a:t>
            </a:r>
            <a:r>
              <a:rPr lang="es-CO" dirty="0" smtClean="0"/>
              <a:t> </a:t>
            </a:r>
            <a:r>
              <a:rPr lang="es-CO" dirty="0" err="1" smtClean="0"/>
              <a:t>that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number</a:t>
            </a:r>
            <a:r>
              <a:rPr lang="es-CO" dirty="0" smtClean="0"/>
              <a:t> of k-</a:t>
            </a:r>
            <a:r>
              <a:rPr lang="es-CO" dirty="0" err="1" smtClean="0"/>
              <a:t>mers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an</a:t>
            </a:r>
            <a:r>
              <a:rPr lang="es-CO" dirty="0" smtClean="0"/>
              <a:t> input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.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To </a:t>
            </a:r>
            <a:r>
              <a:rPr lang="es-CO" dirty="0" err="1" smtClean="0"/>
              <a:t>find</a:t>
            </a:r>
            <a:r>
              <a:rPr lang="es-CO" dirty="0" smtClean="0"/>
              <a:t> </a:t>
            </a:r>
            <a:r>
              <a:rPr lang="es-CO" dirty="0" err="1" smtClean="0"/>
              <a:t>out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genes in a DNA </a:t>
            </a:r>
            <a:r>
              <a:rPr lang="es-CO" dirty="0" err="1" smtClean="0"/>
              <a:t>string</a:t>
            </a:r>
            <a:r>
              <a:rPr lang="es-CO" dirty="0" smtClean="0"/>
              <a:t>, </a:t>
            </a:r>
            <a:r>
              <a:rPr lang="es-CO" dirty="0" err="1" smtClean="0"/>
              <a:t>we</a:t>
            </a:r>
            <a:r>
              <a:rPr lang="es-CO" dirty="0" smtClean="0"/>
              <a:t> use </a:t>
            </a:r>
            <a:r>
              <a:rPr lang="es-CO" dirty="0" err="1" smtClean="0"/>
              <a:t>Boyer</a:t>
            </a:r>
            <a:r>
              <a:rPr lang="es-CO" dirty="0" smtClean="0"/>
              <a:t>-Moore </a:t>
            </a:r>
            <a:r>
              <a:rPr lang="es-CO" dirty="0" err="1" smtClean="0"/>
              <a:t>algorithm</a:t>
            </a:r>
            <a:endParaRPr lang="es-CO" dirty="0" smtClean="0"/>
          </a:p>
          <a:p>
            <a:r>
              <a:rPr lang="es-CO" dirty="0" err="1"/>
              <a:t>b</a:t>
            </a:r>
            <a:r>
              <a:rPr lang="es-CO" dirty="0" err="1" smtClean="0"/>
              <a:t>ecause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efficient</a:t>
            </a:r>
            <a:r>
              <a:rPr lang="es-CO" dirty="0" smtClean="0"/>
              <a:t> to </a:t>
            </a:r>
            <a:r>
              <a:rPr lang="es-CO" dirty="0" err="1" smtClean="0"/>
              <a:t>find</a:t>
            </a:r>
            <a:r>
              <a:rPr lang="es-CO" dirty="0" smtClean="0"/>
              <a:t> </a:t>
            </a:r>
            <a:r>
              <a:rPr lang="es-CO" dirty="0" err="1" smtClean="0"/>
              <a:t>patterns</a:t>
            </a:r>
            <a:r>
              <a:rPr lang="es-CO" dirty="0" smtClean="0"/>
              <a:t> in a </a:t>
            </a:r>
            <a:r>
              <a:rPr lang="es-CO" dirty="0" err="1" smtClean="0"/>
              <a:t>string</a:t>
            </a:r>
            <a:r>
              <a:rPr lang="es-CO" dirty="0" smtClean="0"/>
              <a:t> </a:t>
            </a:r>
            <a:r>
              <a:rPr lang="es-CO" dirty="0" err="1" smtClean="0"/>
              <a:t>when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endParaRPr lang="es-CO" dirty="0" smtClean="0"/>
          </a:p>
          <a:p>
            <a:r>
              <a:rPr lang="es-CO" dirty="0" err="1"/>
              <a:t>a</a:t>
            </a:r>
            <a:r>
              <a:rPr lang="es-CO" dirty="0" err="1" smtClean="0"/>
              <a:t>lphabet</a:t>
            </a:r>
            <a:r>
              <a:rPr lang="es-CO" dirty="0" smtClean="0"/>
              <a:t> </a:t>
            </a:r>
            <a:r>
              <a:rPr lang="es-CO" dirty="0" err="1" smtClean="0"/>
              <a:t>size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small</a:t>
            </a:r>
            <a:r>
              <a:rPr lang="es-CO" dirty="0" smtClean="0"/>
              <a:t>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Time and Memory Consumption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Include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own</a:t>
            </a:r>
            <a:r>
              <a:rPr lang="es-CO" sz="1400" i="1" dirty="0" smtClean="0">
                <a:solidFill>
                  <a:srgbClr val="FF0000"/>
                </a:solidFill>
              </a:rPr>
              <a:t> figures and </a:t>
            </a:r>
            <a:r>
              <a:rPr lang="es-CO" sz="1400" i="1" dirty="0" err="1" smtClean="0">
                <a:solidFill>
                  <a:srgbClr val="FF0000"/>
                </a:solidFill>
              </a:rPr>
              <a:t>explanations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43360" y="1262492"/>
            <a:ext cx="8291040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04" t="42898" r="24018" b="30776"/>
          <a:stretch/>
        </p:blipFill>
        <p:spPr>
          <a:xfrm>
            <a:off x="604560" y="1606839"/>
            <a:ext cx="7524240" cy="2355562"/>
          </a:xfrm>
          <a:prstGeom prst="rect">
            <a:avLst/>
          </a:prstGeom>
        </p:spPr>
      </p:pic>
      <p:sp>
        <p:nvSpPr>
          <p:cNvPr id="11" name="CustomShape 2"/>
          <p:cNvSpPr/>
          <p:nvPr/>
        </p:nvSpPr>
        <p:spPr>
          <a:xfrm>
            <a:off x="789709" y="43195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consumption of a DNA assembly algorithm based on </a:t>
            </a:r>
            <a:r>
              <a:rPr lang="en-US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</a:t>
            </a:r>
            <a:r>
              <a:rPr lang="en-US" sz="14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Bruijn</a:t>
            </a:r>
            <a:r>
              <a:rPr lang="en-US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tested with mitochondrial DNA samples of 3 vertebrates.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prototype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System of optimal delivery routing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500751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250873" y="579458"/>
            <a:ext cx="983672" cy="201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096929" y="435646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Include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own</a:t>
            </a:r>
            <a:r>
              <a:rPr lang="es-CO" sz="1400" i="1" dirty="0" smtClean="0">
                <a:solidFill>
                  <a:srgbClr val="FF0000"/>
                </a:solidFill>
              </a:rPr>
              <a:t> figures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 accepted in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900" y="365571"/>
            <a:ext cx="474914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92043" y="585490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757061" y="431601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Keep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this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title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err="1" smtClean="0">
                <a:solidFill>
                  <a:srgbClr val="FF0000"/>
                </a:solidFill>
              </a:rPr>
              <a:t>Include</a:t>
            </a:r>
            <a:r>
              <a:rPr lang="es-CO" sz="1400" i="1" dirty="0" smtClean="0">
                <a:solidFill>
                  <a:srgbClr val="FF0000"/>
                </a:solidFill>
              </a:rPr>
              <a:t> </a:t>
            </a:r>
            <a:r>
              <a:rPr lang="es-CO" sz="1400" i="1" dirty="0" err="1" smtClean="0">
                <a:solidFill>
                  <a:srgbClr val="FF0000"/>
                </a:solidFill>
              </a:rPr>
              <a:t>the</a:t>
            </a:r>
            <a:r>
              <a:rPr lang="es-CO" sz="1400" i="1" dirty="0" smtClean="0">
                <a:solidFill>
                  <a:srgbClr val="FF0000"/>
                </a:solidFill>
              </a:rPr>
              <a:t> link of </a:t>
            </a:r>
            <a:r>
              <a:rPr lang="es-CO" sz="1400" i="1" dirty="0" err="1" smtClean="0">
                <a:solidFill>
                  <a:srgbClr val="FF0000"/>
                </a:solidFill>
              </a:rPr>
              <a:t>your</a:t>
            </a:r>
            <a:endParaRPr lang="es-CO" sz="1400" i="1" dirty="0" smtClean="0">
              <a:solidFill>
                <a:srgbClr val="FF0000"/>
              </a:solidFill>
            </a:endParaRPr>
          </a:p>
          <a:p>
            <a:pPr algn="ctr"/>
            <a:r>
              <a:rPr lang="es-CO" sz="1400" i="1" dirty="0" err="1">
                <a:solidFill>
                  <a:srgbClr val="FF0000"/>
                </a:solidFill>
              </a:rPr>
              <a:t>r</a:t>
            </a:r>
            <a:r>
              <a:rPr lang="es-CO" sz="1400" i="1" dirty="0" err="1" smtClean="0">
                <a:solidFill>
                  <a:srgbClr val="FF0000"/>
                </a:solidFill>
              </a:rPr>
              <a:t>eport</a:t>
            </a:r>
            <a:r>
              <a:rPr lang="es-CO" sz="1400" i="1" dirty="0" smtClean="0">
                <a:solidFill>
                  <a:srgbClr val="FF0000"/>
                </a:solidFill>
              </a:rPr>
              <a:t> in </a:t>
            </a:r>
            <a:r>
              <a:rPr lang="es-CO" sz="1400" i="1" dirty="0" err="1" smtClean="0">
                <a:solidFill>
                  <a:srgbClr val="FF0000"/>
                </a:solidFill>
              </a:rPr>
              <a:t>arXiv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1086</TotalTime>
  <Words>326</Words>
  <Application>Microsoft Office PowerPoint</Application>
  <PresentationFormat>Presentación en pantalla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cl18417</cp:lastModifiedBy>
  <cp:revision>92</cp:revision>
  <dcterms:created xsi:type="dcterms:W3CDTF">2015-03-03T14:30:17Z</dcterms:created>
  <dcterms:modified xsi:type="dcterms:W3CDTF">2017-06-16T20:51:26Z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