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2" r:id="rId5"/>
    <p:sldId id="258" r:id="rId6"/>
    <p:sldId id="257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74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66DF6-4F40-4BF9-9151-9BA81079EB7F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CFA6-0910-4ECB-8FFD-E782F21CB7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92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1E6DE-B3AF-4C96-9A79-D4472A94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0C50CE-F734-42A1-8032-75A3AA99F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D1C1A-120B-405A-8905-64E1004F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3FFF8-A35C-404C-8026-EE954BD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F97EE-F695-4450-9455-A7826BD7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A61D-8A17-4B55-A1C4-B474624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DDC075-E88B-4E46-BAFA-2B357E0D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0DE1B-6AD9-4B92-91A2-97B6412A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9101B-359C-4A01-92F2-EBAA3291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574ED-A886-4387-8BF8-BDEFE8B5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1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2D32C0-902A-43A4-9178-7BFA88AC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23733D-C768-49C2-B654-0C094197F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98D41-F0AC-4FD0-8E7E-49780C4C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25423-5EC3-4140-A6E9-21414CE3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221AE-9B69-45A9-8C4D-DD6201DB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86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DD16F-39F9-42D0-BF13-ED81A8B0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7B879-97AB-437C-815A-2D40A982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E2544-8D3A-4927-B2E1-9CA076B5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3FF5B-A094-457C-AF8B-C793614A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DC827-B26B-4D2E-88B5-3F91A251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89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6E20F-0173-4E19-B29A-693F0984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F7062-D3B9-4E66-BCB6-1294DDEE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BD730-235A-49F5-A842-BD47CFE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44A38D-9AD8-4A09-A763-BBB63486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ECC7E-6548-43F2-BEB5-4A5394C1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5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AFCA-C634-405D-8C97-1257FBAF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36FD5-3C31-450B-885E-0599E2EBC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958376-8082-4561-83CF-52782C46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664094-893E-4F1F-9317-19C02462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A8EED5-50DB-4719-9C5D-B6C5BEB0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EF032B-D621-4890-81BF-047EB99B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98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24483-5EE6-4D1E-9379-57791DF6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E6391-6C29-49C9-A4B3-14FC1961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887C7F-20CE-486E-A364-2200A02FA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1A0208-F67B-4EFF-B5CA-2AB0430C7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5382BC-2B06-4A02-BEB1-1ADBDB4A2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1BFDF1-9655-4F5F-9AD8-3A139629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805A6E-4C0C-45AC-853E-077FBFFE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837A1D-69A9-4FEB-BFD9-E7C81E6F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947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2C89C-4BB9-4B38-8EE3-151B90C3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AE92EF-8F36-4E2C-957B-F8C0E6A8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7330EE-0569-4C28-B547-99C24872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AC9F69-2565-4E98-AD00-3EEBB8B9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55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AD6DC0-6EC8-44D1-8208-00562A2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FB1DAE-6F02-4182-9CF4-88639708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89AE63-B244-4866-8EBF-7662C351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89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DE30-7E7C-4353-8575-5415E3FF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8DDCEA-DA3D-4AF7-8822-BD408A61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4491D0-AFC1-42AD-ABB3-B2D671DA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6B3743-7E89-4BD6-BA81-C33380E6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5E040E-7209-431F-8C8C-17581C50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AFB28C-8245-4FDF-BB51-EBF77F16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9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1F6A4-9AF3-45BA-B3E7-E48143BE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879FDA-C090-407F-A83B-699216135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666ECE-D41F-4C33-A57A-134A7AE8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423B6D-4E1D-4690-B1EF-6F2C00DC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15BC56-B556-43B0-BCCD-BC1883D4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461E37-1A9C-4B06-A612-74F7191C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6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627832-9BFE-4664-BC70-322665C7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E7B62-3576-4F46-8144-A3528A47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4D1C5-8318-46D6-BB87-9F5E9BC94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8816-2F0C-46F9-88B4-A7C0F1C3E54D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795F1-728C-477F-BAFF-EDF24A37B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F4B59-7C1B-4228-BF9C-C50A12B79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B744-8317-4376-BF03-E8A6BB92B9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7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BFF386D-5B24-4936-8A8C-1D4E3695EE07}"/>
              </a:ext>
            </a:extLst>
          </p:cNvPr>
          <p:cNvSpPr/>
          <p:nvPr/>
        </p:nvSpPr>
        <p:spPr>
          <a:xfrm>
            <a:off x="2762353" y="983957"/>
            <a:ext cx="1295590" cy="13390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7843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703185A-E8F0-43F7-9FC4-669E4BC0E43F}"/>
              </a:ext>
            </a:extLst>
          </p:cNvPr>
          <p:cNvSpPr/>
          <p:nvPr/>
        </p:nvSpPr>
        <p:spPr>
          <a:xfrm>
            <a:off x="4334900" y="210235"/>
            <a:ext cx="1433146" cy="12398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7,8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18CEF8-CCAD-4CF1-9BC8-0BB0BF16F324}"/>
              </a:ext>
            </a:extLst>
          </p:cNvPr>
          <p:cNvSpPr/>
          <p:nvPr/>
        </p:nvSpPr>
        <p:spPr>
          <a:xfrm>
            <a:off x="5273479" y="3414972"/>
            <a:ext cx="1458635" cy="12196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5,6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5,8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8B80FC4-BAE5-4027-B9D8-78BB3B25D0AE}"/>
              </a:ext>
            </a:extLst>
          </p:cNvPr>
          <p:cNvSpPr/>
          <p:nvPr/>
        </p:nvSpPr>
        <p:spPr>
          <a:xfrm>
            <a:off x="5768046" y="5120738"/>
            <a:ext cx="1457326" cy="1269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15841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C6A21F1-4C46-4F88-A083-A000BB04DBE8}"/>
              </a:ext>
            </a:extLst>
          </p:cNvPr>
          <p:cNvSpPr/>
          <p:nvPr/>
        </p:nvSpPr>
        <p:spPr>
          <a:xfrm>
            <a:off x="4150261" y="2329179"/>
            <a:ext cx="1198816" cy="12499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0782CFD-B838-4FE4-95D4-DE5B0088C583}"/>
              </a:ext>
            </a:extLst>
          </p:cNvPr>
          <p:cNvSpPr/>
          <p:nvPr/>
        </p:nvSpPr>
        <p:spPr>
          <a:xfrm>
            <a:off x="3640307" y="4848175"/>
            <a:ext cx="1433147" cy="1269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48EE63B-42C1-440A-B6F1-7ED2E4D4D1B9}"/>
              </a:ext>
            </a:extLst>
          </p:cNvPr>
          <p:cNvSpPr/>
          <p:nvPr/>
        </p:nvSpPr>
        <p:spPr>
          <a:xfrm>
            <a:off x="7726534" y="4707498"/>
            <a:ext cx="1662480" cy="12419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305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8,3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CF5D46-C7F5-46B3-A46E-2DCC95C2269B}"/>
              </a:ext>
            </a:extLst>
          </p:cNvPr>
          <p:cNvSpPr/>
          <p:nvPr/>
        </p:nvSpPr>
        <p:spPr>
          <a:xfrm>
            <a:off x="5743867" y="1131228"/>
            <a:ext cx="1433146" cy="11917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12,7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ayo 11">
            <a:extLst>
              <a:ext uri="{FF2B5EF4-FFF2-40B4-BE49-F238E27FC236}">
                <a16:creationId xmlns:a16="http://schemas.microsoft.com/office/drawing/2014/main" id="{E455696C-B9E0-48F9-9E57-CD8B93D6128F}"/>
              </a:ext>
            </a:extLst>
          </p:cNvPr>
          <p:cNvSpPr/>
          <p:nvPr/>
        </p:nvSpPr>
        <p:spPr>
          <a:xfrm>
            <a:off x="5932903" y="5525183"/>
            <a:ext cx="495372" cy="424233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ayo 12">
            <a:extLst>
              <a:ext uri="{FF2B5EF4-FFF2-40B4-BE49-F238E27FC236}">
                <a16:creationId xmlns:a16="http://schemas.microsoft.com/office/drawing/2014/main" id="{72332155-B503-4FFE-99B3-E30A27F5DA22}"/>
              </a:ext>
            </a:extLst>
          </p:cNvPr>
          <p:cNvSpPr/>
          <p:nvPr/>
        </p:nvSpPr>
        <p:spPr>
          <a:xfrm>
            <a:off x="2897359" y="1304876"/>
            <a:ext cx="290146" cy="4572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FFD6E5-02BA-4E31-B7A9-1C7EC794525D}"/>
              </a:ext>
            </a:extLst>
          </p:cNvPr>
          <p:cNvSpPr/>
          <p:nvPr/>
        </p:nvSpPr>
        <p:spPr>
          <a:xfrm>
            <a:off x="8887851" y="2997394"/>
            <a:ext cx="1433146" cy="12880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7,5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D23DD7A7-0360-40F9-878F-DF6958211C8B}"/>
              </a:ext>
            </a:extLst>
          </p:cNvPr>
          <p:cNvSpPr/>
          <p:nvPr/>
        </p:nvSpPr>
        <p:spPr>
          <a:xfrm>
            <a:off x="4616252" y="5278998"/>
            <a:ext cx="386862" cy="149469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grama de flujo: unión de suma 15">
            <a:extLst>
              <a:ext uri="{FF2B5EF4-FFF2-40B4-BE49-F238E27FC236}">
                <a16:creationId xmlns:a16="http://schemas.microsoft.com/office/drawing/2014/main" id="{E91843D3-98FC-49EA-8373-883D917167AD}"/>
              </a:ext>
            </a:extLst>
          </p:cNvPr>
          <p:cNvSpPr/>
          <p:nvPr/>
        </p:nvSpPr>
        <p:spPr>
          <a:xfrm>
            <a:off x="5152584" y="564123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agrama de flujo: unión de suma 17">
            <a:extLst>
              <a:ext uri="{FF2B5EF4-FFF2-40B4-BE49-F238E27FC236}">
                <a16:creationId xmlns:a16="http://schemas.microsoft.com/office/drawing/2014/main" id="{B31AA823-9929-4007-A06D-A71FD908C9C1}"/>
              </a:ext>
            </a:extLst>
          </p:cNvPr>
          <p:cNvSpPr/>
          <p:nvPr/>
        </p:nvSpPr>
        <p:spPr>
          <a:xfrm>
            <a:off x="6689039" y="1515890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iagrama de flujo: unión de suma 18">
            <a:extLst>
              <a:ext uri="{FF2B5EF4-FFF2-40B4-BE49-F238E27FC236}">
                <a16:creationId xmlns:a16="http://schemas.microsoft.com/office/drawing/2014/main" id="{42B69303-8B94-4DB2-83D9-C74B2A7AC281}"/>
              </a:ext>
            </a:extLst>
          </p:cNvPr>
          <p:cNvSpPr/>
          <p:nvPr/>
        </p:nvSpPr>
        <p:spPr>
          <a:xfrm>
            <a:off x="4949555" y="2770800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Diagrama de flujo: unión de suma 19">
            <a:extLst>
              <a:ext uri="{FF2B5EF4-FFF2-40B4-BE49-F238E27FC236}">
                <a16:creationId xmlns:a16="http://schemas.microsoft.com/office/drawing/2014/main" id="{460CD70D-2E84-42A9-BF1A-6C778EDC122E}"/>
              </a:ext>
            </a:extLst>
          </p:cNvPr>
          <p:cNvSpPr/>
          <p:nvPr/>
        </p:nvSpPr>
        <p:spPr>
          <a:xfrm>
            <a:off x="6214257" y="3783208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iagrama de flujo: unión de suma 20">
            <a:extLst>
              <a:ext uri="{FF2B5EF4-FFF2-40B4-BE49-F238E27FC236}">
                <a16:creationId xmlns:a16="http://schemas.microsoft.com/office/drawing/2014/main" id="{D0F2725E-C966-4D75-83BB-2AF08BFA58F5}"/>
              </a:ext>
            </a:extLst>
          </p:cNvPr>
          <p:cNvSpPr/>
          <p:nvPr/>
        </p:nvSpPr>
        <p:spPr>
          <a:xfrm>
            <a:off x="9727515" y="3408434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Diagrama de flujo: unión de suma 21">
            <a:extLst>
              <a:ext uri="{FF2B5EF4-FFF2-40B4-BE49-F238E27FC236}">
                <a16:creationId xmlns:a16="http://schemas.microsoft.com/office/drawing/2014/main" id="{14E15D2F-C17B-4758-9E30-A4881A816589}"/>
              </a:ext>
            </a:extLst>
          </p:cNvPr>
          <p:cNvSpPr/>
          <p:nvPr/>
        </p:nvSpPr>
        <p:spPr>
          <a:xfrm>
            <a:off x="8729589" y="5120738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58DC85D-422C-4C57-B0C2-30E76E0D72D4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523935" y="3579168"/>
            <a:ext cx="225734" cy="1269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EAA6A40-F893-4AB4-9CCB-239CBB75B62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06626" y="3641420"/>
            <a:ext cx="2181225" cy="184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B21B386-8B34-4D53-B101-2F970C3026E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699782" y="4455973"/>
            <a:ext cx="787309" cy="4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01E36F2-0CF8-4712-8FA1-496AFB55081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057943" y="1268525"/>
            <a:ext cx="486836" cy="137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7BD2CDC-CCC3-46CB-8CEF-C9A0DEA199D7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4057943" y="1653463"/>
            <a:ext cx="1685924" cy="73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5724F09-7AA4-48D7-BE12-3606C561A73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943643" y="1867584"/>
            <a:ext cx="382181" cy="644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785DB82-F863-4285-9C7F-FE2CCC897B47}"/>
              </a:ext>
            </a:extLst>
          </p:cNvPr>
          <p:cNvCxnSpPr/>
          <p:nvPr/>
        </p:nvCxnSpPr>
        <p:spPr>
          <a:xfrm>
            <a:off x="6214257" y="4441533"/>
            <a:ext cx="103309" cy="679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A1ADB3E-F8EC-46CD-9DEE-B68A45940E97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7011952" y="5120738"/>
            <a:ext cx="714584" cy="185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DF5E442-A1E2-488E-879F-AE83F23BB43C}"/>
              </a:ext>
            </a:extLst>
          </p:cNvPr>
          <p:cNvCxnSpPr>
            <a:cxnSpLocks/>
          </p:cNvCxnSpPr>
          <p:nvPr/>
        </p:nvCxnSpPr>
        <p:spPr>
          <a:xfrm flipV="1">
            <a:off x="8729589" y="4104128"/>
            <a:ext cx="515816" cy="603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9D4062E-6226-4082-9470-82690C30827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06626" y="4140394"/>
            <a:ext cx="1263373" cy="748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1AA5A3E-C131-4B71-A7A7-8BB05D942CD9}"/>
              </a:ext>
            </a:extLst>
          </p:cNvPr>
          <p:cNvCxnSpPr>
            <a:cxnSpLocks/>
          </p:cNvCxnSpPr>
          <p:nvPr/>
        </p:nvCxnSpPr>
        <p:spPr>
          <a:xfrm flipH="1">
            <a:off x="6818728" y="3826072"/>
            <a:ext cx="2069124" cy="1294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8D45A0E-DCF8-4544-93FC-A91251D27857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5003115" y="1450099"/>
            <a:ext cx="48358" cy="87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3DC578E-5F8C-4CB4-8010-6DB2E7F77B84}"/>
              </a:ext>
            </a:extLst>
          </p:cNvPr>
          <p:cNvCxnSpPr>
            <a:cxnSpLocks/>
          </p:cNvCxnSpPr>
          <p:nvPr/>
        </p:nvCxnSpPr>
        <p:spPr>
          <a:xfrm>
            <a:off x="5743867" y="983958"/>
            <a:ext cx="309930" cy="194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grama de flujo: unión de suma 72">
            <a:extLst>
              <a:ext uri="{FF2B5EF4-FFF2-40B4-BE49-F238E27FC236}">
                <a16:creationId xmlns:a16="http://schemas.microsoft.com/office/drawing/2014/main" id="{A1A57F67-03C0-4EF3-9EB7-1CE0B37B7B41}"/>
              </a:ext>
            </a:extLst>
          </p:cNvPr>
          <p:cNvSpPr/>
          <p:nvPr/>
        </p:nvSpPr>
        <p:spPr>
          <a:xfrm>
            <a:off x="6668562" y="5479023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68500B61-F24B-43CD-820F-5AC0D50D39B6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273479" y="2148442"/>
            <a:ext cx="680267" cy="48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12CC9F7-E973-405A-AEED-8125CB0601BF}"/>
              </a:ext>
            </a:extLst>
          </p:cNvPr>
          <p:cNvSpPr txBox="1"/>
          <p:nvPr/>
        </p:nvSpPr>
        <p:spPr>
          <a:xfrm>
            <a:off x="3676886" y="223852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9km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CDBE955-C455-4379-908B-8502F08DDDDC}"/>
              </a:ext>
            </a:extLst>
          </p:cNvPr>
          <p:cNvSpPr txBox="1"/>
          <p:nvPr/>
        </p:nvSpPr>
        <p:spPr>
          <a:xfrm>
            <a:off x="4288593" y="1667684"/>
            <a:ext cx="649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12,7km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ED6C9066-5962-4232-989A-AA39C815D1BF}"/>
              </a:ext>
            </a:extLst>
          </p:cNvPr>
          <p:cNvSpPr txBox="1"/>
          <p:nvPr/>
        </p:nvSpPr>
        <p:spPr>
          <a:xfrm>
            <a:off x="3885569" y="102456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3,1km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ABFC9F27-59D1-4AE3-9613-A4A16D6A67B1}"/>
              </a:ext>
            </a:extLst>
          </p:cNvPr>
          <p:cNvSpPr txBox="1"/>
          <p:nvPr/>
        </p:nvSpPr>
        <p:spPr>
          <a:xfrm>
            <a:off x="5793736" y="817857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10km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9A03C7B-7235-41BA-A47D-4E69E6080598}"/>
              </a:ext>
            </a:extLst>
          </p:cNvPr>
          <p:cNvSpPr txBox="1"/>
          <p:nvPr/>
        </p:nvSpPr>
        <p:spPr>
          <a:xfrm>
            <a:off x="4997418" y="186647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8km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76BAB04-B164-49B5-883A-71C741EFEDC7}"/>
              </a:ext>
            </a:extLst>
          </p:cNvPr>
          <p:cNvSpPr txBox="1"/>
          <p:nvPr/>
        </p:nvSpPr>
        <p:spPr>
          <a:xfrm>
            <a:off x="5611635" y="232296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5km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70A6945-758D-4025-B2BA-C6400A6728A9}"/>
              </a:ext>
            </a:extLst>
          </p:cNvPr>
          <p:cNvSpPr txBox="1"/>
          <p:nvPr/>
        </p:nvSpPr>
        <p:spPr>
          <a:xfrm>
            <a:off x="4177661" y="384843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6km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87289B4-BC6B-4D66-BD6A-9D584D3F2E4E}"/>
              </a:ext>
            </a:extLst>
          </p:cNvPr>
          <p:cNvSpPr txBox="1"/>
          <p:nvPr/>
        </p:nvSpPr>
        <p:spPr>
          <a:xfrm>
            <a:off x="4949555" y="467117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7,8km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3C50CE06-994D-4937-85E2-E6307FCF5C8C}"/>
              </a:ext>
            </a:extLst>
          </p:cNvPr>
          <p:cNvSpPr txBox="1"/>
          <p:nvPr/>
        </p:nvSpPr>
        <p:spPr>
          <a:xfrm>
            <a:off x="7491705" y="3347769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2,23km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3D17D6F6-303D-4269-AD51-B1C85A7D818A}"/>
              </a:ext>
            </a:extLst>
          </p:cNvPr>
          <p:cNvSpPr txBox="1"/>
          <p:nvPr/>
        </p:nvSpPr>
        <p:spPr>
          <a:xfrm>
            <a:off x="6985085" y="410412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3,1km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9F5082B-84D1-4F2C-AC90-5171B48029F0}"/>
              </a:ext>
            </a:extLst>
          </p:cNvPr>
          <p:cNvSpPr txBox="1"/>
          <p:nvPr/>
        </p:nvSpPr>
        <p:spPr>
          <a:xfrm>
            <a:off x="5761403" y="467117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5,8km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05C3122C-68B8-4D39-A61B-03F92B1F49AA}"/>
              </a:ext>
            </a:extLst>
          </p:cNvPr>
          <p:cNvSpPr txBox="1"/>
          <p:nvPr/>
        </p:nvSpPr>
        <p:spPr>
          <a:xfrm>
            <a:off x="7785321" y="400844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4,1km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EBF074F-B8B0-437C-A39E-6D50F21B0683}"/>
              </a:ext>
            </a:extLst>
          </p:cNvPr>
          <p:cNvSpPr txBox="1"/>
          <p:nvPr/>
        </p:nvSpPr>
        <p:spPr>
          <a:xfrm>
            <a:off x="7178231" y="51815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2km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78D002F6-6A64-4C28-9EA1-1FA41484719A}"/>
              </a:ext>
            </a:extLst>
          </p:cNvPr>
          <p:cNvSpPr txBox="1"/>
          <p:nvPr/>
        </p:nvSpPr>
        <p:spPr>
          <a:xfrm>
            <a:off x="8964051" y="43768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2,2km</a:t>
            </a:r>
          </a:p>
        </p:txBody>
      </p:sp>
    </p:spTree>
    <p:extLst>
      <p:ext uri="{BB962C8B-B14F-4D97-AF65-F5344CB8AC3E}">
        <p14:creationId xmlns:p14="http://schemas.microsoft.com/office/powerpoint/2010/main" val="268481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lipse 73">
            <a:extLst>
              <a:ext uri="{FF2B5EF4-FFF2-40B4-BE49-F238E27FC236}">
                <a16:creationId xmlns:a16="http://schemas.microsoft.com/office/drawing/2014/main" id="{B2083C7A-C098-4643-8FEA-48A7D304281B}"/>
              </a:ext>
            </a:extLst>
          </p:cNvPr>
          <p:cNvSpPr/>
          <p:nvPr/>
        </p:nvSpPr>
        <p:spPr>
          <a:xfrm>
            <a:off x="213360" y="301675"/>
            <a:ext cx="4734560" cy="3638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BFF386D-5B24-4936-8A8C-1D4E3695EE07}"/>
              </a:ext>
            </a:extLst>
          </p:cNvPr>
          <p:cNvSpPr/>
          <p:nvPr/>
        </p:nvSpPr>
        <p:spPr>
          <a:xfrm>
            <a:off x="435713" y="1075397"/>
            <a:ext cx="1295590" cy="13390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7843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703185A-E8F0-43F7-9FC4-669E4BC0E43F}"/>
              </a:ext>
            </a:extLst>
          </p:cNvPr>
          <p:cNvSpPr/>
          <p:nvPr/>
        </p:nvSpPr>
        <p:spPr>
          <a:xfrm>
            <a:off x="2008260" y="301675"/>
            <a:ext cx="1433146" cy="12398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7,8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C6A21F1-4C46-4F88-A083-A000BB04DBE8}"/>
              </a:ext>
            </a:extLst>
          </p:cNvPr>
          <p:cNvSpPr/>
          <p:nvPr/>
        </p:nvSpPr>
        <p:spPr>
          <a:xfrm>
            <a:off x="1823621" y="2420619"/>
            <a:ext cx="1198816" cy="12499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0782CFD-B838-4FE4-95D4-DE5B0088C583}"/>
              </a:ext>
            </a:extLst>
          </p:cNvPr>
          <p:cNvSpPr/>
          <p:nvPr/>
        </p:nvSpPr>
        <p:spPr>
          <a:xfrm>
            <a:off x="1313667" y="4939615"/>
            <a:ext cx="1433147" cy="1269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CF5D46-C7F5-46B3-A46E-2DCC95C2269B}"/>
              </a:ext>
            </a:extLst>
          </p:cNvPr>
          <p:cNvSpPr/>
          <p:nvPr/>
        </p:nvSpPr>
        <p:spPr>
          <a:xfrm>
            <a:off x="3417227" y="1222668"/>
            <a:ext cx="1433146" cy="11917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12,7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ayo 12">
            <a:extLst>
              <a:ext uri="{FF2B5EF4-FFF2-40B4-BE49-F238E27FC236}">
                <a16:creationId xmlns:a16="http://schemas.microsoft.com/office/drawing/2014/main" id="{72332155-B503-4FFE-99B3-E30A27F5DA22}"/>
              </a:ext>
            </a:extLst>
          </p:cNvPr>
          <p:cNvSpPr/>
          <p:nvPr/>
        </p:nvSpPr>
        <p:spPr>
          <a:xfrm>
            <a:off x="570719" y="1396316"/>
            <a:ext cx="290146" cy="4572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D23DD7A7-0360-40F9-878F-DF6958211C8B}"/>
              </a:ext>
            </a:extLst>
          </p:cNvPr>
          <p:cNvSpPr/>
          <p:nvPr/>
        </p:nvSpPr>
        <p:spPr>
          <a:xfrm>
            <a:off x="2289612" y="5370438"/>
            <a:ext cx="386862" cy="149469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grama de flujo: unión de suma 15">
            <a:extLst>
              <a:ext uri="{FF2B5EF4-FFF2-40B4-BE49-F238E27FC236}">
                <a16:creationId xmlns:a16="http://schemas.microsoft.com/office/drawing/2014/main" id="{E91843D3-98FC-49EA-8373-883D917167AD}"/>
              </a:ext>
            </a:extLst>
          </p:cNvPr>
          <p:cNvSpPr/>
          <p:nvPr/>
        </p:nvSpPr>
        <p:spPr>
          <a:xfrm>
            <a:off x="2825944" y="655563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agrama de flujo: unión de suma 17">
            <a:extLst>
              <a:ext uri="{FF2B5EF4-FFF2-40B4-BE49-F238E27FC236}">
                <a16:creationId xmlns:a16="http://schemas.microsoft.com/office/drawing/2014/main" id="{B31AA823-9929-4007-A06D-A71FD908C9C1}"/>
              </a:ext>
            </a:extLst>
          </p:cNvPr>
          <p:cNvSpPr/>
          <p:nvPr/>
        </p:nvSpPr>
        <p:spPr>
          <a:xfrm>
            <a:off x="4362399" y="1607330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iagrama de flujo: unión de suma 18">
            <a:extLst>
              <a:ext uri="{FF2B5EF4-FFF2-40B4-BE49-F238E27FC236}">
                <a16:creationId xmlns:a16="http://schemas.microsoft.com/office/drawing/2014/main" id="{42B69303-8B94-4DB2-83D9-C74B2A7AC281}"/>
              </a:ext>
            </a:extLst>
          </p:cNvPr>
          <p:cNvSpPr/>
          <p:nvPr/>
        </p:nvSpPr>
        <p:spPr>
          <a:xfrm>
            <a:off x="2622915" y="2862240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01E36F2-0CF8-4712-8FA1-496AFB55081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731303" y="1359965"/>
            <a:ext cx="486836" cy="137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7BD2CDC-CCC3-46CB-8CEF-C9A0DEA199D7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1731303" y="1744903"/>
            <a:ext cx="1685924" cy="73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5724F09-7AA4-48D7-BE12-3606C561A731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1541568" y="2218314"/>
            <a:ext cx="457616" cy="385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8D45A0E-DCF8-4544-93FC-A91251D27857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676475" y="1541539"/>
            <a:ext cx="48358" cy="87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3DC578E-5F8C-4CB4-8010-6DB2E7F77B84}"/>
              </a:ext>
            </a:extLst>
          </p:cNvPr>
          <p:cNvCxnSpPr>
            <a:cxnSpLocks/>
          </p:cNvCxnSpPr>
          <p:nvPr/>
        </p:nvCxnSpPr>
        <p:spPr>
          <a:xfrm>
            <a:off x="3417227" y="1075398"/>
            <a:ext cx="309930" cy="194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12CC9F7-E973-405A-AEED-8125CB0601BF}"/>
              </a:ext>
            </a:extLst>
          </p:cNvPr>
          <p:cNvSpPr txBox="1"/>
          <p:nvPr/>
        </p:nvSpPr>
        <p:spPr>
          <a:xfrm>
            <a:off x="1350246" y="232996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9km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CDBE955-C455-4379-908B-8502F08DDDDC}"/>
              </a:ext>
            </a:extLst>
          </p:cNvPr>
          <p:cNvSpPr txBox="1"/>
          <p:nvPr/>
        </p:nvSpPr>
        <p:spPr>
          <a:xfrm>
            <a:off x="1961953" y="1759124"/>
            <a:ext cx="649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12,7km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ED6C9066-5962-4232-989A-AA39C815D1BF}"/>
              </a:ext>
            </a:extLst>
          </p:cNvPr>
          <p:cNvSpPr txBox="1"/>
          <p:nvPr/>
        </p:nvSpPr>
        <p:spPr>
          <a:xfrm>
            <a:off x="1558929" y="111600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3,1km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ABFC9F27-59D1-4AE3-9613-A4A16D6A67B1}"/>
              </a:ext>
            </a:extLst>
          </p:cNvPr>
          <p:cNvSpPr txBox="1"/>
          <p:nvPr/>
        </p:nvSpPr>
        <p:spPr>
          <a:xfrm>
            <a:off x="3467096" y="909297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10km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9A03C7B-7235-41BA-A47D-4E69E6080598}"/>
              </a:ext>
            </a:extLst>
          </p:cNvPr>
          <p:cNvSpPr txBox="1"/>
          <p:nvPr/>
        </p:nvSpPr>
        <p:spPr>
          <a:xfrm>
            <a:off x="2670778" y="195791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8km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76BAB04-B164-49B5-883A-71C741EFEDC7}"/>
              </a:ext>
            </a:extLst>
          </p:cNvPr>
          <p:cNvSpPr txBox="1"/>
          <p:nvPr/>
        </p:nvSpPr>
        <p:spPr>
          <a:xfrm>
            <a:off x="3284995" y="241440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5km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70A6945-758D-4025-B2BA-C6400A6728A9}"/>
              </a:ext>
            </a:extLst>
          </p:cNvPr>
          <p:cNvSpPr txBox="1"/>
          <p:nvPr/>
        </p:nvSpPr>
        <p:spPr>
          <a:xfrm>
            <a:off x="1851021" y="393987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6km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34A1504-E586-4537-8432-10472D320FBD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2289612" y="3670608"/>
            <a:ext cx="133417" cy="12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9CEE7A9-B970-4D2E-8738-0615A9DE763C}"/>
              </a:ext>
            </a:extLst>
          </p:cNvPr>
          <p:cNvCxnSpPr>
            <a:stCxn id="8" idx="7"/>
          </p:cNvCxnSpPr>
          <p:nvPr/>
        </p:nvCxnSpPr>
        <p:spPr>
          <a:xfrm flipV="1">
            <a:off x="2846874" y="2133600"/>
            <a:ext cx="620222" cy="47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101F5D37-FF1F-42FA-8B0C-BCE23CEFA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1516"/>
              </p:ext>
            </p:extLst>
          </p:nvPr>
        </p:nvGraphicFramePr>
        <p:xfrm>
          <a:off x="6187440" y="3429000"/>
          <a:ext cx="55096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37">
                  <a:extLst>
                    <a:ext uri="{9D8B030D-6E8A-4147-A177-3AD203B41FA5}">
                      <a16:colId xmlns:a16="http://schemas.microsoft.com/office/drawing/2014/main" val="2501889004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2805782214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3142125546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112019239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152200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54777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59F2CB66-6004-4EA1-847E-B67D33742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81146"/>
              </p:ext>
            </p:extLst>
          </p:nvPr>
        </p:nvGraphicFramePr>
        <p:xfrm>
          <a:off x="3284995" y="576582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03340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53130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58659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0252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6291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338942"/>
                  </a:ext>
                </a:extLst>
              </a:tr>
            </a:tbl>
          </a:graphicData>
        </a:graphic>
      </p:graphicFrame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2D297F11-3F65-4B3D-9A2D-D06520FD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2955"/>
              </p:ext>
            </p:extLst>
          </p:nvPr>
        </p:nvGraphicFramePr>
        <p:xfrm>
          <a:off x="4480057" y="505448"/>
          <a:ext cx="75900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506">
                  <a:extLst>
                    <a:ext uri="{9D8B030D-6E8A-4147-A177-3AD203B41FA5}">
                      <a16:colId xmlns:a16="http://schemas.microsoft.com/office/drawing/2014/main" val="535809431"/>
                    </a:ext>
                  </a:extLst>
                </a:gridCol>
                <a:gridCol w="1897506">
                  <a:extLst>
                    <a:ext uri="{9D8B030D-6E8A-4147-A177-3AD203B41FA5}">
                      <a16:colId xmlns:a16="http://schemas.microsoft.com/office/drawing/2014/main" val="1095417064"/>
                    </a:ext>
                  </a:extLst>
                </a:gridCol>
                <a:gridCol w="1897506">
                  <a:extLst>
                    <a:ext uri="{9D8B030D-6E8A-4147-A177-3AD203B41FA5}">
                      <a16:colId xmlns:a16="http://schemas.microsoft.com/office/drawing/2014/main" val="2980197725"/>
                    </a:ext>
                  </a:extLst>
                </a:gridCol>
                <a:gridCol w="1897506">
                  <a:extLst>
                    <a:ext uri="{9D8B030D-6E8A-4147-A177-3AD203B41FA5}">
                      <a16:colId xmlns:a16="http://schemas.microsoft.com/office/drawing/2014/main" val="2377038739"/>
                    </a:ext>
                  </a:extLst>
                </a:gridCol>
              </a:tblGrid>
              <a:tr h="173929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07836"/>
                  </a:ext>
                </a:extLst>
              </a:tr>
            </a:tbl>
          </a:graphicData>
        </a:graphic>
      </p:graphicFrame>
      <p:sp>
        <p:nvSpPr>
          <p:cNvPr id="62" name="CuadroTexto 61">
            <a:extLst>
              <a:ext uri="{FF2B5EF4-FFF2-40B4-BE49-F238E27FC236}">
                <a16:creationId xmlns:a16="http://schemas.microsoft.com/office/drawing/2014/main" id="{1BE4D4F9-B4A1-4B76-A652-824D6E4485C4}"/>
              </a:ext>
            </a:extLst>
          </p:cNvPr>
          <p:cNvSpPr txBox="1"/>
          <p:nvPr/>
        </p:nvSpPr>
        <p:spPr>
          <a:xfrm>
            <a:off x="3393709" y="124232"/>
            <a:ext cx="87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graphs</a:t>
            </a:r>
            <a:endParaRPr lang="es-CO" sz="1400" dirty="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4F6C1AA-2849-4BFD-8D87-BCA67161DBC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960151" y="278120"/>
            <a:ext cx="519906" cy="41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EDB9316-A700-4511-9E1A-309FFA6E7BB0}"/>
              </a:ext>
            </a:extLst>
          </p:cNvPr>
          <p:cNvSpPr/>
          <p:nvPr/>
        </p:nvSpPr>
        <p:spPr>
          <a:xfrm>
            <a:off x="3398974" y="4752444"/>
            <a:ext cx="1335988" cy="67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err="1"/>
              <a:t>nodes</a:t>
            </a:r>
            <a:r>
              <a:rPr lang="es-CO" sz="1600" dirty="0"/>
              <a:t>[0], 0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19AD21B-2F46-44BC-8546-1A127B7951FA}"/>
              </a:ext>
            </a:extLst>
          </p:cNvPr>
          <p:cNvSpPr/>
          <p:nvPr/>
        </p:nvSpPr>
        <p:spPr>
          <a:xfrm>
            <a:off x="5042913" y="4697880"/>
            <a:ext cx="1335988" cy="67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err="1"/>
              <a:t>rs</a:t>
            </a:r>
            <a:r>
              <a:rPr lang="es-CO" sz="1600" dirty="0"/>
              <a:t>[205], 015h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94EF023-3C7B-477C-9E36-076759A42D32}"/>
              </a:ext>
            </a:extLst>
          </p:cNvPr>
          <p:cNvSpPr txBox="1"/>
          <p:nvPr/>
        </p:nvSpPr>
        <p:spPr>
          <a:xfrm>
            <a:off x="2499775" y="633834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camino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5CD8347-54AF-4968-B868-F72D826904B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156985" y="5948703"/>
            <a:ext cx="128010" cy="41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8BD649E-D915-4604-962B-2BE26BD18BBD}"/>
              </a:ext>
            </a:extLst>
          </p:cNvPr>
          <p:cNvCxnSpPr/>
          <p:nvPr/>
        </p:nvCxnSpPr>
        <p:spPr>
          <a:xfrm flipH="1" flipV="1">
            <a:off x="4410730" y="5445172"/>
            <a:ext cx="109930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D9C9127-CA3C-4AF3-952C-4F6679473756}"/>
              </a:ext>
            </a:extLst>
          </p:cNvPr>
          <p:cNvCxnSpPr/>
          <p:nvPr/>
        </p:nvCxnSpPr>
        <p:spPr>
          <a:xfrm flipH="1" flipV="1">
            <a:off x="5953760" y="5370438"/>
            <a:ext cx="142240" cy="3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A8991D0-8908-4377-8D4B-90222D91AC0D}"/>
              </a:ext>
            </a:extLst>
          </p:cNvPr>
          <p:cNvSpPr/>
          <p:nvPr/>
        </p:nvSpPr>
        <p:spPr>
          <a:xfrm>
            <a:off x="6156492" y="2691407"/>
            <a:ext cx="954638" cy="404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camino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0BD15A2-2580-4252-9F6F-DD0D0A16A26E}"/>
              </a:ext>
            </a:extLst>
          </p:cNvPr>
          <p:cNvCxnSpPr/>
          <p:nvPr/>
        </p:nvCxnSpPr>
        <p:spPr>
          <a:xfrm flipV="1">
            <a:off x="6475549" y="3109102"/>
            <a:ext cx="316523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4196B4EA-FCF1-486B-8BFF-C2C4BFC613FA}"/>
              </a:ext>
            </a:extLst>
          </p:cNvPr>
          <p:cNvCxnSpPr>
            <a:cxnSpLocks/>
            <a:stCxn id="52" idx="1"/>
            <a:endCxn id="39" idx="0"/>
          </p:cNvCxnSpPr>
          <p:nvPr/>
        </p:nvCxnSpPr>
        <p:spPr>
          <a:xfrm rot="10800000" flipV="1">
            <a:off x="2935792" y="2893634"/>
            <a:ext cx="3220700" cy="34447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curvado 104">
            <a:extLst>
              <a:ext uri="{FF2B5EF4-FFF2-40B4-BE49-F238E27FC236}">
                <a16:creationId xmlns:a16="http://schemas.microsoft.com/office/drawing/2014/main" id="{1B6583C7-4DC7-46B9-B6D7-500DAFA240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2782" y="884449"/>
            <a:ext cx="885282" cy="6570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035EEF09-90C5-4EDD-AABE-A093258265B3}"/>
              </a:ext>
            </a:extLst>
          </p:cNvPr>
          <p:cNvSpPr txBox="1"/>
          <p:nvPr/>
        </p:nvSpPr>
        <p:spPr>
          <a:xfrm>
            <a:off x="5042913" y="342900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result</a:t>
            </a:r>
            <a:endParaRPr lang="es-CO" dirty="0"/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D1A6169-A7DB-4851-A091-68B2534A3F54}"/>
              </a:ext>
            </a:extLst>
          </p:cNvPr>
          <p:cNvCxnSpPr>
            <a:stCxn id="119" idx="3"/>
            <a:endCxn id="28" idx="1"/>
          </p:cNvCxnSpPr>
          <p:nvPr/>
        </p:nvCxnSpPr>
        <p:spPr>
          <a:xfrm>
            <a:off x="5761571" y="3613666"/>
            <a:ext cx="425869" cy="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lipse 73">
            <a:extLst>
              <a:ext uri="{FF2B5EF4-FFF2-40B4-BE49-F238E27FC236}">
                <a16:creationId xmlns:a16="http://schemas.microsoft.com/office/drawing/2014/main" id="{B2083C7A-C098-4643-8FEA-48A7D304281B}"/>
              </a:ext>
            </a:extLst>
          </p:cNvPr>
          <p:cNvSpPr/>
          <p:nvPr/>
        </p:nvSpPr>
        <p:spPr>
          <a:xfrm>
            <a:off x="213360" y="301675"/>
            <a:ext cx="4734560" cy="3638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BFF386D-5B24-4936-8A8C-1D4E3695EE07}"/>
              </a:ext>
            </a:extLst>
          </p:cNvPr>
          <p:cNvSpPr/>
          <p:nvPr/>
        </p:nvSpPr>
        <p:spPr>
          <a:xfrm>
            <a:off x="435713" y="1075397"/>
            <a:ext cx="1295590" cy="13390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7843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703185A-E8F0-43F7-9FC4-669E4BC0E43F}"/>
              </a:ext>
            </a:extLst>
          </p:cNvPr>
          <p:cNvSpPr/>
          <p:nvPr/>
        </p:nvSpPr>
        <p:spPr>
          <a:xfrm>
            <a:off x="2008260" y="301675"/>
            <a:ext cx="1433146" cy="12398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7,8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C6A21F1-4C46-4F88-A083-A000BB04DBE8}"/>
              </a:ext>
            </a:extLst>
          </p:cNvPr>
          <p:cNvSpPr/>
          <p:nvPr/>
        </p:nvSpPr>
        <p:spPr>
          <a:xfrm>
            <a:off x="1823621" y="2420619"/>
            <a:ext cx="1198816" cy="12499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0782CFD-B838-4FE4-95D4-DE5B0088C583}"/>
              </a:ext>
            </a:extLst>
          </p:cNvPr>
          <p:cNvSpPr/>
          <p:nvPr/>
        </p:nvSpPr>
        <p:spPr>
          <a:xfrm>
            <a:off x="1313667" y="4939615"/>
            <a:ext cx="1433147" cy="1269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CF5D46-C7F5-46B3-A46E-2DCC95C2269B}"/>
              </a:ext>
            </a:extLst>
          </p:cNvPr>
          <p:cNvSpPr/>
          <p:nvPr/>
        </p:nvSpPr>
        <p:spPr>
          <a:xfrm>
            <a:off x="3417227" y="1222668"/>
            <a:ext cx="1433146" cy="11917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12,7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ayo 12">
            <a:extLst>
              <a:ext uri="{FF2B5EF4-FFF2-40B4-BE49-F238E27FC236}">
                <a16:creationId xmlns:a16="http://schemas.microsoft.com/office/drawing/2014/main" id="{72332155-B503-4FFE-99B3-E30A27F5DA22}"/>
              </a:ext>
            </a:extLst>
          </p:cNvPr>
          <p:cNvSpPr/>
          <p:nvPr/>
        </p:nvSpPr>
        <p:spPr>
          <a:xfrm>
            <a:off x="570719" y="1396316"/>
            <a:ext cx="290146" cy="4572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D23DD7A7-0360-40F9-878F-DF6958211C8B}"/>
              </a:ext>
            </a:extLst>
          </p:cNvPr>
          <p:cNvSpPr/>
          <p:nvPr/>
        </p:nvSpPr>
        <p:spPr>
          <a:xfrm>
            <a:off x="2289612" y="5370438"/>
            <a:ext cx="386862" cy="149469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grama de flujo: unión de suma 15">
            <a:extLst>
              <a:ext uri="{FF2B5EF4-FFF2-40B4-BE49-F238E27FC236}">
                <a16:creationId xmlns:a16="http://schemas.microsoft.com/office/drawing/2014/main" id="{E91843D3-98FC-49EA-8373-883D917167AD}"/>
              </a:ext>
            </a:extLst>
          </p:cNvPr>
          <p:cNvSpPr/>
          <p:nvPr/>
        </p:nvSpPr>
        <p:spPr>
          <a:xfrm>
            <a:off x="2825944" y="655563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agrama de flujo: unión de suma 17">
            <a:extLst>
              <a:ext uri="{FF2B5EF4-FFF2-40B4-BE49-F238E27FC236}">
                <a16:creationId xmlns:a16="http://schemas.microsoft.com/office/drawing/2014/main" id="{B31AA823-9929-4007-A06D-A71FD908C9C1}"/>
              </a:ext>
            </a:extLst>
          </p:cNvPr>
          <p:cNvSpPr/>
          <p:nvPr/>
        </p:nvSpPr>
        <p:spPr>
          <a:xfrm>
            <a:off x="4362399" y="1607330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iagrama de flujo: unión de suma 18">
            <a:extLst>
              <a:ext uri="{FF2B5EF4-FFF2-40B4-BE49-F238E27FC236}">
                <a16:creationId xmlns:a16="http://schemas.microsoft.com/office/drawing/2014/main" id="{42B69303-8B94-4DB2-83D9-C74B2A7AC281}"/>
              </a:ext>
            </a:extLst>
          </p:cNvPr>
          <p:cNvSpPr/>
          <p:nvPr/>
        </p:nvSpPr>
        <p:spPr>
          <a:xfrm>
            <a:off x="2622915" y="2862240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01E36F2-0CF8-4712-8FA1-496AFB55081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731303" y="1359965"/>
            <a:ext cx="486836" cy="137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ED6C9066-5962-4232-989A-AA39C815D1BF}"/>
              </a:ext>
            </a:extLst>
          </p:cNvPr>
          <p:cNvSpPr txBox="1"/>
          <p:nvPr/>
        </p:nvSpPr>
        <p:spPr>
          <a:xfrm>
            <a:off x="1558929" y="111600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3,1km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76BAB04-B164-49B5-883A-71C741EFEDC7}"/>
              </a:ext>
            </a:extLst>
          </p:cNvPr>
          <p:cNvSpPr txBox="1"/>
          <p:nvPr/>
        </p:nvSpPr>
        <p:spPr>
          <a:xfrm>
            <a:off x="3284995" y="241440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5km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70A6945-758D-4025-B2BA-C6400A6728A9}"/>
              </a:ext>
            </a:extLst>
          </p:cNvPr>
          <p:cNvSpPr txBox="1"/>
          <p:nvPr/>
        </p:nvSpPr>
        <p:spPr>
          <a:xfrm>
            <a:off x="1851021" y="393987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6km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34A1504-E586-4537-8432-10472D320FBD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2289612" y="3670608"/>
            <a:ext cx="133417" cy="12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9CEE7A9-B970-4D2E-8738-0615A9DE763C}"/>
              </a:ext>
            </a:extLst>
          </p:cNvPr>
          <p:cNvCxnSpPr>
            <a:stCxn id="8" idx="7"/>
          </p:cNvCxnSpPr>
          <p:nvPr/>
        </p:nvCxnSpPr>
        <p:spPr>
          <a:xfrm flipV="1">
            <a:off x="2846874" y="2133600"/>
            <a:ext cx="620222" cy="47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101F5D37-FF1F-42FA-8B0C-BCE23CEFA94C}"/>
              </a:ext>
            </a:extLst>
          </p:cNvPr>
          <p:cNvGraphicFramePr>
            <a:graphicFrameLocks noGrp="1"/>
          </p:cNvGraphicFramePr>
          <p:nvPr/>
        </p:nvGraphicFramePr>
        <p:xfrm>
          <a:off x="6187440" y="3429000"/>
          <a:ext cx="55096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37">
                  <a:extLst>
                    <a:ext uri="{9D8B030D-6E8A-4147-A177-3AD203B41FA5}">
                      <a16:colId xmlns:a16="http://schemas.microsoft.com/office/drawing/2014/main" val="2501889004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2805782214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3142125546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112019239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152200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54777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59F2CB66-6004-4EA1-847E-B67D33742E87}"/>
              </a:ext>
            </a:extLst>
          </p:cNvPr>
          <p:cNvGraphicFramePr>
            <a:graphicFrameLocks noGrp="1"/>
          </p:cNvGraphicFramePr>
          <p:nvPr/>
        </p:nvGraphicFramePr>
        <p:xfrm>
          <a:off x="3284995" y="576582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03340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53130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58659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0252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6291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338942"/>
                  </a:ext>
                </a:extLst>
              </a:tr>
            </a:tbl>
          </a:graphicData>
        </a:graphic>
      </p:graphicFrame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2D297F11-3F65-4B3D-9A2D-D06520FD3AA6}"/>
              </a:ext>
            </a:extLst>
          </p:cNvPr>
          <p:cNvGraphicFramePr>
            <a:graphicFrameLocks noGrp="1"/>
          </p:cNvGraphicFramePr>
          <p:nvPr/>
        </p:nvGraphicFramePr>
        <p:xfrm>
          <a:off x="4480057" y="505448"/>
          <a:ext cx="75900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506">
                  <a:extLst>
                    <a:ext uri="{9D8B030D-6E8A-4147-A177-3AD203B41FA5}">
                      <a16:colId xmlns:a16="http://schemas.microsoft.com/office/drawing/2014/main" val="535809431"/>
                    </a:ext>
                  </a:extLst>
                </a:gridCol>
                <a:gridCol w="1897506">
                  <a:extLst>
                    <a:ext uri="{9D8B030D-6E8A-4147-A177-3AD203B41FA5}">
                      <a16:colId xmlns:a16="http://schemas.microsoft.com/office/drawing/2014/main" val="1095417064"/>
                    </a:ext>
                  </a:extLst>
                </a:gridCol>
                <a:gridCol w="1897506">
                  <a:extLst>
                    <a:ext uri="{9D8B030D-6E8A-4147-A177-3AD203B41FA5}">
                      <a16:colId xmlns:a16="http://schemas.microsoft.com/office/drawing/2014/main" val="2980197725"/>
                    </a:ext>
                  </a:extLst>
                </a:gridCol>
                <a:gridCol w="1897506">
                  <a:extLst>
                    <a:ext uri="{9D8B030D-6E8A-4147-A177-3AD203B41FA5}">
                      <a16:colId xmlns:a16="http://schemas.microsoft.com/office/drawing/2014/main" val="2377038739"/>
                    </a:ext>
                  </a:extLst>
                </a:gridCol>
              </a:tblGrid>
              <a:tr h="173929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07836"/>
                  </a:ext>
                </a:extLst>
              </a:tr>
            </a:tbl>
          </a:graphicData>
        </a:graphic>
      </p:graphicFrame>
      <p:sp>
        <p:nvSpPr>
          <p:cNvPr id="62" name="CuadroTexto 61">
            <a:extLst>
              <a:ext uri="{FF2B5EF4-FFF2-40B4-BE49-F238E27FC236}">
                <a16:creationId xmlns:a16="http://schemas.microsoft.com/office/drawing/2014/main" id="{1BE4D4F9-B4A1-4B76-A652-824D6E4485C4}"/>
              </a:ext>
            </a:extLst>
          </p:cNvPr>
          <p:cNvSpPr txBox="1"/>
          <p:nvPr/>
        </p:nvSpPr>
        <p:spPr>
          <a:xfrm>
            <a:off x="3393709" y="124232"/>
            <a:ext cx="87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graphs</a:t>
            </a:r>
            <a:endParaRPr lang="es-CO" sz="1400" dirty="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4F6C1AA-2849-4BFD-8D87-BCA67161DBC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960151" y="278120"/>
            <a:ext cx="519906" cy="41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EDB9316-A700-4511-9E1A-309FFA6E7BB0}"/>
              </a:ext>
            </a:extLst>
          </p:cNvPr>
          <p:cNvSpPr/>
          <p:nvPr/>
        </p:nvSpPr>
        <p:spPr>
          <a:xfrm>
            <a:off x="3398974" y="4752444"/>
            <a:ext cx="1335988" cy="67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err="1"/>
              <a:t>nodes</a:t>
            </a:r>
            <a:r>
              <a:rPr lang="es-CO" sz="1600" dirty="0"/>
              <a:t>[0], 0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19AD21B-2F46-44BC-8546-1A127B7951FA}"/>
              </a:ext>
            </a:extLst>
          </p:cNvPr>
          <p:cNvSpPr/>
          <p:nvPr/>
        </p:nvSpPr>
        <p:spPr>
          <a:xfrm>
            <a:off x="5042913" y="4697880"/>
            <a:ext cx="1335988" cy="67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err="1"/>
              <a:t>rs</a:t>
            </a:r>
            <a:r>
              <a:rPr lang="es-CO" sz="1600" dirty="0"/>
              <a:t>[205], 015h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94EF023-3C7B-477C-9E36-076759A42D32}"/>
              </a:ext>
            </a:extLst>
          </p:cNvPr>
          <p:cNvSpPr txBox="1"/>
          <p:nvPr/>
        </p:nvSpPr>
        <p:spPr>
          <a:xfrm>
            <a:off x="2499775" y="633834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camino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5CD8347-54AF-4968-B868-F72D826904B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156985" y="5948703"/>
            <a:ext cx="128010" cy="41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8BD649E-D915-4604-962B-2BE26BD18BBD}"/>
              </a:ext>
            </a:extLst>
          </p:cNvPr>
          <p:cNvCxnSpPr/>
          <p:nvPr/>
        </p:nvCxnSpPr>
        <p:spPr>
          <a:xfrm flipH="1" flipV="1">
            <a:off x="4410730" y="5445172"/>
            <a:ext cx="109930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D9C9127-CA3C-4AF3-952C-4F6679473756}"/>
              </a:ext>
            </a:extLst>
          </p:cNvPr>
          <p:cNvCxnSpPr/>
          <p:nvPr/>
        </p:nvCxnSpPr>
        <p:spPr>
          <a:xfrm flipH="1" flipV="1">
            <a:off x="5953760" y="5370438"/>
            <a:ext cx="142240" cy="3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A8991D0-8908-4377-8D4B-90222D91AC0D}"/>
              </a:ext>
            </a:extLst>
          </p:cNvPr>
          <p:cNvSpPr/>
          <p:nvPr/>
        </p:nvSpPr>
        <p:spPr>
          <a:xfrm>
            <a:off x="6156492" y="2691407"/>
            <a:ext cx="954638" cy="404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camino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0BD15A2-2580-4252-9F6F-DD0D0A16A26E}"/>
              </a:ext>
            </a:extLst>
          </p:cNvPr>
          <p:cNvCxnSpPr/>
          <p:nvPr/>
        </p:nvCxnSpPr>
        <p:spPr>
          <a:xfrm flipV="1">
            <a:off x="6475549" y="3109102"/>
            <a:ext cx="316523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4196B4EA-FCF1-486B-8BFF-C2C4BFC613FA}"/>
              </a:ext>
            </a:extLst>
          </p:cNvPr>
          <p:cNvCxnSpPr>
            <a:cxnSpLocks/>
            <a:stCxn id="52" idx="1"/>
            <a:endCxn id="39" idx="0"/>
          </p:cNvCxnSpPr>
          <p:nvPr/>
        </p:nvCxnSpPr>
        <p:spPr>
          <a:xfrm rot="10800000" flipV="1">
            <a:off x="2935792" y="2893634"/>
            <a:ext cx="3220700" cy="34447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curvado 104">
            <a:extLst>
              <a:ext uri="{FF2B5EF4-FFF2-40B4-BE49-F238E27FC236}">
                <a16:creationId xmlns:a16="http://schemas.microsoft.com/office/drawing/2014/main" id="{1B6583C7-4DC7-46B9-B6D7-500DAFA240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2782" y="884449"/>
            <a:ext cx="885282" cy="6570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035EEF09-90C5-4EDD-AABE-A093258265B3}"/>
              </a:ext>
            </a:extLst>
          </p:cNvPr>
          <p:cNvSpPr txBox="1"/>
          <p:nvPr/>
        </p:nvSpPr>
        <p:spPr>
          <a:xfrm>
            <a:off x="5042913" y="342900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result</a:t>
            </a:r>
            <a:endParaRPr lang="es-CO" dirty="0"/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D1A6169-A7DB-4851-A091-68B2534A3F54}"/>
              </a:ext>
            </a:extLst>
          </p:cNvPr>
          <p:cNvCxnSpPr>
            <a:stCxn id="119" idx="3"/>
            <a:endCxn id="28" idx="1"/>
          </p:cNvCxnSpPr>
          <p:nvPr/>
        </p:nvCxnSpPr>
        <p:spPr>
          <a:xfrm>
            <a:off x="5761571" y="3613666"/>
            <a:ext cx="425869" cy="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: curvado 2">
            <a:extLst>
              <a:ext uri="{FF2B5EF4-FFF2-40B4-BE49-F238E27FC236}">
                <a16:creationId xmlns:a16="http://schemas.microsoft.com/office/drawing/2014/main" id="{DB948B5E-C40B-44CE-A944-D15805F9E47A}"/>
              </a:ext>
            </a:extLst>
          </p:cNvPr>
          <p:cNvCxnSpPr>
            <a:endCxn id="9" idx="7"/>
          </p:cNvCxnSpPr>
          <p:nvPr/>
        </p:nvCxnSpPr>
        <p:spPr>
          <a:xfrm rot="5400000">
            <a:off x="1914353" y="3036989"/>
            <a:ext cx="2711049" cy="14658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411D1078-D815-4D8D-B763-747952AB42FE}"/>
              </a:ext>
            </a:extLst>
          </p:cNvPr>
          <p:cNvCxnSpPr>
            <a:stCxn id="9" idx="1"/>
          </p:cNvCxnSpPr>
          <p:nvPr/>
        </p:nvCxnSpPr>
        <p:spPr>
          <a:xfrm rot="5400000" flipH="1" flipV="1">
            <a:off x="102660" y="2918316"/>
            <a:ext cx="3628028" cy="786254"/>
          </a:xfrm>
          <a:prstGeom prst="curvedConnector3">
            <a:avLst>
              <a:gd name="adj1" fmla="val 74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BB70145-21AE-425D-9153-F46E3E1E4664}"/>
              </a:ext>
            </a:extLst>
          </p:cNvPr>
          <p:cNvSpPr/>
          <p:nvPr/>
        </p:nvSpPr>
        <p:spPr>
          <a:xfrm>
            <a:off x="7348995" y="2631427"/>
            <a:ext cx="1122193" cy="461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Nuevo camino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4554DA7-C588-461F-9CD0-E5ADDF826DCD}"/>
              </a:ext>
            </a:extLst>
          </p:cNvPr>
          <p:cNvCxnSpPr/>
          <p:nvPr/>
        </p:nvCxnSpPr>
        <p:spPr>
          <a:xfrm flipV="1">
            <a:off x="7762240" y="3095862"/>
            <a:ext cx="0" cy="33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A8470C7C-5132-460C-8CCA-B81686A852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4994" y="2565606"/>
            <a:ext cx="2084207" cy="376819"/>
          </a:xfrm>
          <a:prstGeom prst="curvedConnector3">
            <a:avLst>
              <a:gd name="adj1" fmla="val 98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ímbolo &quot;No permitido&quot; 26">
            <a:extLst>
              <a:ext uri="{FF2B5EF4-FFF2-40B4-BE49-F238E27FC236}">
                <a16:creationId xmlns:a16="http://schemas.microsoft.com/office/drawing/2014/main" id="{1485467B-BCF9-43BD-A9C6-2CFACA069280}"/>
              </a:ext>
            </a:extLst>
          </p:cNvPr>
          <p:cNvSpPr/>
          <p:nvPr/>
        </p:nvSpPr>
        <p:spPr>
          <a:xfrm>
            <a:off x="5639687" y="2697162"/>
            <a:ext cx="496536" cy="5039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lipse 73">
            <a:extLst>
              <a:ext uri="{FF2B5EF4-FFF2-40B4-BE49-F238E27FC236}">
                <a16:creationId xmlns:a16="http://schemas.microsoft.com/office/drawing/2014/main" id="{B2083C7A-C098-4643-8FEA-48A7D304281B}"/>
              </a:ext>
            </a:extLst>
          </p:cNvPr>
          <p:cNvSpPr/>
          <p:nvPr/>
        </p:nvSpPr>
        <p:spPr>
          <a:xfrm>
            <a:off x="213360" y="301675"/>
            <a:ext cx="4734560" cy="3638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BFF386D-5B24-4936-8A8C-1D4E3695EE07}"/>
              </a:ext>
            </a:extLst>
          </p:cNvPr>
          <p:cNvSpPr/>
          <p:nvPr/>
        </p:nvSpPr>
        <p:spPr>
          <a:xfrm>
            <a:off x="435713" y="1075397"/>
            <a:ext cx="1295590" cy="13390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7843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703185A-E8F0-43F7-9FC4-669E4BC0E43F}"/>
              </a:ext>
            </a:extLst>
          </p:cNvPr>
          <p:cNvSpPr/>
          <p:nvPr/>
        </p:nvSpPr>
        <p:spPr>
          <a:xfrm>
            <a:off x="2008260" y="301675"/>
            <a:ext cx="1433146" cy="12398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7,8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C6A21F1-4C46-4F88-A083-A000BB04DBE8}"/>
              </a:ext>
            </a:extLst>
          </p:cNvPr>
          <p:cNvSpPr/>
          <p:nvPr/>
        </p:nvSpPr>
        <p:spPr>
          <a:xfrm>
            <a:off x="1823621" y="2420619"/>
            <a:ext cx="1198816" cy="12499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0782CFD-B838-4FE4-95D4-DE5B0088C583}"/>
              </a:ext>
            </a:extLst>
          </p:cNvPr>
          <p:cNvSpPr/>
          <p:nvPr/>
        </p:nvSpPr>
        <p:spPr>
          <a:xfrm>
            <a:off x="1313667" y="4939615"/>
            <a:ext cx="1433147" cy="1269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CF5D46-C7F5-46B3-A46E-2DCC95C2269B}"/>
              </a:ext>
            </a:extLst>
          </p:cNvPr>
          <p:cNvSpPr/>
          <p:nvPr/>
        </p:nvSpPr>
        <p:spPr>
          <a:xfrm>
            <a:off x="3417227" y="1222668"/>
            <a:ext cx="1433146" cy="11917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12,7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ayo 12">
            <a:extLst>
              <a:ext uri="{FF2B5EF4-FFF2-40B4-BE49-F238E27FC236}">
                <a16:creationId xmlns:a16="http://schemas.microsoft.com/office/drawing/2014/main" id="{72332155-B503-4FFE-99B3-E30A27F5DA22}"/>
              </a:ext>
            </a:extLst>
          </p:cNvPr>
          <p:cNvSpPr/>
          <p:nvPr/>
        </p:nvSpPr>
        <p:spPr>
          <a:xfrm>
            <a:off x="570719" y="1396316"/>
            <a:ext cx="290146" cy="4572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D23DD7A7-0360-40F9-878F-DF6958211C8B}"/>
              </a:ext>
            </a:extLst>
          </p:cNvPr>
          <p:cNvSpPr/>
          <p:nvPr/>
        </p:nvSpPr>
        <p:spPr>
          <a:xfrm>
            <a:off x="2289612" y="5370438"/>
            <a:ext cx="386862" cy="149469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grama de flujo: unión de suma 15">
            <a:extLst>
              <a:ext uri="{FF2B5EF4-FFF2-40B4-BE49-F238E27FC236}">
                <a16:creationId xmlns:a16="http://schemas.microsoft.com/office/drawing/2014/main" id="{E91843D3-98FC-49EA-8373-883D917167AD}"/>
              </a:ext>
            </a:extLst>
          </p:cNvPr>
          <p:cNvSpPr/>
          <p:nvPr/>
        </p:nvSpPr>
        <p:spPr>
          <a:xfrm>
            <a:off x="2825944" y="655563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agrama de flujo: unión de suma 17">
            <a:extLst>
              <a:ext uri="{FF2B5EF4-FFF2-40B4-BE49-F238E27FC236}">
                <a16:creationId xmlns:a16="http://schemas.microsoft.com/office/drawing/2014/main" id="{B31AA823-9929-4007-A06D-A71FD908C9C1}"/>
              </a:ext>
            </a:extLst>
          </p:cNvPr>
          <p:cNvSpPr/>
          <p:nvPr/>
        </p:nvSpPr>
        <p:spPr>
          <a:xfrm>
            <a:off x="4362399" y="1607330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iagrama de flujo: unión de suma 18">
            <a:extLst>
              <a:ext uri="{FF2B5EF4-FFF2-40B4-BE49-F238E27FC236}">
                <a16:creationId xmlns:a16="http://schemas.microsoft.com/office/drawing/2014/main" id="{42B69303-8B94-4DB2-83D9-C74B2A7AC281}"/>
              </a:ext>
            </a:extLst>
          </p:cNvPr>
          <p:cNvSpPr/>
          <p:nvPr/>
        </p:nvSpPr>
        <p:spPr>
          <a:xfrm>
            <a:off x="2622915" y="2862240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5724F09-7AA4-48D7-BE12-3606C561A731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1541568" y="2218314"/>
            <a:ext cx="457616" cy="385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8D45A0E-DCF8-4544-93FC-A91251D27857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676475" y="1541539"/>
            <a:ext cx="48358" cy="87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3DC578E-5F8C-4CB4-8010-6DB2E7F77B84}"/>
              </a:ext>
            </a:extLst>
          </p:cNvPr>
          <p:cNvCxnSpPr>
            <a:cxnSpLocks/>
          </p:cNvCxnSpPr>
          <p:nvPr/>
        </p:nvCxnSpPr>
        <p:spPr>
          <a:xfrm>
            <a:off x="3417227" y="1075398"/>
            <a:ext cx="309930" cy="194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12CC9F7-E973-405A-AEED-8125CB0601BF}"/>
              </a:ext>
            </a:extLst>
          </p:cNvPr>
          <p:cNvSpPr txBox="1"/>
          <p:nvPr/>
        </p:nvSpPr>
        <p:spPr>
          <a:xfrm>
            <a:off x="1350246" y="232996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9km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CDBE955-C455-4379-908B-8502F08DDDDC}"/>
              </a:ext>
            </a:extLst>
          </p:cNvPr>
          <p:cNvSpPr txBox="1"/>
          <p:nvPr/>
        </p:nvSpPr>
        <p:spPr>
          <a:xfrm>
            <a:off x="1961953" y="1759124"/>
            <a:ext cx="649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12,7km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ED6C9066-5962-4232-989A-AA39C815D1BF}"/>
              </a:ext>
            </a:extLst>
          </p:cNvPr>
          <p:cNvSpPr txBox="1"/>
          <p:nvPr/>
        </p:nvSpPr>
        <p:spPr>
          <a:xfrm>
            <a:off x="1558929" y="111600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3,1km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ABFC9F27-59D1-4AE3-9613-A4A16D6A67B1}"/>
              </a:ext>
            </a:extLst>
          </p:cNvPr>
          <p:cNvSpPr txBox="1"/>
          <p:nvPr/>
        </p:nvSpPr>
        <p:spPr>
          <a:xfrm>
            <a:off x="3467096" y="909297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10km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9A03C7B-7235-41BA-A47D-4E69E6080598}"/>
              </a:ext>
            </a:extLst>
          </p:cNvPr>
          <p:cNvSpPr txBox="1"/>
          <p:nvPr/>
        </p:nvSpPr>
        <p:spPr>
          <a:xfrm>
            <a:off x="2670778" y="195791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8km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76BAB04-B164-49B5-883A-71C741EFEDC7}"/>
              </a:ext>
            </a:extLst>
          </p:cNvPr>
          <p:cNvSpPr txBox="1"/>
          <p:nvPr/>
        </p:nvSpPr>
        <p:spPr>
          <a:xfrm>
            <a:off x="3284995" y="241440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5km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70A6945-758D-4025-B2BA-C6400A6728A9}"/>
              </a:ext>
            </a:extLst>
          </p:cNvPr>
          <p:cNvSpPr txBox="1"/>
          <p:nvPr/>
        </p:nvSpPr>
        <p:spPr>
          <a:xfrm>
            <a:off x="1851021" y="393987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6km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34A1504-E586-4537-8432-10472D320FBD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2289612" y="3670608"/>
            <a:ext cx="133417" cy="12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9CEE7A9-B970-4D2E-8738-0615A9DE763C}"/>
              </a:ext>
            </a:extLst>
          </p:cNvPr>
          <p:cNvCxnSpPr>
            <a:stCxn id="8" idx="7"/>
          </p:cNvCxnSpPr>
          <p:nvPr/>
        </p:nvCxnSpPr>
        <p:spPr>
          <a:xfrm flipV="1">
            <a:off x="2846874" y="2133600"/>
            <a:ext cx="620222" cy="47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101F5D37-FF1F-42FA-8B0C-BCE23CEFA94C}"/>
              </a:ext>
            </a:extLst>
          </p:cNvPr>
          <p:cNvGraphicFramePr>
            <a:graphicFrameLocks noGrp="1"/>
          </p:cNvGraphicFramePr>
          <p:nvPr/>
        </p:nvGraphicFramePr>
        <p:xfrm>
          <a:off x="6187440" y="3429000"/>
          <a:ext cx="55096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37">
                  <a:extLst>
                    <a:ext uri="{9D8B030D-6E8A-4147-A177-3AD203B41FA5}">
                      <a16:colId xmlns:a16="http://schemas.microsoft.com/office/drawing/2014/main" val="2501889004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2805782214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3142125546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112019239"/>
                    </a:ext>
                  </a:extLst>
                </a:gridCol>
                <a:gridCol w="1101937">
                  <a:extLst>
                    <a:ext uri="{9D8B030D-6E8A-4147-A177-3AD203B41FA5}">
                      <a16:colId xmlns:a16="http://schemas.microsoft.com/office/drawing/2014/main" val="152200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54777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59F2CB66-6004-4EA1-847E-B67D33742E87}"/>
              </a:ext>
            </a:extLst>
          </p:cNvPr>
          <p:cNvGraphicFramePr>
            <a:graphicFrameLocks noGrp="1"/>
          </p:cNvGraphicFramePr>
          <p:nvPr/>
        </p:nvGraphicFramePr>
        <p:xfrm>
          <a:off x="3284995" y="576582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03340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53130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58659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0252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6291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338942"/>
                  </a:ext>
                </a:extLst>
              </a:tr>
            </a:tbl>
          </a:graphicData>
        </a:graphic>
      </p:graphicFrame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2D297F11-3F65-4B3D-9A2D-D06520FD3AA6}"/>
              </a:ext>
            </a:extLst>
          </p:cNvPr>
          <p:cNvGraphicFramePr>
            <a:graphicFrameLocks noGrp="1"/>
          </p:cNvGraphicFramePr>
          <p:nvPr/>
        </p:nvGraphicFramePr>
        <p:xfrm>
          <a:off x="4480057" y="505448"/>
          <a:ext cx="75900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506">
                  <a:extLst>
                    <a:ext uri="{9D8B030D-6E8A-4147-A177-3AD203B41FA5}">
                      <a16:colId xmlns:a16="http://schemas.microsoft.com/office/drawing/2014/main" val="535809431"/>
                    </a:ext>
                  </a:extLst>
                </a:gridCol>
                <a:gridCol w="1897506">
                  <a:extLst>
                    <a:ext uri="{9D8B030D-6E8A-4147-A177-3AD203B41FA5}">
                      <a16:colId xmlns:a16="http://schemas.microsoft.com/office/drawing/2014/main" val="1095417064"/>
                    </a:ext>
                  </a:extLst>
                </a:gridCol>
                <a:gridCol w="1897506">
                  <a:extLst>
                    <a:ext uri="{9D8B030D-6E8A-4147-A177-3AD203B41FA5}">
                      <a16:colId xmlns:a16="http://schemas.microsoft.com/office/drawing/2014/main" val="2980197725"/>
                    </a:ext>
                  </a:extLst>
                </a:gridCol>
                <a:gridCol w="1897506">
                  <a:extLst>
                    <a:ext uri="{9D8B030D-6E8A-4147-A177-3AD203B41FA5}">
                      <a16:colId xmlns:a16="http://schemas.microsoft.com/office/drawing/2014/main" val="2377038739"/>
                    </a:ext>
                  </a:extLst>
                </a:gridCol>
              </a:tblGrid>
              <a:tr h="173929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07836"/>
                  </a:ext>
                </a:extLst>
              </a:tr>
            </a:tbl>
          </a:graphicData>
        </a:graphic>
      </p:graphicFrame>
      <p:sp>
        <p:nvSpPr>
          <p:cNvPr id="62" name="CuadroTexto 61">
            <a:extLst>
              <a:ext uri="{FF2B5EF4-FFF2-40B4-BE49-F238E27FC236}">
                <a16:creationId xmlns:a16="http://schemas.microsoft.com/office/drawing/2014/main" id="{1BE4D4F9-B4A1-4B76-A652-824D6E4485C4}"/>
              </a:ext>
            </a:extLst>
          </p:cNvPr>
          <p:cNvSpPr txBox="1"/>
          <p:nvPr/>
        </p:nvSpPr>
        <p:spPr>
          <a:xfrm>
            <a:off x="3393709" y="124232"/>
            <a:ext cx="87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graphs</a:t>
            </a:r>
            <a:endParaRPr lang="es-CO" sz="1400" dirty="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4F6C1AA-2849-4BFD-8D87-BCA67161DBC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960151" y="278120"/>
            <a:ext cx="519906" cy="41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EDB9316-A700-4511-9E1A-309FFA6E7BB0}"/>
              </a:ext>
            </a:extLst>
          </p:cNvPr>
          <p:cNvSpPr/>
          <p:nvPr/>
        </p:nvSpPr>
        <p:spPr>
          <a:xfrm>
            <a:off x="3398974" y="4752444"/>
            <a:ext cx="1335988" cy="67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err="1"/>
              <a:t>nodes</a:t>
            </a:r>
            <a:r>
              <a:rPr lang="es-CO" sz="1600" dirty="0"/>
              <a:t>[0], 0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19AD21B-2F46-44BC-8546-1A127B7951FA}"/>
              </a:ext>
            </a:extLst>
          </p:cNvPr>
          <p:cNvSpPr/>
          <p:nvPr/>
        </p:nvSpPr>
        <p:spPr>
          <a:xfrm>
            <a:off x="5042913" y="4697880"/>
            <a:ext cx="1335988" cy="67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err="1"/>
              <a:t>rs</a:t>
            </a:r>
            <a:r>
              <a:rPr lang="es-CO" sz="1600" dirty="0"/>
              <a:t>[205], 015h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94EF023-3C7B-477C-9E36-076759A42D32}"/>
              </a:ext>
            </a:extLst>
          </p:cNvPr>
          <p:cNvSpPr txBox="1"/>
          <p:nvPr/>
        </p:nvSpPr>
        <p:spPr>
          <a:xfrm>
            <a:off x="2499775" y="6338342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camino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5CD8347-54AF-4968-B868-F72D826904B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156985" y="5948703"/>
            <a:ext cx="128010" cy="41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8BD649E-D915-4604-962B-2BE26BD18BBD}"/>
              </a:ext>
            </a:extLst>
          </p:cNvPr>
          <p:cNvCxnSpPr/>
          <p:nvPr/>
        </p:nvCxnSpPr>
        <p:spPr>
          <a:xfrm flipH="1" flipV="1">
            <a:off x="4410730" y="5445172"/>
            <a:ext cx="109930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D9C9127-CA3C-4AF3-952C-4F6679473756}"/>
              </a:ext>
            </a:extLst>
          </p:cNvPr>
          <p:cNvCxnSpPr/>
          <p:nvPr/>
        </p:nvCxnSpPr>
        <p:spPr>
          <a:xfrm flipH="1" flipV="1">
            <a:off x="5953760" y="5370438"/>
            <a:ext cx="142240" cy="3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A8991D0-8908-4377-8D4B-90222D91AC0D}"/>
              </a:ext>
            </a:extLst>
          </p:cNvPr>
          <p:cNvSpPr/>
          <p:nvPr/>
        </p:nvSpPr>
        <p:spPr>
          <a:xfrm>
            <a:off x="6156492" y="2691407"/>
            <a:ext cx="954638" cy="404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camino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0BD15A2-2580-4252-9F6F-DD0D0A16A26E}"/>
              </a:ext>
            </a:extLst>
          </p:cNvPr>
          <p:cNvCxnSpPr/>
          <p:nvPr/>
        </p:nvCxnSpPr>
        <p:spPr>
          <a:xfrm flipV="1">
            <a:off x="6475549" y="3109102"/>
            <a:ext cx="316523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4196B4EA-FCF1-486B-8BFF-C2C4BFC613FA}"/>
              </a:ext>
            </a:extLst>
          </p:cNvPr>
          <p:cNvCxnSpPr>
            <a:cxnSpLocks/>
            <a:stCxn id="52" idx="1"/>
            <a:endCxn id="39" idx="0"/>
          </p:cNvCxnSpPr>
          <p:nvPr/>
        </p:nvCxnSpPr>
        <p:spPr>
          <a:xfrm rot="10800000" flipV="1">
            <a:off x="2935792" y="2893634"/>
            <a:ext cx="3220700" cy="34447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curvado 104">
            <a:extLst>
              <a:ext uri="{FF2B5EF4-FFF2-40B4-BE49-F238E27FC236}">
                <a16:creationId xmlns:a16="http://schemas.microsoft.com/office/drawing/2014/main" id="{1B6583C7-4DC7-46B9-B6D7-500DAFA240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2782" y="884449"/>
            <a:ext cx="885282" cy="6570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035EEF09-90C5-4EDD-AABE-A093258265B3}"/>
              </a:ext>
            </a:extLst>
          </p:cNvPr>
          <p:cNvSpPr txBox="1"/>
          <p:nvPr/>
        </p:nvSpPr>
        <p:spPr>
          <a:xfrm>
            <a:off x="5042913" y="342900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result</a:t>
            </a:r>
            <a:endParaRPr lang="es-CO" dirty="0"/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D1A6169-A7DB-4851-A091-68B2534A3F54}"/>
              </a:ext>
            </a:extLst>
          </p:cNvPr>
          <p:cNvCxnSpPr>
            <a:stCxn id="119" idx="3"/>
            <a:endCxn id="28" idx="1"/>
          </p:cNvCxnSpPr>
          <p:nvPr/>
        </p:nvCxnSpPr>
        <p:spPr>
          <a:xfrm>
            <a:off x="5761571" y="3613666"/>
            <a:ext cx="425869" cy="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44CD20A-53B3-4864-B00E-9AEFB3A3416F}"/>
              </a:ext>
            </a:extLst>
          </p:cNvPr>
          <p:cNvCxnSpPr>
            <a:endCxn id="4" idx="6"/>
          </p:cNvCxnSpPr>
          <p:nvPr/>
        </p:nvCxnSpPr>
        <p:spPr>
          <a:xfrm flipH="1" flipV="1">
            <a:off x="1731303" y="1744903"/>
            <a:ext cx="1662406" cy="7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ímbolo &quot;No permitido&quot; 19">
            <a:extLst>
              <a:ext uri="{FF2B5EF4-FFF2-40B4-BE49-F238E27FC236}">
                <a16:creationId xmlns:a16="http://schemas.microsoft.com/office/drawing/2014/main" id="{73C818F6-E40E-4C29-9B58-9BE3B99E4230}"/>
              </a:ext>
            </a:extLst>
          </p:cNvPr>
          <p:cNvSpPr/>
          <p:nvPr/>
        </p:nvSpPr>
        <p:spPr>
          <a:xfrm>
            <a:off x="1606740" y="2204921"/>
            <a:ext cx="324327" cy="40329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1" name="Símbolo &quot;No permitido&quot; 20">
            <a:extLst>
              <a:ext uri="{FF2B5EF4-FFF2-40B4-BE49-F238E27FC236}">
                <a16:creationId xmlns:a16="http://schemas.microsoft.com/office/drawing/2014/main" id="{2EE4EE90-10AF-451A-868B-34EE317D4DDE}"/>
              </a:ext>
            </a:extLst>
          </p:cNvPr>
          <p:cNvSpPr/>
          <p:nvPr/>
        </p:nvSpPr>
        <p:spPr>
          <a:xfrm>
            <a:off x="2821411" y="1649391"/>
            <a:ext cx="467632" cy="3259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9530C09-E02E-4F89-B262-F378B23C467C}"/>
              </a:ext>
            </a:extLst>
          </p:cNvPr>
          <p:cNvCxnSpPr/>
          <p:nvPr/>
        </p:nvCxnSpPr>
        <p:spPr>
          <a:xfrm flipV="1">
            <a:off x="1731303" y="1393002"/>
            <a:ext cx="401822" cy="14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7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BFF386D-5B24-4936-8A8C-1D4E3695EE07}"/>
              </a:ext>
            </a:extLst>
          </p:cNvPr>
          <p:cNvSpPr/>
          <p:nvPr/>
        </p:nvSpPr>
        <p:spPr>
          <a:xfrm>
            <a:off x="4322428" y="3592540"/>
            <a:ext cx="1735081" cy="14874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7843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703185A-E8F0-43F7-9FC4-669E4BC0E43F}"/>
              </a:ext>
            </a:extLst>
          </p:cNvPr>
          <p:cNvSpPr/>
          <p:nvPr/>
        </p:nvSpPr>
        <p:spPr>
          <a:xfrm>
            <a:off x="5423185" y="1154963"/>
            <a:ext cx="1866317" cy="15131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7,8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8B80FC4-BAE5-4027-B9D8-78BB3B25D0AE}"/>
              </a:ext>
            </a:extLst>
          </p:cNvPr>
          <p:cNvSpPr/>
          <p:nvPr/>
        </p:nvSpPr>
        <p:spPr>
          <a:xfrm>
            <a:off x="1736065" y="3627540"/>
            <a:ext cx="1735081" cy="14524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15841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C6A21F1-4C46-4F88-A083-A000BB04DBE8}"/>
              </a:ext>
            </a:extLst>
          </p:cNvPr>
          <p:cNvSpPr/>
          <p:nvPr/>
        </p:nvSpPr>
        <p:spPr>
          <a:xfrm>
            <a:off x="2972233" y="1154962"/>
            <a:ext cx="1866318" cy="15131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6,1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0782CFD-B838-4FE4-95D4-DE5B0088C583}"/>
              </a:ext>
            </a:extLst>
          </p:cNvPr>
          <p:cNvSpPr/>
          <p:nvPr/>
        </p:nvSpPr>
        <p:spPr>
          <a:xfrm>
            <a:off x="797748" y="1241497"/>
            <a:ext cx="1589852" cy="14266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Rayo 11">
            <a:extLst>
              <a:ext uri="{FF2B5EF4-FFF2-40B4-BE49-F238E27FC236}">
                <a16:creationId xmlns:a16="http://schemas.microsoft.com/office/drawing/2014/main" id="{E455696C-B9E0-48F9-9E57-CD8B93D6128F}"/>
              </a:ext>
            </a:extLst>
          </p:cNvPr>
          <p:cNvSpPr/>
          <p:nvPr/>
        </p:nvSpPr>
        <p:spPr>
          <a:xfrm>
            <a:off x="1736066" y="4077227"/>
            <a:ext cx="495372" cy="424233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ayo 12">
            <a:extLst>
              <a:ext uri="{FF2B5EF4-FFF2-40B4-BE49-F238E27FC236}">
                <a16:creationId xmlns:a16="http://schemas.microsoft.com/office/drawing/2014/main" id="{72332155-B503-4FFE-99B3-E30A27F5DA22}"/>
              </a:ext>
            </a:extLst>
          </p:cNvPr>
          <p:cNvSpPr/>
          <p:nvPr/>
        </p:nvSpPr>
        <p:spPr>
          <a:xfrm>
            <a:off x="4476591" y="4033444"/>
            <a:ext cx="290146" cy="4572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D23DD7A7-0360-40F9-878F-DF6958211C8B}"/>
              </a:ext>
            </a:extLst>
          </p:cNvPr>
          <p:cNvSpPr/>
          <p:nvPr/>
        </p:nvSpPr>
        <p:spPr>
          <a:xfrm>
            <a:off x="1900010" y="1836811"/>
            <a:ext cx="386862" cy="149469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agrama de flujo: unión de suma 17">
            <a:extLst>
              <a:ext uri="{FF2B5EF4-FFF2-40B4-BE49-F238E27FC236}">
                <a16:creationId xmlns:a16="http://schemas.microsoft.com/office/drawing/2014/main" id="{B31AA823-9929-4007-A06D-A71FD908C9C1}"/>
              </a:ext>
            </a:extLst>
          </p:cNvPr>
          <p:cNvSpPr/>
          <p:nvPr/>
        </p:nvSpPr>
        <p:spPr>
          <a:xfrm>
            <a:off x="6749999" y="1751085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iagrama de flujo: unión de suma 18">
            <a:extLst>
              <a:ext uri="{FF2B5EF4-FFF2-40B4-BE49-F238E27FC236}">
                <a16:creationId xmlns:a16="http://schemas.microsoft.com/office/drawing/2014/main" id="{42B69303-8B94-4DB2-83D9-C74B2A7AC281}"/>
              </a:ext>
            </a:extLst>
          </p:cNvPr>
          <p:cNvSpPr/>
          <p:nvPr/>
        </p:nvSpPr>
        <p:spPr>
          <a:xfrm>
            <a:off x="4164168" y="1676351"/>
            <a:ext cx="316523" cy="32092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7BC7ED0-298A-4840-873F-AE89E815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14206"/>
              </p:ext>
            </p:extLst>
          </p:nvPr>
        </p:nvGraphicFramePr>
        <p:xfrm>
          <a:off x="1492177" y="294745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358094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417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0197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7038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07836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C9107F87-1E64-4249-B6E2-C14F55EA9C71}"/>
              </a:ext>
            </a:extLst>
          </p:cNvPr>
          <p:cNvSpPr txBox="1"/>
          <p:nvPr/>
        </p:nvSpPr>
        <p:spPr>
          <a:xfrm>
            <a:off x="489156" y="294388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nodes</a:t>
            </a:r>
            <a:endParaRPr lang="es-CO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3C4E275-4F00-4FCB-B80C-7A63C1BFA2AB}"/>
              </a:ext>
            </a:extLst>
          </p:cNvPr>
          <p:cNvCxnSpPr>
            <a:stCxn id="17" idx="3"/>
            <a:endCxn id="3" idx="1"/>
          </p:cNvCxnSpPr>
          <p:nvPr/>
        </p:nvCxnSpPr>
        <p:spPr>
          <a:xfrm>
            <a:off x="1244491" y="3128548"/>
            <a:ext cx="247686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D8B641B-39CA-4419-AD24-714CAF550D2D}"/>
              </a:ext>
            </a:extLst>
          </p:cNvPr>
          <p:cNvCxnSpPr/>
          <p:nvPr/>
        </p:nvCxnSpPr>
        <p:spPr>
          <a:xfrm flipH="1" flipV="1">
            <a:off x="2286872" y="2448487"/>
            <a:ext cx="355715" cy="49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AFB739-69EA-464B-94BE-35708DFD8B53}"/>
              </a:ext>
            </a:extLst>
          </p:cNvPr>
          <p:cNvCxnSpPr>
            <a:endCxn id="8" idx="5"/>
          </p:cNvCxnSpPr>
          <p:nvPr/>
        </p:nvCxnSpPr>
        <p:spPr>
          <a:xfrm flipH="1" flipV="1">
            <a:off x="4565235" y="2446529"/>
            <a:ext cx="403005" cy="49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2E5D09D-3FAF-4367-A135-FC5592F7779D}"/>
              </a:ext>
            </a:extLst>
          </p:cNvPr>
          <p:cNvCxnSpPr>
            <a:endCxn id="5" idx="5"/>
          </p:cNvCxnSpPr>
          <p:nvPr/>
        </p:nvCxnSpPr>
        <p:spPr>
          <a:xfrm flipH="1" flipV="1">
            <a:off x="7016186" y="2446530"/>
            <a:ext cx="126294" cy="4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568A7D96-6BF3-467F-A58E-D171B0BB6532}"/>
              </a:ext>
            </a:extLst>
          </p:cNvPr>
          <p:cNvSpPr/>
          <p:nvPr/>
        </p:nvSpPr>
        <p:spPr>
          <a:xfrm>
            <a:off x="7909680" y="1224255"/>
            <a:ext cx="1710497" cy="14438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10,9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C0A10FB-F5C8-44A1-9456-1555681CA04A}"/>
              </a:ext>
            </a:extLst>
          </p:cNvPr>
          <p:cNvCxnSpPr>
            <a:cxnSpLocks/>
          </p:cNvCxnSpPr>
          <p:nvPr/>
        </p:nvCxnSpPr>
        <p:spPr>
          <a:xfrm flipV="1">
            <a:off x="8991601" y="2668127"/>
            <a:ext cx="17196" cy="27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ayo 63">
            <a:extLst>
              <a:ext uri="{FF2B5EF4-FFF2-40B4-BE49-F238E27FC236}">
                <a16:creationId xmlns:a16="http://schemas.microsoft.com/office/drawing/2014/main" id="{4FB2B349-DBA3-4A36-88B1-4EC24F8BF559}"/>
              </a:ext>
            </a:extLst>
          </p:cNvPr>
          <p:cNvSpPr/>
          <p:nvPr/>
        </p:nvSpPr>
        <p:spPr>
          <a:xfrm>
            <a:off x="8103190" y="1560823"/>
            <a:ext cx="421050" cy="664217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7864E205-D7D8-4949-AE5E-457344697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62471"/>
              </p:ext>
            </p:extLst>
          </p:nvPr>
        </p:nvGraphicFramePr>
        <p:xfrm>
          <a:off x="1492177" y="543108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4407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6861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113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1823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9C2BEDFE-5921-4467-BEF5-2C9FB0C1A340}"/>
              </a:ext>
            </a:extLst>
          </p:cNvPr>
          <p:cNvSpPr txBox="1"/>
          <p:nvPr/>
        </p:nvSpPr>
        <p:spPr>
          <a:xfrm>
            <a:off x="708126" y="5431083"/>
            <a:ext cx="53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csts</a:t>
            </a:r>
            <a:endParaRPr lang="es-CO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FB5F79C-38BB-4CA1-A76F-1E1BAF65946A}"/>
              </a:ext>
            </a:extLst>
          </p:cNvPr>
          <p:cNvCxnSpPr>
            <a:stCxn id="37" idx="3"/>
            <a:endCxn id="35" idx="1"/>
          </p:cNvCxnSpPr>
          <p:nvPr/>
        </p:nvCxnSpPr>
        <p:spPr>
          <a:xfrm>
            <a:off x="1244491" y="5615749"/>
            <a:ext cx="247686" cy="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270F697F-B47A-440B-95E5-E384C2CEDE82}"/>
              </a:ext>
            </a:extLst>
          </p:cNvPr>
          <p:cNvCxnSpPr/>
          <p:nvPr/>
        </p:nvCxnSpPr>
        <p:spPr>
          <a:xfrm flipH="1" flipV="1">
            <a:off x="3169920" y="4978400"/>
            <a:ext cx="301226" cy="4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DAD9848-7C84-41E1-8CFA-1CBB8CEEF745}"/>
              </a:ext>
            </a:extLst>
          </p:cNvPr>
          <p:cNvCxnSpPr/>
          <p:nvPr/>
        </p:nvCxnSpPr>
        <p:spPr>
          <a:xfrm flipH="1" flipV="1">
            <a:off x="5882640" y="4886960"/>
            <a:ext cx="473703" cy="54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26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3791270-0B8A-4D20-B919-8951AEC9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0" y="864760"/>
            <a:ext cx="1341600" cy="1389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0FBFE6-5C47-4A90-8CF6-B735CE36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000" y="488410"/>
            <a:ext cx="1573800" cy="35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73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339</Words>
  <Application>Microsoft Office PowerPoint</Application>
  <PresentationFormat>Panorámica</PresentationFormat>
  <Paragraphs>339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Alejandro Mesa Arango</dc:creator>
  <cp:lastModifiedBy>Daniel Alejandro Mesa Arango</cp:lastModifiedBy>
  <cp:revision>34</cp:revision>
  <dcterms:created xsi:type="dcterms:W3CDTF">2018-05-15T22:07:01Z</dcterms:created>
  <dcterms:modified xsi:type="dcterms:W3CDTF">2018-05-16T05:42:36Z</dcterms:modified>
</cp:coreProperties>
</file>