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66" r:id="rId4"/>
    <p:sldId id="261" r:id="rId5"/>
    <p:sldId id="257" r:id="rId6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8"/>
      <p:bold r:id="rId9"/>
      <p:italic r:id="rId10"/>
      <p:boldItalic r:id="rId11"/>
    </p:embeddedFont>
    <p:embeddedFont>
      <p:font typeface="Fira Sans Extra Condensed SemiBold" panose="020B060402020202020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029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1740" y="96"/>
      </p:cViewPr>
      <p:guideLst>
        <p:guide pos="5029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641a476e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641a476e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99a109ff80_4_13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99a109ff80_4_13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99a109ff80_4_8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99a109ff80_4_8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99a109ff80_4_139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99a109ff80_4_139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3616294d0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3616294d0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sk Management Infographics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953925"/>
            <a:ext cx="2894400" cy="24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453375"/>
            <a:ext cx="2958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25" y="409575"/>
            <a:ext cx="8229600" cy="2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44481" y="360457"/>
            <a:ext cx="2894400" cy="24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 smtClean="0"/>
              <a:t>Buyer </a:t>
            </a:r>
            <a:r>
              <a:rPr lang="en" sz="4100" dirty="0" smtClean="0"/>
              <a:t>Persona</a:t>
            </a:r>
            <a:br>
              <a:rPr lang="en" sz="4100" dirty="0" smtClean="0"/>
            </a:br>
            <a:r>
              <a:rPr lang="en" sz="2400" dirty="0" smtClean="0"/>
              <a:t>basado </a:t>
            </a:r>
            <a:r>
              <a:rPr lang="en" sz="2400" dirty="0" smtClean="0"/>
              <a:t>en </a:t>
            </a:r>
            <a:r>
              <a:rPr lang="en" sz="2400" dirty="0" smtClean="0"/>
              <a:t/>
            </a:r>
            <a:br>
              <a:rPr lang="en" sz="2400" dirty="0" smtClean="0"/>
            </a:br>
            <a:r>
              <a:rPr lang="en" sz="2400" dirty="0" smtClean="0"/>
              <a:t>un </a:t>
            </a:r>
            <a:r>
              <a:rPr lang="en" sz="2400" dirty="0" smtClean="0"/>
              <a:t>Modelo </a:t>
            </a:r>
            <a:r>
              <a:rPr lang="en" sz="2400" dirty="0" smtClean="0"/>
              <a:t>de Clústers</a:t>
            </a:r>
            <a:endParaRPr sz="2400" dirty="0"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12531" y="2846857"/>
            <a:ext cx="2958300" cy="899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sz="1400" b="1" dirty="0" smtClean="0"/>
              <a:t>Agrupamiento </a:t>
            </a:r>
            <a:r>
              <a:rPr lang="es-ES" sz="1400" b="1" dirty="0"/>
              <a:t>no </a:t>
            </a:r>
            <a:r>
              <a:rPr lang="es-ES" sz="1400" b="1" dirty="0" smtClean="0"/>
              <a:t>Supervisado para clasificar y segmentar los clientes de un supermercado  </a:t>
            </a:r>
            <a:endParaRPr sz="1400" b="1" dirty="0"/>
          </a:p>
        </p:txBody>
      </p:sp>
      <p:pic>
        <p:nvPicPr>
          <p:cNvPr id="57" name="Google Shape;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796" y="0"/>
            <a:ext cx="47162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/>
          <p:nvPr/>
        </p:nvSpPr>
        <p:spPr>
          <a:xfrm>
            <a:off x="4351550" y="125354"/>
            <a:ext cx="4716254" cy="4892791"/>
          </a:xfrm>
          <a:custGeom>
            <a:avLst/>
            <a:gdLst/>
            <a:ahLst/>
            <a:cxnLst/>
            <a:rect l="l" t="t" r="r" b="b"/>
            <a:pathLst>
              <a:path w="46389" h="61419" extrusionOk="0">
                <a:moveTo>
                  <a:pt x="6060" y="1"/>
                </a:moveTo>
                <a:cubicBezTo>
                  <a:pt x="3572" y="1"/>
                  <a:pt x="1750" y="110"/>
                  <a:pt x="1357" y="461"/>
                </a:cubicBezTo>
                <a:cubicBezTo>
                  <a:pt x="281" y="1279"/>
                  <a:pt x="539" y="8813"/>
                  <a:pt x="453" y="16347"/>
                </a:cubicBezTo>
                <a:cubicBezTo>
                  <a:pt x="367" y="23880"/>
                  <a:pt x="367" y="41897"/>
                  <a:pt x="453" y="45406"/>
                </a:cubicBezTo>
                <a:cubicBezTo>
                  <a:pt x="539" y="49001"/>
                  <a:pt x="1" y="59118"/>
                  <a:pt x="819" y="60388"/>
                </a:cubicBezTo>
                <a:cubicBezTo>
                  <a:pt x="1516" y="61284"/>
                  <a:pt x="7543" y="61387"/>
                  <a:pt x="11368" y="61387"/>
                </a:cubicBezTo>
                <a:cubicBezTo>
                  <a:pt x="12501" y="61387"/>
                  <a:pt x="13441" y="61378"/>
                  <a:pt x="13992" y="61378"/>
                </a:cubicBezTo>
                <a:cubicBezTo>
                  <a:pt x="15172" y="61378"/>
                  <a:pt x="17864" y="61418"/>
                  <a:pt x="20632" y="61418"/>
                </a:cubicBezTo>
                <a:cubicBezTo>
                  <a:pt x="23572" y="61418"/>
                  <a:pt x="26598" y="61373"/>
                  <a:pt x="27984" y="61184"/>
                </a:cubicBezTo>
                <a:cubicBezTo>
                  <a:pt x="28436" y="61141"/>
                  <a:pt x="29222" y="61119"/>
                  <a:pt x="30220" y="61119"/>
                </a:cubicBezTo>
                <a:cubicBezTo>
                  <a:pt x="31218" y="61119"/>
                  <a:pt x="32429" y="61141"/>
                  <a:pt x="33731" y="61184"/>
                </a:cubicBezTo>
                <a:cubicBezTo>
                  <a:pt x="38661" y="61184"/>
                  <a:pt x="44860" y="61184"/>
                  <a:pt x="45312" y="60474"/>
                </a:cubicBezTo>
                <a:cubicBezTo>
                  <a:pt x="46022" y="59311"/>
                  <a:pt x="45936" y="48635"/>
                  <a:pt x="45936" y="42629"/>
                </a:cubicBezTo>
                <a:cubicBezTo>
                  <a:pt x="45850" y="34643"/>
                  <a:pt x="46194" y="23601"/>
                  <a:pt x="46281" y="18047"/>
                </a:cubicBezTo>
                <a:cubicBezTo>
                  <a:pt x="46388" y="12407"/>
                  <a:pt x="46108" y="1193"/>
                  <a:pt x="45570" y="461"/>
                </a:cubicBezTo>
                <a:cubicBezTo>
                  <a:pt x="45314" y="134"/>
                  <a:pt x="42472" y="17"/>
                  <a:pt x="38906" y="17"/>
                </a:cubicBezTo>
                <a:cubicBezTo>
                  <a:pt x="33785" y="17"/>
                  <a:pt x="27172" y="258"/>
                  <a:pt x="24583" y="461"/>
                </a:cubicBezTo>
                <a:cubicBezTo>
                  <a:pt x="24243" y="482"/>
                  <a:pt x="23817" y="492"/>
                  <a:pt x="23320" y="492"/>
                </a:cubicBezTo>
                <a:cubicBezTo>
                  <a:pt x="21333" y="492"/>
                  <a:pt x="18220" y="340"/>
                  <a:pt x="14983" y="203"/>
                </a:cubicBezTo>
                <a:cubicBezTo>
                  <a:pt x="11856" y="115"/>
                  <a:pt x="8609" y="1"/>
                  <a:pt x="6060" y="1"/>
                </a:cubicBezTo>
                <a:close/>
              </a:path>
            </a:pathLst>
          </a:custGeom>
          <a:noFill/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98" y="-1"/>
            <a:ext cx="5143500" cy="5143500"/>
          </a:xfrm>
          <a:prstGeom prst="rect">
            <a:avLst/>
          </a:prstGeom>
        </p:spPr>
      </p:pic>
      <p:sp>
        <p:nvSpPr>
          <p:cNvPr id="7" name="Google Shape;56;p15"/>
          <p:cNvSpPr txBox="1">
            <a:spLocks/>
          </p:cNvSpPr>
          <p:nvPr/>
        </p:nvSpPr>
        <p:spPr>
          <a:xfrm>
            <a:off x="444481" y="3908322"/>
            <a:ext cx="2958300" cy="899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ES" sz="1400" b="1" dirty="0" smtClean="0"/>
              <a:t>Duvan Fruto | </a:t>
            </a:r>
            <a:r>
              <a:rPr lang="es-ES" sz="1400" dirty="0" smtClean="0"/>
              <a:t>Analista de Datos</a:t>
            </a:r>
          </a:p>
          <a:p>
            <a:pPr marL="0" indent="0"/>
            <a:r>
              <a:rPr lang="es-ES" sz="1400" b="1" dirty="0" smtClean="0"/>
              <a:t>@Damfello</a:t>
            </a:r>
            <a:endParaRPr lang="es-E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8"/>
          <p:cNvSpPr/>
          <p:nvPr/>
        </p:nvSpPr>
        <p:spPr>
          <a:xfrm flipH="1">
            <a:off x="453414" y="1229362"/>
            <a:ext cx="2596982" cy="1512058"/>
          </a:xfrm>
          <a:custGeom>
            <a:avLst/>
            <a:gdLst/>
            <a:ahLst/>
            <a:cxnLst/>
            <a:rect l="l" t="t" r="r" b="b"/>
            <a:pathLst>
              <a:path w="71631" h="35835" extrusionOk="0">
                <a:moveTo>
                  <a:pt x="24555" y="0"/>
                </a:moveTo>
                <a:cubicBezTo>
                  <a:pt x="21999" y="0"/>
                  <a:pt x="19439" y="186"/>
                  <a:pt x="16943" y="753"/>
                </a:cubicBezTo>
                <a:cubicBezTo>
                  <a:pt x="13780" y="1451"/>
                  <a:pt x="10618" y="2991"/>
                  <a:pt x="8379" y="5373"/>
                </a:cubicBezTo>
                <a:cubicBezTo>
                  <a:pt x="8051" y="5476"/>
                  <a:pt x="7784" y="5558"/>
                  <a:pt x="7537" y="5722"/>
                </a:cubicBezTo>
                <a:cubicBezTo>
                  <a:pt x="1" y="10507"/>
                  <a:pt x="432" y="20611"/>
                  <a:pt x="5812" y="26772"/>
                </a:cubicBezTo>
                <a:cubicBezTo>
                  <a:pt x="11973" y="33877"/>
                  <a:pt x="21995" y="34986"/>
                  <a:pt x="30723" y="35582"/>
                </a:cubicBezTo>
                <a:cubicBezTo>
                  <a:pt x="32901" y="35743"/>
                  <a:pt x="35099" y="35835"/>
                  <a:pt x="37299" y="35835"/>
                </a:cubicBezTo>
                <a:cubicBezTo>
                  <a:pt x="44597" y="35835"/>
                  <a:pt x="51924" y="34831"/>
                  <a:pt x="58693" y="32070"/>
                </a:cubicBezTo>
                <a:cubicBezTo>
                  <a:pt x="62800" y="30448"/>
                  <a:pt x="66825" y="28066"/>
                  <a:pt x="69145" y="24205"/>
                </a:cubicBezTo>
                <a:cubicBezTo>
                  <a:pt x="71281" y="20529"/>
                  <a:pt x="71630" y="15826"/>
                  <a:pt x="69228" y="12150"/>
                </a:cubicBezTo>
                <a:cubicBezTo>
                  <a:pt x="67174" y="8885"/>
                  <a:pt x="63662" y="7098"/>
                  <a:pt x="60151" y="5722"/>
                </a:cubicBezTo>
                <a:cubicBezTo>
                  <a:pt x="55879" y="4264"/>
                  <a:pt x="51341" y="3320"/>
                  <a:pt x="46987" y="2478"/>
                </a:cubicBezTo>
                <a:cubicBezTo>
                  <a:pt x="41935" y="1533"/>
                  <a:pt x="36883" y="753"/>
                  <a:pt x="31831" y="342"/>
                </a:cubicBezTo>
                <a:cubicBezTo>
                  <a:pt x="29450" y="171"/>
                  <a:pt x="27004" y="0"/>
                  <a:pt x="245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18"/>
          <p:cNvSpPr/>
          <p:nvPr/>
        </p:nvSpPr>
        <p:spPr>
          <a:xfrm flipH="1">
            <a:off x="475749" y="1307508"/>
            <a:ext cx="2500181" cy="1449820"/>
          </a:xfrm>
          <a:custGeom>
            <a:avLst/>
            <a:gdLst/>
            <a:ahLst/>
            <a:cxnLst/>
            <a:rect l="l" t="t" r="r" b="b"/>
            <a:pathLst>
              <a:path w="68961" h="34360" extrusionOk="0">
                <a:moveTo>
                  <a:pt x="29793" y="627"/>
                </a:moveTo>
                <a:cubicBezTo>
                  <a:pt x="31042" y="627"/>
                  <a:pt x="32291" y="656"/>
                  <a:pt x="33536" y="708"/>
                </a:cubicBezTo>
                <a:cubicBezTo>
                  <a:pt x="39019" y="872"/>
                  <a:pt x="44666" y="1385"/>
                  <a:pt x="50149" y="2248"/>
                </a:cubicBezTo>
                <a:cubicBezTo>
                  <a:pt x="55612" y="3193"/>
                  <a:pt x="61444" y="4897"/>
                  <a:pt x="65120" y="9600"/>
                </a:cubicBezTo>
                <a:cubicBezTo>
                  <a:pt x="68960" y="14570"/>
                  <a:pt x="68550" y="20977"/>
                  <a:pt x="64340" y="25597"/>
                </a:cubicBezTo>
                <a:cubicBezTo>
                  <a:pt x="60417" y="30054"/>
                  <a:pt x="54421" y="31512"/>
                  <a:pt x="48855" y="32456"/>
                </a:cubicBezTo>
                <a:cubicBezTo>
                  <a:pt x="43610" y="33353"/>
                  <a:pt x="38244" y="33806"/>
                  <a:pt x="32898" y="33806"/>
                </a:cubicBezTo>
                <a:cubicBezTo>
                  <a:pt x="31630" y="33806"/>
                  <a:pt x="30364" y="33781"/>
                  <a:pt x="29100" y="33730"/>
                </a:cubicBezTo>
                <a:cubicBezTo>
                  <a:pt x="23699" y="33483"/>
                  <a:pt x="18134" y="33052"/>
                  <a:pt x="12917" y="31245"/>
                </a:cubicBezTo>
                <a:cubicBezTo>
                  <a:pt x="7619" y="29376"/>
                  <a:pt x="2485" y="25782"/>
                  <a:pt x="1109" y="19786"/>
                </a:cubicBezTo>
                <a:cubicBezTo>
                  <a:pt x="0" y="15432"/>
                  <a:pt x="1027" y="10627"/>
                  <a:pt x="3594" y="7115"/>
                </a:cubicBezTo>
                <a:cubicBezTo>
                  <a:pt x="11507" y="2147"/>
                  <a:pt x="20660" y="627"/>
                  <a:pt x="29793" y="627"/>
                </a:cubicBezTo>
                <a:close/>
                <a:moveTo>
                  <a:pt x="30015" y="1"/>
                </a:moveTo>
                <a:cubicBezTo>
                  <a:pt x="21187" y="1"/>
                  <a:pt x="12367" y="1344"/>
                  <a:pt x="4621" y="5760"/>
                </a:cubicBezTo>
                <a:cubicBezTo>
                  <a:pt x="5134" y="5246"/>
                  <a:pt x="5730" y="4733"/>
                  <a:pt x="6325" y="4219"/>
                </a:cubicBezTo>
                <a:cubicBezTo>
                  <a:pt x="6486" y="4148"/>
                  <a:pt x="6367" y="3937"/>
                  <a:pt x="6226" y="3937"/>
                </a:cubicBezTo>
                <a:cubicBezTo>
                  <a:pt x="6204" y="3937"/>
                  <a:pt x="6182" y="3942"/>
                  <a:pt x="6161" y="3952"/>
                </a:cubicBezTo>
                <a:cubicBezTo>
                  <a:pt x="5216" y="4651"/>
                  <a:pt x="4374" y="5493"/>
                  <a:pt x="3676" y="6355"/>
                </a:cubicBezTo>
                <a:cubicBezTo>
                  <a:pt x="3081" y="6704"/>
                  <a:pt x="2485" y="7115"/>
                  <a:pt x="1890" y="7464"/>
                </a:cubicBezTo>
                <a:cubicBezTo>
                  <a:pt x="1675" y="7679"/>
                  <a:pt x="1805" y="8052"/>
                  <a:pt x="1993" y="8052"/>
                </a:cubicBezTo>
                <a:cubicBezTo>
                  <a:pt x="2038" y="8052"/>
                  <a:pt x="2088" y="8030"/>
                  <a:pt x="2136" y="7977"/>
                </a:cubicBezTo>
                <a:cubicBezTo>
                  <a:pt x="2403" y="7895"/>
                  <a:pt x="2567" y="7731"/>
                  <a:pt x="2731" y="7628"/>
                </a:cubicBezTo>
                <a:lnTo>
                  <a:pt x="2731" y="7628"/>
                </a:lnTo>
                <a:cubicBezTo>
                  <a:pt x="1109" y="10031"/>
                  <a:pt x="267" y="12947"/>
                  <a:pt x="164" y="15945"/>
                </a:cubicBezTo>
                <a:cubicBezTo>
                  <a:pt x="82" y="20895"/>
                  <a:pt x="2403" y="25351"/>
                  <a:pt x="6161" y="28267"/>
                </a:cubicBezTo>
                <a:cubicBezTo>
                  <a:pt x="10350" y="31594"/>
                  <a:pt x="15751" y="32888"/>
                  <a:pt x="20803" y="33565"/>
                </a:cubicBezTo>
                <a:cubicBezTo>
                  <a:pt x="24877" y="34101"/>
                  <a:pt x="28950" y="34359"/>
                  <a:pt x="33024" y="34359"/>
                </a:cubicBezTo>
                <a:cubicBezTo>
                  <a:pt x="36138" y="34359"/>
                  <a:pt x="39252" y="34208"/>
                  <a:pt x="42366" y="33915"/>
                </a:cubicBezTo>
                <a:cubicBezTo>
                  <a:pt x="48609" y="33216"/>
                  <a:pt x="55530" y="32456"/>
                  <a:pt x="61013" y="29027"/>
                </a:cubicBezTo>
                <a:cubicBezTo>
                  <a:pt x="65366" y="26378"/>
                  <a:pt x="68960" y="21490"/>
                  <a:pt x="68365" y="16028"/>
                </a:cubicBezTo>
                <a:cubicBezTo>
                  <a:pt x="67851" y="10811"/>
                  <a:pt x="63826" y="6602"/>
                  <a:pt x="59473" y="4384"/>
                </a:cubicBezTo>
                <a:cubicBezTo>
                  <a:pt x="53907" y="1652"/>
                  <a:pt x="47500" y="1221"/>
                  <a:pt x="41504" y="626"/>
                </a:cubicBezTo>
                <a:cubicBezTo>
                  <a:pt x="37732" y="257"/>
                  <a:pt x="33873" y="1"/>
                  <a:pt x="30015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18"/>
          <p:cNvSpPr txBox="1"/>
          <p:nvPr/>
        </p:nvSpPr>
        <p:spPr>
          <a:xfrm flipH="1">
            <a:off x="676704" y="1702077"/>
            <a:ext cx="20802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Grupo familiar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de 2 – 4 miembros</a:t>
            </a:r>
            <a:endParaRPr sz="1600"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18"/>
          <p:cNvSpPr txBox="1"/>
          <p:nvPr/>
        </p:nvSpPr>
        <p:spPr>
          <a:xfrm flipH="1">
            <a:off x="686604" y="1347477"/>
            <a:ext cx="20802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smtClean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endParaRPr sz="1700" dirty="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84" name="Google Shape;584;p18"/>
          <p:cNvSpPr/>
          <p:nvPr/>
        </p:nvSpPr>
        <p:spPr>
          <a:xfrm flipH="1">
            <a:off x="61089" y="3081936"/>
            <a:ext cx="3082160" cy="702154"/>
          </a:xfrm>
          <a:custGeom>
            <a:avLst/>
            <a:gdLst/>
            <a:ahLst/>
            <a:cxnLst/>
            <a:rect l="l" t="t" r="r" b="b"/>
            <a:pathLst>
              <a:path w="71631" h="35835" extrusionOk="0">
                <a:moveTo>
                  <a:pt x="24555" y="0"/>
                </a:moveTo>
                <a:cubicBezTo>
                  <a:pt x="21999" y="0"/>
                  <a:pt x="19439" y="186"/>
                  <a:pt x="16943" y="753"/>
                </a:cubicBezTo>
                <a:cubicBezTo>
                  <a:pt x="13780" y="1451"/>
                  <a:pt x="10618" y="2991"/>
                  <a:pt x="8379" y="5373"/>
                </a:cubicBezTo>
                <a:cubicBezTo>
                  <a:pt x="8051" y="5476"/>
                  <a:pt x="7784" y="5558"/>
                  <a:pt x="7537" y="5722"/>
                </a:cubicBezTo>
                <a:cubicBezTo>
                  <a:pt x="1" y="10507"/>
                  <a:pt x="432" y="20611"/>
                  <a:pt x="5812" y="26772"/>
                </a:cubicBezTo>
                <a:cubicBezTo>
                  <a:pt x="11973" y="33877"/>
                  <a:pt x="21995" y="34986"/>
                  <a:pt x="30723" y="35582"/>
                </a:cubicBezTo>
                <a:cubicBezTo>
                  <a:pt x="32901" y="35743"/>
                  <a:pt x="35099" y="35835"/>
                  <a:pt x="37299" y="35835"/>
                </a:cubicBezTo>
                <a:cubicBezTo>
                  <a:pt x="44597" y="35835"/>
                  <a:pt x="51924" y="34831"/>
                  <a:pt x="58693" y="32070"/>
                </a:cubicBezTo>
                <a:cubicBezTo>
                  <a:pt x="62800" y="30448"/>
                  <a:pt x="66825" y="28066"/>
                  <a:pt x="69145" y="24205"/>
                </a:cubicBezTo>
                <a:cubicBezTo>
                  <a:pt x="71281" y="20529"/>
                  <a:pt x="71630" y="15826"/>
                  <a:pt x="69228" y="12150"/>
                </a:cubicBezTo>
                <a:cubicBezTo>
                  <a:pt x="67174" y="8885"/>
                  <a:pt x="63662" y="7098"/>
                  <a:pt x="60151" y="5722"/>
                </a:cubicBezTo>
                <a:cubicBezTo>
                  <a:pt x="55879" y="4264"/>
                  <a:pt x="51341" y="3320"/>
                  <a:pt x="46987" y="2478"/>
                </a:cubicBezTo>
                <a:cubicBezTo>
                  <a:pt x="41935" y="1533"/>
                  <a:pt x="36883" y="753"/>
                  <a:pt x="31831" y="342"/>
                </a:cubicBezTo>
                <a:cubicBezTo>
                  <a:pt x="29450" y="171"/>
                  <a:pt x="27004" y="0"/>
                  <a:pt x="2455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8"/>
          <p:cNvSpPr txBox="1"/>
          <p:nvPr/>
        </p:nvSpPr>
        <p:spPr>
          <a:xfrm flipH="1">
            <a:off x="162044" y="3191458"/>
            <a:ext cx="2780192" cy="604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Suelen reaccionar muy bien a las campañas y prmociones</a:t>
            </a:r>
            <a:endParaRPr sz="1200" dirty="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87" name="Google Shape;587;p18"/>
          <p:cNvSpPr/>
          <p:nvPr/>
        </p:nvSpPr>
        <p:spPr>
          <a:xfrm flipH="1">
            <a:off x="6109438" y="2981942"/>
            <a:ext cx="2581223" cy="1869458"/>
          </a:xfrm>
          <a:custGeom>
            <a:avLst/>
            <a:gdLst/>
            <a:ahLst/>
            <a:cxnLst/>
            <a:rect l="l" t="t" r="r" b="b"/>
            <a:pathLst>
              <a:path w="71631" h="35835" extrusionOk="0">
                <a:moveTo>
                  <a:pt x="24555" y="0"/>
                </a:moveTo>
                <a:cubicBezTo>
                  <a:pt x="21999" y="0"/>
                  <a:pt x="19439" y="186"/>
                  <a:pt x="16943" y="753"/>
                </a:cubicBezTo>
                <a:cubicBezTo>
                  <a:pt x="13780" y="1451"/>
                  <a:pt x="10618" y="2991"/>
                  <a:pt x="8379" y="5373"/>
                </a:cubicBezTo>
                <a:cubicBezTo>
                  <a:pt x="8051" y="5476"/>
                  <a:pt x="7784" y="5558"/>
                  <a:pt x="7537" y="5722"/>
                </a:cubicBezTo>
                <a:cubicBezTo>
                  <a:pt x="1" y="10507"/>
                  <a:pt x="432" y="20611"/>
                  <a:pt x="5812" y="26772"/>
                </a:cubicBezTo>
                <a:cubicBezTo>
                  <a:pt x="11973" y="33877"/>
                  <a:pt x="21995" y="34986"/>
                  <a:pt x="30723" y="35582"/>
                </a:cubicBezTo>
                <a:cubicBezTo>
                  <a:pt x="32901" y="35743"/>
                  <a:pt x="35099" y="35835"/>
                  <a:pt x="37299" y="35835"/>
                </a:cubicBezTo>
                <a:cubicBezTo>
                  <a:pt x="44597" y="35835"/>
                  <a:pt x="51924" y="34831"/>
                  <a:pt x="58693" y="32070"/>
                </a:cubicBezTo>
                <a:cubicBezTo>
                  <a:pt x="62800" y="30448"/>
                  <a:pt x="66825" y="28066"/>
                  <a:pt x="69145" y="24205"/>
                </a:cubicBezTo>
                <a:cubicBezTo>
                  <a:pt x="71281" y="20529"/>
                  <a:pt x="71630" y="15826"/>
                  <a:pt x="69228" y="12150"/>
                </a:cubicBezTo>
                <a:cubicBezTo>
                  <a:pt x="67174" y="8885"/>
                  <a:pt x="63662" y="7098"/>
                  <a:pt x="60151" y="5722"/>
                </a:cubicBezTo>
                <a:cubicBezTo>
                  <a:pt x="55879" y="4264"/>
                  <a:pt x="51341" y="3320"/>
                  <a:pt x="46987" y="2478"/>
                </a:cubicBezTo>
                <a:cubicBezTo>
                  <a:pt x="41935" y="1533"/>
                  <a:pt x="36883" y="753"/>
                  <a:pt x="31831" y="342"/>
                </a:cubicBezTo>
                <a:cubicBezTo>
                  <a:pt x="29450" y="171"/>
                  <a:pt x="27004" y="0"/>
                  <a:pt x="2455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8"/>
          <p:cNvSpPr/>
          <p:nvPr/>
        </p:nvSpPr>
        <p:spPr>
          <a:xfrm flipH="1">
            <a:off x="6131637" y="3060088"/>
            <a:ext cx="2485010" cy="1711214"/>
          </a:xfrm>
          <a:custGeom>
            <a:avLst/>
            <a:gdLst/>
            <a:ahLst/>
            <a:cxnLst/>
            <a:rect l="l" t="t" r="r" b="b"/>
            <a:pathLst>
              <a:path w="68961" h="34360" extrusionOk="0">
                <a:moveTo>
                  <a:pt x="29793" y="627"/>
                </a:moveTo>
                <a:cubicBezTo>
                  <a:pt x="31042" y="627"/>
                  <a:pt x="32291" y="656"/>
                  <a:pt x="33536" y="708"/>
                </a:cubicBezTo>
                <a:cubicBezTo>
                  <a:pt x="39019" y="872"/>
                  <a:pt x="44666" y="1385"/>
                  <a:pt x="50149" y="2248"/>
                </a:cubicBezTo>
                <a:cubicBezTo>
                  <a:pt x="55612" y="3193"/>
                  <a:pt x="61444" y="4897"/>
                  <a:pt x="65120" y="9600"/>
                </a:cubicBezTo>
                <a:cubicBezTo>
                  <a:pt x="68960" y="14570"/>
                  <a:pt x="68550" y="20977"/>
                  <a:pt x="64340" y="25597"/>
                </a:cubicBezTo>
                <a:cubicBezTo>
                  <a:pt x="60417" y="30054"/>
                  <a:pt x="54421" y="31512"/>
                  <a:pt x="48855" y="32456"/>
                </a:cubicBezTo>
                <a:cubicBezTo>
                  <a:pt x="43610" y="33353"/>
                  <a:pt x="38244" y="33806"/>
                  <a:pt x="32898" y="33806"/>
                </a:cubicBezTo>
                <a:cubicBezTo>
                  <a:pt x="31630" y="33806"/>
                  <a:pt x="30364" y="33781"/>
                  <a:pt x="29100" y="33730"/>
                </a:cubicBezTo>
                <a:cubicBezTo>
                  <a:pt x="23699" y="33483"/>
                  <a:pt x="18134" y="33052"/>
                  <a:pt x="12917" y="31245"/>
                </a:cubicBezTo>
                <a:cubicBezTo>
                  <a:pt x="7619" y="29376"/>
                  <a:pt x="2485" y="25782"/>
                  <a:pt x="1109" y="19786"/>
                </a:cubicBezTo>
                <a:cubicBezTo>
                  <a:pt x="0" y="15432"/>
                  <a:pt x="1027" y="10627"/>
                  <a:pt x="3594" y="7115"/>
                </a:cubicBezTo>
                <a:cubicBezTo>
                  <a:pt x="11507" y="2147"/>
                  <a:pt x="20660" y="627"/>
                  <a:pt x="29793" y="627"/>
                </a:cubicBezTo>
                <a:close/>
                <a:moveTo>
                  <a:pt x="30015" y="1"/>
                </a:moveTo>
                <a:cubicBezTo>
                  <a:pt x="21187" y="1"/>
                  <a:pt x="12367" y="1344"/>
                  <a:pt x="4621" y="5760"/>
                </a:cubicBezTo>
                <a:cubicBezTo>
                  <a:pt x="5134" y="5246"/>
                  <a:pt x="5730" y="4733"/>
                  <a:pt x="6325" y="4219"/>
                </a:cubicBezTo>
                <a:cubicBezTo>
                  <a:pt x="6486" y="4148"/>
                  <a:pt x="6367" y="3937"/>
                  <a:pt x="6226" y="3937"/>
                </a:cubicBezTo>
                <a:cubicBezTo>
                  <a:pt x="6204" y="3937"/>
                  <a:pt x="6182" y="3942"/>
                  <a:pt x="6161" y="3952"/>
                </a:cubicBezTo>
                <a:cubicBezTo>
                  <a:pt x="5216" y="4651"/>
                  <a:pt x="4374" y="5493"/>
                  <a:pt x="3676" y="6355"/>
                </a:cubicBezTo>
                <a:cubicBezTo>
                  <a:pt x="3081" y="6704"/>
                  <a:pt x="2485" y="7115"/>
                  <a:pt x="1890" y="7464"/>
                </a:cubicBezTo>
                <a:cubicBezTo>
                  <a:pt x="1675" y="7679"/>
                  <a:pt x="1805" y="8052"/>
                  <a:pt x="1993" y="8052"/>
                </a:cubicBezTo>
                <a:cubicBezTo>
                  <a:pt x="2038" y="8052"/>
                  <a:pt x="2088" y="8030"/>
                  <a:pt x="2136" y="7977"/>
                </a:cubicBezTo>
                <a:cubicBezTo>
                  <a:pt x="2403" y="7895"/>
                  <a:pt x="2567" y="7731"/>
                  <a:pt x="2731" y="7628"/>
                </a:cubicBezTo>
                <a:lnTo>
                  <a:pt x="2731" y="7628"/>
                </a:lnTo>
                <a:cubicBezTo>
                  <a:pt x="1109" y="10031"/>
                  <a:pt x="267" y="12947"/>
                  <a:pt x="164" y="15945"/>
                </a:cubicBezTo>
                <a:cubicBezTo>
                  <a:pt x="82" y="20895"/>
                  <a:pt x="2403" y="25351"/>
                  <a:pt x="6161" y="28267"/>
                </a:cubicBezTo>
                <a:cubicBezTo>
                  <a:pt x="10350" y="31594"/>
                  <a:pt x="15751" y="32888"/>
                  <a:pt x="20803" y="33565"/>
                </a:cubicBezTo>
                <a:cubicBezTo>
                  <a:pt x="24877" y="34101"/>
                  <a:pt x="28950" y="34359"/>
                  <a:pt x="33024" y="34359"/>
                </a:cubicBezTo>
                <a:cubicBezTo>
                  <a:pt x="36138" y="34359"/>
                  <a:pt x="39252" y="34208"/>
                  <a:pt x="42366" y="33915"/>
                </a:cubicBezTo>
                <a:cubicBezTo>
                  <a:pt x="48609" y="33216"/>
                  <a:pt x="55530" y="32456"/>
                  <a:pt x="61013" y="29027"/>
                </a:cubicBezTo>
                <a:cubicBezTo>
                  <a:pt x="65366" y="26378"/>
                  <a:pt x="68960" y="21490"/>
                  <a:pt x="68365" y="16028"/>
                </a:cubicBezTo>
                <a:cubicBezTo>
                  <a:pt x="67851" y="10811"/>
                  <a:pt x="63826" y="6602"/>
                  <a:pt x="59473" y="4384"/>
                </a:cubicBezTo>
                <a:cubicBezTo>
                  <a:pt x="53907" y="1652"/>
                  <a:pt x="47500" y="1221"/>
                  <a:pt x="41504" y="626"/>
                </a:cubicBezTo>
                <a:cubicBezTo>
                  <a:pt x="37732" y="257"/>
                  <a:pt x="33873" y="1"/>
                  <a:pt x="30015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18"/>
          <p:cNvSpPr txBox="1"/>
          <p:nvPr/>
        </p:nvSpPr>
        <p:spPr>
          <a:xfrm flipH="1">
            <a:off x="6334027" y="3194050"/>
            <a:ext cx="20802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smtClean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Demografía</a:t>
            </a:r>
            <a:endParaRPr sz="1700" dirty="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0" name="Google Shape;590;p18"/>
          <p:cNvSpPr/>
          <p:nvPr/>
        </p:nvSpPr>
        <p:spPr>
          <a:xfrm flipH="1">
            <a:off x="6092214" y="1229362"/>
            <a:ext cx="2596982" cy="1512058"/>
          </a:xfrm>
          <a:custGeom>
            <a:avLst/>
            <a:gdLst/>
            <a:ahLst/>
            <a:cxnLst/>
            <a:rect l="l" t="t" r="r" b="b"/>
            <a:pathLst>
              <a:path w="71631" h="35835" extrusionOk="0">
                <a:moveTo>
                  <a:pt x="24555" y="0"/>
                </a:moveTo>
                <a:cubicBezTo>
                  <a:pt x="21999" y="0"/>
                  <a:pt x="19439" y="186"/>
                  <a:pt x="16943" y="753"/>
                </a:cubicBezTo>
                <a:cubicBezTo>
                  <a:pt x="13780" y="1451"/>
                  <a:pt x="10618" y="2991"/>
                  <a:pt x="8379" y="5373"/>
                </a:cubicBezTo>
                <a:cubicBezTo>
                  <a:pt x="8051" y="5476"/>
                  <a:pt x="7784" y="5558"/>
                  <a:pt x="7537" y="5722"/>
                </a:cubicBezTo>
                <a:cubicBezTo>
                  <a:pt x="1" y="10507"/>
                  <a:pt x="432" y="20611"/>
                  <a:pt x="5812" y="26772"/>
                </a:cubicBezTo>
                <a:cubicBezTo>
                  <a:pt x="11973" y="33877"/>
                  <a:pt x="21995" y="34986"/>
                  <a:pt x="30723" y="35582"/>
                </a:cubicBezTo>
                <a:cubicBezTo>
                  <a:pt x="32901" y="35743"/>
                  <a:pt x="35099" y="35835"/>
                  <a:pt x="37299" y="35835"/>
                </a:cubicBezTo>
                <a:cubicBezTo>
                  <a:pt x="44597" y="35835"/>
                  <a:pt x="51924" y="34831"/>
                  <a:pt x="58693" y="32070"/>
                </a:cubicBezTo>
                <a:cubicBezTo>
                  <a:pt x="62800" y="30448"/>
                  <a:pt x="66825" y="28066"/>
                  <a:pt x="69145" y="24205"/>
                </a:cubicBezTo>
                <a:cubicBezTo>
                  <a:pt x="71281" y="20529"/>
                  <a:pt x="71630" y="15826"/>
                  <a:pt x="69228" y="12150"/>
                </a:cubicBezTo>
                <a:cubicBezTo>
                  <a:pt x="67174" y="8885"/>
                  <a:pt x="63662" y="7098"/>
                  <a:pt x="60151" y="5722"/>
                </a:cubicBezTo>
                <a:cubicBezTo>
                  <a:pt x="55879" y="4264"/>
                  <a:pt x="51341" y="3320"/>
                  <a:pt x="46987" y="2478"/>
                </a:cubicBezTo>
                <a:cubicBezTo>
                  <a:pt x="41935" y="1533"/>
                  <a:pt x="36883" y="753"/>
                  <a:pt x="31831" y="342"/>
                </a:cubicBezTo>
                <a:cubicBezTo>
                  <a:pt x="29450" y="171"/>
                  <a:pt x="27004" y="0"/>
                  <a:pt x="245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8"/>
          <p:cNvSpPr/>
          <p:nvPr/>
        </p:nvSpPr>
        <p:spPr>
          <a:xfrm flipH="1">
            <a:off x="6114549" y="1307508"/>
            <a:ext cx="2500181" cy="1449820"/>
          </a:xfrm>
          <a:custGeom>
            <a:avLst/>
            <a:gdLst/>
            <a:ahLst/>
            <a:cxnLst/>
            <a:rect l="l" t="t" r="r" b="b"/>
            <a:pathLst>
              <a:path w="68961" h="34360" extrusionOk="0">
                <a:moveTo>
                  <a:pt x="29793" y="627"/>
                </a:moveTo>
                <a:cubicBezTo>
                  <a:pt x="31042" y="627"/>
                  <a:pt x="32291" y="656"/>
                  <a:pt x="33536" y="708"/>
                </a:cubicBezTo>
                <a:cubicBezTo>
                  <a:pt x="39019" y="872"/>
                  <a:pt x="44666" y="1385"/>
                  <a:pt x="50149" y="2248"/>
                </a:cubicBezTo>
                <a:cubicBezTo>
                  <a:pt x="55612" y="3193"/>
                  <a:pt x="61444" y="4897"/>
                  <a:pt x="65120" y="9600"/>
                </a:cubicBezTo>
                <a:cubicBezTo>
                  <a:pt x="68960" y="14570"/>
                  <a:pt x="68550" y="20977"/>
                  <a:pt x="64340" y="25597"/>
                </a:cubicBezTo>
                <a:cubicBezTo>
                  <a:pt x="60417" y="30054"/>
                  <a:pt x="54421" y="31512"/>
                  <a:pt x="48855" y="32456"/>
                </a:cubicBezTo>
                <a:cubicBezTo>
                  <a:pt x="43610" y="33353"/>
                  <a:pt x="38244" y="33806"/>
                  <a:pt x="32898" y="33806"/>
                </a:cubicBezTo>
                <a:cubicBezTo>
                  <a:pt x="31630" y="33806"/>
                  <a:pt x="30364" y="33781"/>
                  <a:pt x="29100" y="33730"/>
                </a:cubicBezTo>
                <a:cubicBezTo>
                  <a:pt x="23699" y="33483"/>
                  <a:pt x="18134" y="33052"/>
                  <a:pt x="12917" y="31245"/>
                </a:cubicBezTo>
                <a:cubicBezTo>
                  <a:pt x="7619" y="29376"/>
                  <a:pt x="2485" y="25782"/>
                  <a:pt x="1109" y="19786"/>
                </a:cubicBezTo>
                <a:cubicBezTo>
                  <a:pt x="0" y="15432"/>
                  <a:pt x="1027" y="10627"/>
                  <a:pt x="3594" y="7115"/>
                </a:cubicBezTo>
                <a:cubicBezTo>
                  <a:pt x="11507" y="2147"/>
                  <a:pt x="20660" y="627"/>
                  <a:pt x="29793" y="627"/>
                </a:cubicBezTo>
                <a:close/>
                <a:moveTo>
                  <a:pt x="30015" y="1"/>
                </a:moveTo>
                <a:cubicBezTo>
                  <a:pt x="21187" y="1"/>
                  <a:pt x="12367" y="1344"/>
                  <a:pt x="4621" y="5760"/>
                </a:cubicBezTo>
                <a:cubicBezTo>
                  <a:pt x="5134" y="5246"/>
                  <a:pt x="5730" y="4733"/>
                  <a:pt x="6325" y="4219"/>
                </a:cubicBezTo>
                <a:cubicBezTo>
                  <a:pt x="6486" y="4148"/>
                  <a:pt x="6367" y="3937"/>
                  <a:pt x="6226" y="3937"/>
                </a:cubicBezTo>
                <a:cubicBezTo>
                  <a:pt x="6204" y="3937"/>
                  <a:pt x="6182" y="3942"/>
                  <a:pt x="6161" y="3952"/>
                </a:cubicBezTo>
                <a:cubicBezTo>
                  <a:pt x="5216" y="4651"/>
                  <a:pt x="4374" y="5493"/>
                  <a:pt x="3676" y="6355"/>
                </a:cubicBezTo>
                <a:cubicBezTo>
                  <a:pt x="3081" y="6704"/>
                  <a:pt x="2485" y="7115"/>
                  <a:pt x="1890" y="7464"/>
                </a:cubicBezTo>
                <a:cubicBezTo>
                  <a:pt x="1675" y="7679"/>
                  <a:pt x="1805" y="8052"/>
                  <a:pt x="1993" y="8052"/>
                </a:cubicBezTo>
                <a:cubicBezTo>
                  <a:pt x="2038" y="8052"/>
                  <a:pt x="2088" y="8030"/>
                  <a:pt x="2136" y="7977"/>
                </a:cubicBezTo>
                <a:cubicBezTo>
                  <a:pt x="2403" y="7895"/>
                  <a:pt x="2567" y="7731"/>
                  <a:pt x="2731" y="7628"/>
                </a:cubicBezTo>
                <a:lnTo>
                  <a:pt x="2731" y="7628"/>
                </a:lnTo>
                <a:cubicBezTo>
                  <a:pt x="1109" y="10031"/>
                  <a:pt x="267" y="12947"/>
                  <a:pt x="164" y="15945"/>
                </a:cubicBezTo>
                <a:cubicBezTo>
                  <a:pt x="82" y="20895"/>
                  <a:pt x="2403" y="25351"/>
                  <a:pt x="6161" y="28267"/>
                </a:cubicBezTo>
                <a:cubicBezTo>
                  <a:pt x="10350" y="31594"/>
                  <a:pt x="15751" y="32888"/>
                  <a:pt x="20803" y="33565"/>
                </a:cubicBezTo>
                <a:cubicBezTo>
                  <a:pt x="24877" y="34101"/>
                  <a:pt x="28950" y="34359"/>
                  <a:pt x="33024" y="34359"/>
                </a:cubicBezTo>
                <a:cubicBezTo>
                  <a:pt x="36138" y="34359"/>
                  <a:pt x="39252" y="34208"/>
                  <a:pt x="42366" y="33915"/>
                </a:cubicBezTo>
                <a:cubicBezTo>
                  <a:pt x="48609" y="33216"/>
                  <a:pt x="55530" y="32456"/>
                  <a:pt x="61013" y="29027"/>
                </a:cubicBezTo>
                <a:cubicBezTo>
                  <a:pt x="65366" y="26378"/>
                  <a:pt x="68960" y="21490"/>
                  <a:pt x="68365" y="16028"/>
                </a:cubicBezTo>
                <a:cubicBezTo>
                  <a:pt x="67851" y="10811"/>
                  <a:pt x="63826" y="6602"/>
                  <a:pt x="59473" y="4384"/>
                </a:cubicBezTo>
                <a:cubicBezTo>
                  <a:pt x="53907" y="1652"/>
                  <a:pt x="47500" y="1221"/>
                  <a:pt x="41504" y="626"/>
                </a:cubicBezTo>
                <a:cubicBezTo>
                  <a:pt x="37732" y="257"/>
                  <a:pt x="33873" y="1"/>
                  <a:pt x="30015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8"/>
          <p:cNvSpPr txBox="1"/>
          <p:nvPr/>
        </p:nvSpPr>
        <p:spPr>
          <a:xfrm flipH="1">
            <a:off x="6332092" y="1784882"/>
            <a:ext cx="2204268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1000" dirty="0">
                <a:latin typeface="Roboto"/>
                <a:ea typeface="Roboto"/>
                <a:cs typeface="Roboto"/>
                <a:sym typeface="Roboto"/>
              </a:rPr>
              <a:t>Representan el segundo grupo más importante por su consumo en el supermercado</a:t>
            </a:r>
            <a:endParaRPr lang="es-ES"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3" name="Google Shape;593;p18"/>
          <p:cNvSpPr txBox="1"/>
          <p:nvPr/>
        </p:nvSpPr>
        <p:spPr>
          <a:xfrm flipH="1">
            <a:off x="6332094" y="1484457"/>
            <a:ext cx="20802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smtClean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Consumo</a:t>
            </a:r>
            <a:endParaRPr sz="1700" dirty="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4" name="Google Shape;594;p18"/>
          <p:cNvSpPr/>
          <p:nvPr/>
        </p:nvSpPr>
        <p:spPr>
          <a:xfrm rot="-5400000">
            <a:off x="3017225" y="550848"/>
            <a:ext cx="3024687" cy="3464000"/>
          </a:xfrm>
          <a:custGeom>
            <a:avLst/>
            <a:gdLst/>
            <a:ahLst/>
            <a:cxnLst/>
            <a:rect l="l" t="t" r="r" b="b"/>
            <a:pathLst>
              <a:path w="71631" h="35835" extrusionOk="0">
                <a:moveTo>
                  <a:pt x="24555" y="0"/>
                </a:moveTo>
                <a:cubicBezTo>
                  <a:pt x="21999" y="0"/>
                  <a:pt x="19439" y="186"/>
                  <a:pt x="16943" y="753"/>
                </a:cubicBezTo>
                <a:cubicBezTo>
                  <a:pt x="13780" y="1451"/>
                  <a:pt x="10618" y="2991"/>
                  <a:pt x="8379" y="5373"/>
                </a:cubicBezTo>
                <a:cubicBezTo>
                  <a:pt x="8051" y="5476"/>
                  <a:pt x="7784" y="5558"/>
                  <a:pt x="7537" y="5722"/>
                </a:cubicBezTo>
                <a:cubicBezTo>
                  <a:pt x="1" y="10507"/>
                  <a:pt x="432" y="20611"/>
                  <a:pt x="5812" y="26772"/>
                </a:cubicBezTo>
                <a:cubicBezTo>
                  <a:pt x="11973" y="33877"/>
                  <a:pt x="21995" y="34986"/>
                  <a:pt x="30723" y="35582"/>
                </a:cubicBezTo>
                <a:cubicBezTo>
                  <a:pt x="32901" y="35743"/>
                  <a:pt x="35099" y="35835"/>
                  <a:pt x="37299" y="35835"/>
                </a:cubicBezTo>
                <a:cubicBezTo>
                  <a:pt x="44597" y="35835"/>
                  <a:pt x="51924" y="34831"/>
                  <a:pt x="58693" y="32070"/>
                </a:cubicBezTo>
                <a:cubicBezTo>
                  <a:pt x="62800" y="30448"/>
                  <a:pt x="66825" y="28066"/>
                  <a:pt x="69145" y="24205"/>
                </a:cubicBezTo>
                <a:cubicBezTo>
                  <a:pt x="71281" y="20529"/>
                  <a:pt x="71630" y="15826"/>
                  <a:pt x="69228" y="12150"/>
                </a:cubicBezTo>
                <a:cubicBezTo>
                  <a:pt x="67174" y="8885"/>
                  <a:pt x="63662" y="7098"/>
                  <a:pt x="60151" y="5722"/>
                </a:cubicBezTo>
                <a:cubicBezTo>
                  <a:pt x="55879" y="4264"/>
                  <a:pt x="51341" y="3320"/>
                  <a:pt x="46987" y="2478"/>
                </a:cubicBezTo>
                <a:cubicBezTo>
                  <a:pt x="41935" y="1533"/>
                  <a:pt x="36883" y="753"/>
                  <a:pt x="31831" y="342"/>
                </a:cubicBezTo>
                <a:cubicBezTo>
                  <a:pt x="29450" y="171"/>
                  <a:pt x="27004" y="0"/>
                  <a:pt x="245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18"/>
          <p:cNvSpPr/>
          <p:nvPr/>
        </p:nvSpPr>
        <p:spPr>
          <a:xfrm rot="-5400000">
            <a:off x="2973883" y="636312"/>
            <a:ext cx="3158241" cy="3081241"/>
          </a:xfrm>
          <a:custGeom>
            <a:avLst/>
            <a:gdLst/>
            <a:ahLst/>
            <a:cxnLst/>
            <a:rect l="l" t="t" r="r" b="b"/>
            <a:pathLst>
              <a:path w="68961" h="34360" extrusionOk="0">
                <a:moveTo>
                  <a:pt x="29793" y="627"/>
                </a:moveTo>
                <a:cubicBezTo>
                  <a:pt x="31042" y="627"/>
                  <a:pt x="32291" y="656"/>
                  <a:pt x="33536" y="708"/>
                </a:cubicBezTo>
                <a:cubicBezTo>
                  <a:pt x="39019" y="872"/>
                  <a:pt x="44666" y="1385"/>
                  <a:pt x="50149" y="2248"/>
                </a:cubicBezTo>
                <a:cubicBezTo>
                  <a:pt x="55612" y="3193"/>
                  <a:pt x="61444" y="4897"/>
                  <a:pt x="65120" y="9600"/>
                </a:cubicBezTo>
                <a:cubicBezTo>
                  <a:pt x="68960" y="14570"/>
                  <a:pt x="68550" y="20977"/>
                  <a:pt x="64340" y="25597"/>
                </a:cubicBezTo>
                <a:cubicBezTo>
                  <a:pt x="60417" y="30054"/>
                  <a:pt x="54421" y="31512"/>
                  <a:pt x="48855" y="32456"/>
                </a:cubicBezTo>
                <a:cubicBezTo>
                  <a:pt x="43610" y="33353"/>
                  <a:pt x="38244" y="33806"/>
                  <a:pt x="32898" y="33806"/>
                </a:cubicBezTo>
                <a:cubicBezTo>
                  <a:pt x="31630" y="33806"/>
                  <a:pt x="30364" y="33781"/>
                  <a:pt x="29100" y="33730"/>
                </a:cubicBezTo>
                <a:cubicBezTo>
                  <a:pt x="23699" y="33483"/>
                  <a:pt x="18134" y="33052"/>
                  <a:pt x="12917" y="31245"/>
                </a:cubicBezTo>
                <a:cubicBezTo>
                  <a:pt x="7619" y="29376"/>
                  <a:pt x="2485" y="25782"/>
                  <a:pt x="1109" y="19786"/>
                </a:cubicBezTo>
                <a:cubicBezTo>
                  <a:pt x="0" y="15432"/>
                  <a:pt x="1027" y="10627"/>
                  <a:pt x="3594" y="7115"/>
                </a:cubicBezTo>
                <a:cubicBezTo>
                  <a:pt x="11507" y="2147"/>
                  <a:pt x="20660" y="627"/>
                  <a:pt x="29793" y="627"/>
                </a:cubicBezTo>
                <a:close/>
                <a:moveTo>
                  <a:pt x="30015" y="1"/>
                </a:moveTo>
                <a:cubicBezTo>
                  <a:pt x="21187" y="1"/>
                  <a:pt x="12367" y="1344"/>
                  <a:pt x="4621" y="5760"/>
                </a:cubicBezTo>
                <a:cubicBezTo>
                  <a:pt x="5134" y="5246"/>
                  <a:pt x="5730" y="4733"/>
                  <a:pt x="6325" y="4219"/>
                </a:cubicBezTo>
                <a:cubicBezTo>
                  <a:pt x="6486" y="4148"/>
                  <a:pt x="6367" y="3937"/>
                  <a:pt x="6226" y="3937"/>
                </a:cubicBezTo>
                <a:cubicBezTo>
                  <a:pt x="6204" y="3937"/>
                  <a:pt x="6182" y="3942"/>
                  <a:pt x="6161" y="3952"/>
                </a:cubicBezTo>
                <a:cubicBezTo>
                  <a:pt x="5216" y="4651"/>
                  <a:pt x="4374" y="5493"/>
                  <a:pt x="3676" y="6355"/>
                </a:cubicBezTo>
                <a:cubicBezTo>
                  <a:pt x="3081" y="6704"/>
                  <a:pt x="2485" y="7115"/>
                  <a:pt x="1890" y="7464"/>
                </a:cubicBezTo>
                <a:cubicBezTo>
                  <a:pt x="1675" y="7679"/>
                  <a:pt x="1805" y="8052"/>
                  <a:pt x="1993" y="8052"/>
                </a:cubicBezTo>
                <a:cubicBezTo>
                  <a:pt x="2038" y="8052"/>
                  <a:pt x="2088" y="8030"/>
                  <a:pt x="2136" y="7977"/>
                </a:cubicBezTo>
                <a:cubicBezTo>
                  <a:pt x="2403" y="7895"/>
                  <a:pt x="2567" y="7731"/>
                  <a:pt x="2731" y="7628"/>
                </a:cubicBezTo>
                <a:lnTo>
                  <a:pt x="2731" y="7628"/>
                </a:lnTo>
                <a:cubicBezTo>
                  <a:pt x="1109" y="10031"/>
                  <a:pt x="267" y="12947"/>
                  <a:pt x="164" y="15945"/>
                </a:cubicBezTo>
                <a:cubicBezTo>
                  <a:pt x="82" y="20895"/>
                  <a:pt x="2403" y="25351"/>
                  <a:pt x="6161" y="28267"/>
                </a:cubicBezTo>
                <a:cubicBezTo>
                  <a:pt x="10350" y="31594"/>
                  <a:pt x="15751" y="32888"/>
                  <a:pt x="20803" y="33565"/>
                </a:cubicBezTo>
                <a:cubicBezTo>
                  <a:pt x="24877" y="34101"/>
                  <a:pt x="28950" y="34359"/>
                  <a:pt x="33024" y="34359"/>
                </a:cubicBezTo>
                <a:cubicBezTo>
                  <a:pt x="36138" y="34359"/>
                  <a:pt x="39252" y="34208"/>
                  <a:pt x="42366" y="33915"/>
                </a:cubicBezTo>
                <a:cubicBezTo>
                  <a:pt x="48609" y="33216"/>
                  <a:pt x="55530" y="32456"/>
                  <a:pt x="61013" y="29027"/>
                </a:cubicBezTo>
                <a:cubicBezTo>
                  <a:pt x="65366" y="26378"/>
                  <a:pt x="68960" y="21490"/>
                  <a:pt x="68365" y="16028"/>
                </a:cubicBezTo>
                <a:cubicBezTo>
                  <a:pt x="67851" y="10811"/>
                  <a:pt x="63826" y="6602"/>
                  <a:pt x="59473" y="4384"/>
                </a:cubicBezTo>
                <a:cubicBezTo>
                  <a:pt x="53907" y="1652"/>
                  <a:pt x="47500" y="1221"/>
                  <a:pt x="41504" y="626"/>
                </a:cubicBezTo>
                <a:cubicBezTo>
                  <a:pt x="37732" y="257"/>
                  <a:pt x="33873" y="1"/>
                  <a:pt x="30015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8"/>
          <p:cNvSpPr/>
          <p:nvPr/>
        </p:nvSpPr>
        <p:spPr>
          <a:xfrm rot="-5400000">
            <a:off x="3256135" y="1914493"/>
            <a:ext cx="2668446" cy="1808367"/>
          </a:xfrm>
          <a:custGeom>
            <a:avLst/>
            <a:gdLst/>
            <a:ahLst/>
            <a:cxnLst/>
            <a:rect l="l" t="t" r="r" b="b"/>
            <a:pathLst>
              <a:path w="68961" h="34360" extrusionOk="0">
                <a:moveTo>
                  <a:pt x="29793" y="627"/>
                </a:moveTo>
                <a:cubicBezTo>
                  <a:pt x="31042" y="627"/>
                  <a:pt x="32291" y="656"/>
                  <a:pt x="33536" y="708"/>
                </a:cubicBezTo>
                <a:cubicBezTo>
                  <a:pt x="39019" y="872"/>
                  <a:pt x="44666" y="1385"/>
                  <a:pt x="50149" y="2248"/>
                </a:cubicBezTo>
                <a:cubicBezTo>
                  <a:pt x="55612" y="3193"/>
                  <a:pt x="61444" y="4897"/>
                  <a:pt x="65120" y="9600"/>
                </a:cubicBezTo>
                <a:cubicBezTo>
                  <a:pt x="68960" y="14570"/>
                  <a:pt x="68550" y="20977"/>
                  <a:pt x="64340" y="25597"/>
                </a:cubicBezTo>
                <a:cubicBezTo>
                  <a:pt x="60417" y="30054"/>
                  <a:pt x="54421" y="31512"/>
                  <a:pt x="48855" y="32456"/>
                </a:cubicBezTo>
                <a:cubicBezTo>
                  <a:pt x="43610" y="33353"/>
                  <a:pt x="38244" y="33806"/>
                  <a:pt x="32898" y="33806"/>
                </a:cubicBezTo>
                <a:cubicBezTo>
                  <a:pt x="31630" y="33806"/>
                  <a:pt x="30364" y="33781"/>
                  <a:pt x="29100" y="33730"/>
                </a:cubicBezTo>
                <a:cubicBezTo>
                  <a:pt x="23699" y="33483"/>
                  <a:pt x="18134" y="33052"/>
                  <a:pt x="12917" y="31245"/>
                </a:cubicBezTo>
                <a:cubicBezTo>
                  <a:pt x="7619" y="29376"/>
                  <a:pt x="2485" y="25782"/>
                  <a:pt x="1109" y="19786"/>
                </a:cubicBezTo>
                <a:cubicBezTo>
                  <a:pt x="0" y="15432"/>
                  <a:pt x="1027" y="10627"/>
                  <a:pt x="3594" y="7115"/>
                </a:cubicBezTo>
                <a:cubicBezTo>
                  <a:pt x="11507" y="2147"/>
                  <a:pt x="20660" y="627"/>
                  <a:pt x="29793" y="627"/>
                </a:cubicBezTo>
                <a:close/>
                <a:moveTo>
                  <a:pt x="30015" y="1"/>
                </a:moveTo>
                <a:cubicBezTo>
                  <a:pt x="21187" y="1"/>
                  <a:pt x="12367" y="1344"/>
                  <a:pt x="4621" y="5760"/>
                </a:cubicBezTo>
                <a:cubicBezTo>
                  <a:pt x="5134" y="5246"/>
                  <a:pt x="5730" y="4733"/>
                  <a:pt x="6325" y="4219"/>
                </a:cubicBezTo>
                <a:cubicBezTo>
                  <a:pt x="6486" y="4148"/>
                  <a:pt x="6367" y="3937"/>
                  <a:pt x="6226" y="3937"/>
                </a:cubicBezTo>
                <a:cubicBezTo>
                  <a:pt x="6204" y="3937"/>
                  <a:pt x="6182" y="3942"/>
                  <a:pt x="6161" y="3952"/>
                </a:cubicBezTo>
                <a:cubicBezTo>
                  <a:pt x="5216" y="4651"/>
                  <a:pt x="4374" y="5493"/>
                  <a:pt x="3676" y="6355"/>
                </a:cubicBezTo>
                <a:cubicBezTo>
                  <a:pt x="3081" y="6704"/>
                  <a:pt x="2485" y="7115"/>
                  <a:pt x="1890" y="7464"/>
                </a:cubicBezTo>
                <a:cubicBezTo>
                  <a:pt x="1675" y="7679"/>
                  <a:pt x="1805" y="8052"/>
                  <a:pt x="1993" y="8052"/>
                </a:cubicBezTo>
                <a:cubicBezTo>
                  <a:pt x="2038" y="8052"/>
                  <a:pt x="2088" y="8030"/>
                  <a:pt x="2136" y="7977"/>
                </a:cubicBezTo>
                <a:cubicBezTo>
                  <a:pt x="2403" y="7895"/>
                  <a:pt x="2567" y="7731"/>
                  <a:pt x="2731" y="7628"/>
                </a:cubicBezTo>
                <a:lnTo>
                  <a:pt x="2731" y="7628"/>
                </a:lnTo>
                <a:cubicBezTo>
                  <a:pt x="1109" y="10031"/>
                  <a:pt x="267" y="12947"/>
                  <a:pt x="164" y="15945"/>
                </a:cubicBezTo>
                <a:cubicBezTo>
                  <a:pt x="82" y="20895"/>
                  <a:pt x="2403" y="25351"/>
                  <a:pt x="6161" y="28267"/>
                </a:cubicBezTo>
                <a:cubicBezTo>
                  <a:pt x="10350" y="31594"/>
                  <a:pt x="15751" y="32888"/>
                  <a:pt x="20803" y="33565"/>
                </a:cubicBezTo>
                <a:cubicBezTo>
                  <a:pt x="24877" y="34101"/>
                  <a:pt x="28950" y="34359"/>
                  <a:pt x="33024" y="34359"/>
                </a:cubicBezTo>
                <a:cubicBezTo>
                  <a:pt x="36138" y="34359"/>
                  <a:pt x="39252" y="34208"/>
                  <a:pt x="42366" y="33915"/>
                </a:cubicBezTo>
                <a:cubicBezTo>
                  <a:pt x="48609" y="33216"/>
                  <a:pt x="55530" y="32456"/>
                  <a:pt x="61013" y="29027"/>
                </a:cubicBezTo>
                <a:cubicBezTo>
                  <a:pt x="65366" y="26378"/>
                  <a:pt x="68960" y="21490"/>
                  <a:pt x="68365" y="16028"/>
                </a:cubicBezTo>
                <a:cubicBezTo>
                  <a:pt x="67851" y="10811"/>
                  <a:pt x="63826" y="6602"/>
                  <a:pt x="59473" y="4384"/>
                </a:cubicBezTo>
                <a:cubicBezTo>
                  <a:pt x="53907" y="1652"/>
                  <a:pt x="47500" y="1221"/>
                  <a:pt x="41504" y="626"/>
                </a:cubicBezTo>
                <a:cubicBezTo>
                  <a:pt x="37732" y="257"/>
                  <a:pt x="33873" y="1"/>
                  <a:pt x="30015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18"/>
          <p:cNvSpPr txBox="1"/>
          <p:nvPr/>
        </p:nvSpPr>
        <p:spPr>
          <a:xfrm>
            <a:off x="6485764" y="3568263"/>
            <a:ext cx="2173650" cy="87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dirty="0" smtClean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Ingresos altos</a:t>
            </a:r>
          </a:p>
          <a:p>
            <a:pPr marL="0" lvl="0" indent="0" rtl="0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dirty="0" smtClean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Adultos a partir de los 40 años</a:t>
            </a:r>
          </a:p>
          <a:p>
            <a:pPr>
              <a:spcBef>
                <a:spcPts val="100"/>
              </a:spcBef>
            </a:pPr>
            <a:r>
              <a:rPr lang="es-ES" sz="12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Padres de Familia. Hijos generalmente </a:t>
            </a:r>
            <a:r>
              <a:rPr lang="es-ES" sz="1200" dirty="0" smtClean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adolescentes</a:t>
            </a:r>
            <a:endParaRPr lang="es-ES" sz="12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46" name="Imagen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9" r="12023"/>
          <a:stretch/>
        </p:blipFill>
        <p:spPr>
          <a:xfrm>
            <a:off x="3491985" y="1109253"/>
            <a:ext cx="2123504" cy="2210339"/>
          </a:xfrm>
          <a:prstGeom prst="rect">
            <a:avLst/>
          </a:prstGeom>
        </p:spPr>
      </p:pic>
      <p:sp>
        <p:nvSpPr>
          <p:cNvPr id="48" name="Google Shape;130;p16"/>
          <p:cNvSpPr/>
          <p:nvPr/>
        </p:nvSpPr>
        <p:spPr>
          <a:xfrm>
            <a:off x="303955" y="216933"/>
            <a:ext cx="3760045" cy="5727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33;p16"/>
          <p:cNvSpPr txBox="1"/>
          <p:nvPr/>
        </p:nvSpPr>
        <p:spPr>
          <a:xfrm>
            <a:off x="453414" y="185299"/>
            <a:ext cx="3373382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2800" dirty="0">
                <a:solidFill>
                  <a:schemeClr val="bg1"/>
                </a:solidFill>
              </a:rPr>
              <a:t>Grupo Rojo </a:t>
            </a:r>
            <a:r>
              <a:rPr lang="en" sz="2000" dirty="0">
                <a:solidFill>
                  <a:schemeClr val="bg1"/>
                </a:solidFill>
              </a:rPr>
              <a:t>(Clúster 3)</a:t>
            </a:r>
            <a:endParaRPr sz="2000" dirty="0">
              <a:solidFill>
                <a:schemeClr val="bg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64" name="Google Shape;708;p20"/>
          <p:cNvGrpSpPr/>
          <p:nvPr/>
        </p:nvGrpSpPr>
        <p:grpSpPr>
          <a:xfrm>
            <a:off x="120113" y="3939446"/>
            <a:ext cx="5058284" cy="278469"/>
            <a:chOff x="3235650" y="3853225"/>
            <a:chExt cx="2134262" cy="278469"/>
          </a:xfrm>
        </p:grpSpPr>
        <p:sp>
          <p:nvSpPr>
            <p:cNvPr id="65" name="Google Shape;709;p20"/>
            <p:cNvSpPr/>
            <p:nvPr/>
          </p:nvSpPr>
          <p:spPr>
            <a:xfrm>
              <a:off x="3871077" y="3895527"/>
              <a:ext cx="1155702" cy="213600"/>
            </a:xfrm>
            <a:prstGeom prst="rect">
              <a:avLst/>
            </a:prstGeom>
            <a:solidFill>
              <a:srgbClr val="726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10;p20"/>
            <p:cNvSpPr/>
            <p:nvPr/>
          </p:nvSpPr>
          <p:spPr>
            <a:xfrm>
              <a:off x="3857482" y="3886837"/>
              <a:ext cx="1090500" cy="21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12;p20"/>
            <p:cNvSpPr txBox="1"/>
            <p:nvPr/>
          </p:nvSpPr>
          <p:spPr>
            <a:xfrm>
              <a:off x="3235650" y="3853225"/>
              <a:ext cx="4149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700" dirty="0" smtClean="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Campañas</a:t>
              </a:r>
              <a:endParaRPr sz="1700" dirty="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" name="Google Shape;713;p20"/>
            <p:cNvSpPr/>
            <p:nvPr/>
          </p:nvSpPr>
          <p:spPr>
            <a:xfrm>
              <a:off x="3859412" y="3876994"/>
              <a:ext cx="1510500" cy="254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14;p20"/>
          <p:cNvGrpSpPr/>
          <p:nvPr/>
        </p:nvGrpSpPr>
        <p:grpSpPr>
          <a:xfrm>
            <a:off x="120113" y="4437146"/>
            <a:ext cx="5107481" cy="270000"/>
            <a:chOff x="3235650" y="4198525"/>
            <a:chExt cx="2060933" cy="270000"/>
          </a:xfrm>
        </p:grpSpPr>
        <p:sp>
          <p:nvSpPr>
            <p:cNvPr id="71" name="Google Shape;715;p20"/>
            <p:cNvSpPr/>
            <p:nvPr/>
          </p:nvSpPr>
          <p:spPr>
            <a:xfrm rot="10800000">
              <a:off x="3786052" y="4226655"/>
              <a:ext cx="1422789" cy="213600"/>
            </a:xfrm>
            <a:prstGeom prst="rect">
              <a:avLst/>
            </a:prstGeom>
            <a:solidFill>
              <a:srgbClr val="BF6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16;p20"/>
            <p:cNvSpPr/>
            <p:nvPr/>
          </p:nvSpPr>
          <p:spPr>
            <a:xfrm rot="10800000">
              <a:off x="3786052" y="4233025"/>
              <a:ext cx="1343358" cy="21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18;p20"/>
            <p:cNvSpPr txBox="1"/>
            <p:nvPr/>
          </p:nvSpPr>
          <p:spPr>
            <a:xfrm>
              <a:off x="3235650" y="4198525"/>
              <a:ext cx="4149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Prmociones</a:t>
              </a:r>
              <a:endParaRPr sz="1700" dirty="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5" name="Google Shape;719;p20"/>
            <p:cNvSpPr/>
            <p:nvPr/>
          </p:nvSpPr>
          <p:spPr>
            <a:xfrm rot="-2048">
              <a:off x="3786083" y="4206105"/>
              <a:ext cx="1510500" cy="254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25"/>
          <p:cNvSpPr/>
          <p:nvPr/>
        </p:nvSpPr>
        <p:spPr>
          <a:xfrm>
            <a:off x="839779" y="1151524"/>
            <a:ext cx="1950194" cy="3577855"/>
          </a:xfrm>
          <a:custGeom>
            <a:avLst/>
            <a:gdLst/>
            <a:ahLst/>
            <a:cxnLst/>
            <a:rect l="l" t="t" r="r" b="b"/>
            <a:pathLst>
              <a:path w="46389" h="61419" extrusionOk="0">
                <a:moveTo>
                  <a:pt x="6060" y="1"/>
                </a:moveTo>
                <a:cubicBezTo>
                  <a:pt x="3572" y="1"/>
                  <a:pt x="1750" y="110"/>
                  <a:pt x="1357" y="461"/>
                </a:cubicBezTo>
                <a:cubicBezTo>
                  <a:pt x="281" y="1279"/>
                  <a:pt x="539" y="8813"/>
                  <a:pt x="453" y="16347"/>
                </a:cubicBezTo>
                <a:cubicBezTo>
                  <a:pt x="367" y="23880"/>
                  <a:pt x="367" y="41897"/>
                  <a:pt x="453" y="45406"/>
                </a:cubicBezTo>
                <a:cubicBezTo>
                  <a:pt x="539" y="49001"/>
                  <a:pt x="1" y="59118"/>
                  <a:pt x="819" y="60388"/>
                </a:cubicBezTo>
                <a:cubicBezTo>
                  <a:pt x="1516" y="61284"/>
                  <a:pt x="7543" y="61387"/>
                  <a:pt x="11368" y="61387"/>
                </a:cubicBezTo>
                <a:cubicBezTo>
                  <a:pt x="12501" y="61387"/>
                  <a:pt x="13441" y="61378"/>
                  <a:pt x="13992" y="61378"/>
                </a:cubicBezTo>
                <a:cubicBezTo>
                  <a:pt x="15172" y="61378"/>
                  <a:pt x="17864" y="61418"/>
                  <a:pt x="20632" y="61418"/>
                </a:cubicBezTo>
                <a:cubicBezTo>
                  <a:pt x="23572" y="61418"/>
                  <a:pt x="26598" y="61373"/>
                  <a:pt x="27984" y="61184"/>
                </a:cubicBezTo>
                <a:cubicBezTo>
                  <a:pt x="28436" y="61141"/>
                  <a:pt x="29222" y="61119"/>
                  <a:pt x="30220" y="61119"/>
                </a:cubicBezTo>
                <a:cubicBezTo>
                  <a:pt x="31218" y="61119"/>
                  <a:pt x="32429" y="61141"/>
                  <a:pt x="33731" y="61184"/>
                </a:cubicBezTo>
                <a:cubicBezTo>
                  <a:pt x="38661" y="61184"/>
                  <a:pt x="44860" y="61184"/>
                  <a:pt x="45312" y="60474"/>
                </a:cubicBezTo>
                <a:cubicBezTo>
                  <a:pt x="46022" y="59311"/>
                  <a:pt x="45936" y="48635"/>
                  <a:pt x="45936" y="42629"/>
                </a:cubicBezTo>
                <a:cubicBezTo>
                  <a:pt x="45850" y="34643"/>
                  <a:pt x="46194" y="23601"/>
                  <a:pt x="46281" y="18047"/>
                </a:cubicBezTo>
                <a:cubicBezTo>
                  <a:pt x="46388" y="12407"/>
                  <a:pt x="46108" y="1193"/>
                  <a:pt x="45570" y="461"/>
                </a:cubicBezTo>
                <a:cubicBezTo>
                  <a:pt x="45314" y="134"/>
                  <a:pt x="42472" y="17"/>
                  <a:pt x="38906" y="17"/>
                </a:cubicBezTo>
                <a:cubicBezTo>
                  <a:pt x="33785" y="17"/>
                  <a:pt x="27172" y="258"/>
                  <a:pt x="24583" y="461"/>
                </a:cubicBezTo>
                <a:cubicBezTo>
                  <a:pt x="24243" y="482"/>
                  <a:pt x="23817" y="492"/>
                  <a:pt x="23320" y="492"/>
                </a:cubicBezTo>
                <a:cubicBezTo>
                  <a:pt x="21333" y="492"/>
                  <a:pt x="18220" y="340"/>
                  <a:pt x="14983" y="203"/>
                </a:cubicBezTo>
                <a:cubicBezTo>
                  <a:pt x="11856" y="115"/>
                  <a:pt x="8609" y="1"/>
                  <a:pt x="6060" y="1"/>
                </a:cubicBezTo>
                <a:close/>
              </a:path>
            </a:pathLst>
          </a:custGeom>
          <a:solidFill>
            <a:srgbClr val="D5C5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25"/>
          <p:cNvSpPr/>
          <p:nvPr/>
        </p:nvSpPr>
        <p:spPr>
          <a:xfrm>
            <a:off x="6374679" y="1169202"/>
            <a:ext cx="1950194" cy="1955888"/>
          </a:xfrm>
          <a:custGeom>
            <a:avLst/>
            <a:gdLst/>
            <a:ahLst/>
            <a:cxnLst/>
            <a:rect l="l" t="t" r="r" b="b"/>
            <a:pathLst>
              <a:path w="46389" h="61419" extrusionOk="0">
                <a:moveTo>
                  <a:pt x="6060" y="1"/>
                </a:moveTo>
                <a:cubicBezTo>
                  <a:pt x="3572" y="1"/>
                  <a:pt x="1750" y="110"/>
                  <a:pt x="1357" y="461"/>
                </a:cubicBezTo>
                <a:cubicBezTo>
                  <a:pt x="281" y="1279"/>
                  <a:pt x="539" y="8813"/>
                  <a:pt x="453" y="16347"/>
                </a:cubicBezTo>
                <a:cubicBezTo>
                  <a:pt x="367" y="23880"/>
                  <a:pt x="367" y="41897"/>
                  <a:pt x="453" y="45406"/>
                </a:cubicBezTo>
                <a:cubicBezTo>
                  <a:pt x="539" y="49001"/>
                  <a:pt x="1" y="59118"/>
                  <a:pt x="819" y="60388"/>
                </a:cubicBezTo>
                <a:cubicBezTo>
                  <a:pt x="1516" y="61284"/>
                  <a:pt x="7543" y="61387"/>
                  <a:pt x="11368" y="61387"/>
                </a:cubicBezTo>
                <a:cubicBezTo>
                  <a:pt x="12501" y="61387"/>
                  <a:pt x="13441" y="61378"/>
                  <a:pt x="13992" y="61378"/>
                </a:cubicBezTo>
                <a:cubicBezTo>
                  <a:pt x="15172" y="61378"/>
                  <a:pt x="17864" y="61418"/>
                  <a:pt x="20632" y="61418"/>
                </a:cubicBezTo>
                <a:cubicBezTo>
                  <a:pt x="23572" y="61418"/>
                  <a:pt x="26598" y="61373"/>
                  <a:pt x="27984" y="61184"/>
                </a:cubicBezTo>
                <a:cubicBezTo>
                  <a:pt x="28436" y="61141"/>
                  <a:pt x="29222" y="61119"/>
                  <a:pt x="30220" y="61119"/>
                </a:cubicBezTo>
                <a:cubicBezTo>
                  <a:pt x="31218" y="61119"/>
                  <a:pt x="32429" y="61141"/>
                  <a:pt x="33731" y="61184"/>
                </a:cubicBezTo>
                <a:cubicBezTo>
                  <a:pt x="38661" y="61184"/>
                  <a:pt x="44860" y="61184"/>
                  <a:pt x="45312" y="60474"/>
                </a:cubicBezTo>
                <a:cubicBezTo>
                  <a:pt x="46022" y="59311"/>
                  <a:pt x="45936" y="48635"/>
                  <a:pt x="45936" y="42629"/>
                </a:cubicBezTo>
                <a:cubicBezTo>
                  <a:pt x="45850" y="34643"/>
                  <a:pt x="46194" y="23601"/>
                  <a:pt x="46281" y="18047"/>
                </a:cubicBezTo>
                <a:cubicBezTo>
                  <a:pt x="46388" y="12407"/>
                  <a:pt x="46108" y="1193"/>
                  <a:pt x="45570" y="461"/>
                </a:cubicBezTo>
                <a:cubicBezTo>
                  <a:pt x="45314" y="134"/>
                  <a:pt x="42472" y="17"/>
                  <a:pt x="38906" y="17"/>
                </a:cubicBezTo>
                <a:cubicBezTo>
                  <a:pt x="33785" y="17"/>
                  <a:pt x="27172" y="258"/>
                  <a:pt x="24583" y="461"/>
                </a:cubicBezTo>
                <a:cubicBezTo>
                  <a:pt x="24243" y="482"/>
                  <a:pt x="23817" y="492"/>
                  <a:pt x="23320" y="492"/>
                </a:cubicBezTo>
                <a:cubicBezTo>
                  <a:pt x="21333" y="492"/>
                  <a:pt x="18220" y="340"/>
                  <a:pt x="14983" y="203"/>
                </a:cubicBezTo>
                <a:cubicBezTo>
                  <a:pt x="11856" y="115"/>
                  <a:pt x="8609" y="1"/>
                  <a:pt x="6060" y="1"/>
                </a:cubicBezTo>
                <a:close/>
              </a:path>
            </a:pathLst>
          </a:custGeom>
          <a:solidFill>
            <a:srgbClr val="C4E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25"/>
          <p:cNvSpPr/>
          <p:nvPr/>
        </p:nvSpPr>
        <p:spPr>
          <a:xfrm>
            <a:off x="6374678" y="3279738"/>
            <a:ext cx="1950194" cy="1449642"/>
          </a:xfrm>
          <a:custGeom>
            <a:avLst/>
            <a:gdLst/>
            <a:ahLst/>
            <a:cxnLst/>
            <a:rect l="l" t="t" r="r" b="b"/>
            <a:pathLst>
              <a:path w="46389" h="61419" extrusionOk="0">
                <a:moveTo>
                  <a:pt x="6060" y="1"/>
                </a:moveTo>
                <a:cubicBezTo>
                  <a:pt x="3572" y="1"/>
                  <a:pt x="1750" y="110"/>
                  <a:pt x="1357" y="461"/>
                </a:cubicBezTo>
                <a:cubicBezTo>
                  <a:pt x="281" y="1279"/>
                  <a:pt x="539" y="8813"/>
                  <a:pt x="453" y="16347"/>
                </a:cubicBezTo>
                <a:cubicBezTo>
                  <a:pt x="367" y="23880"/>
                  <a:pt x="367" y="41897"/>
                  <a:pt x="453" y="45406"/>
                </a:cubicBezTo>
                <a:cubicBezTo>
                  <a:pt x="539" y="49001"/>
                  <a:pt x="1" y="59118"/>
                  <a:pt x="819" y="60388"/>
                </a:cubicBezTo>
                <a:cubicBezTo>
                  <a:pt x="1516" y="61284"/>
                  <a:pt x="7543" y="61387"/>
                  <a:pt x="11368" y="61387"/>
                </a:cubicBezTo>
                <a:cubicBezTo>
                  <a:pt x="12501" y="61387"/>
                  <a:pt x="13441" y="61378"/>
                  <a:pt x="13992" y="61378"/>
                </a:cubicBezTo>
                <a:cubicBezTo>
                  <a:pt x="15172" y="61378"/>
                  <a:pt x="17864" y="61418"/>
                  <a:pt x="20632" y="61418"/>
                </a:cubicBezTo>
                <a:cubicBezTo>
                  <a:pt x="23572" y="61418"/>
                  <a:pt x="26598" y="61373"/>
                  <a:pt x="27984" y="61184"/>
                </a:cubicBezTo>
                <a:cubicBezTo>
                  <a:pt x="28436" y="61141"/>
                  <a:pt x="29222" y="61119"/>
                  <a:pt x="30220" y="61119"/>
                </a:cubicBezTo>
                <a:cubicBezTo>
                  <a:pt x="31218" y="61119"/>
                  <a:pt x="32429" y="61141"/>
                  <a:pt x="33731" y="61184"/>
                </a:cubicBezTo>
                <a:cubicBezTo>
                  <a:pt x="38661" y="61184"/>
                  <a:pt x="44860" y="61184"/>
                  <a:pt x="45312" y="60474"/>
                </a:cubicBezTo>
                <a:cubicBezTo>
                  <a:pt x="46022" y="59311"/>
                  <a:pt x="45936" y="48635"/>
                  <a:pt x="45936" y="42629"/>
                </a:cubicBezTo>
                <a:cubicBezTo>
                  <a:pt x="45850" y="34643"/>
                  <a:pt x="46194" y="23601"/>
                  <a:pt x="46281" y="18047"/>
                </a:cubicBezTo>
                <a:cubicBezTo>
                  <a:pt x="46388" y="12407"/>
                  <a:pt x="46108" y="1193"/>
                  <a:pt x="45570" y="461"/>
                </a:cubicBezTo>
                <a:cubicBezTo>
                  <a:pt x="45314" y="134"/>
                  <a:pt x="42472" y="17"/>
                  <a:pt x="38906" y="17"/>
                </a:cubicBezTo>
                <a:cubicBezTo>
                  <a:pt x="33785" y="17"/>
                  <a:pt x="27172" y="258"/>
                  <a:pt x="24583" y="461"/>
                </a:cubicBezTo>
                <a:cubicBezTo>
                  <a:pt x="24243" y="482"/>
                  <a:pt x="23817" y="492"/>
                  <a:pt x="23320" y="492"/>
                </a:cubicBezTo>
                <a:cubicBezTo>
                  <a:pt x="21333" y="492"/>
                  <a:pt x="18220" y="340"/>
                  <a:pt x="14983" y="203"/>
                </a:cubicBezTo>
                <a:cubicBezTo>
                  <a:pt x="11856" y="115"/>
                  <a:pt x="8609" y="1"/>
                  <a:pt x="606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25"/>
          <p:cNvSpPr/>
          <p:nvPr/>
        </p:nvSpPr>
        <p:spPr>
          <a:xfrm>
            <a:off x="6354026" y="3279738"/>
            <a:ext cx="1950194" cy="1449642"/>
          </a:xfrm>
          <a:custGeom>
            <a:avLst/>
            <a:gdLst/>
            <a:ahLst/>
            <a:cxnLst/>
            <a:rect l="l" t="t" r="r" b="b"/>
            <a:pathLst>
              <a:path w="46389" h="61419" extrusionOk="0">
                <a:moveTo>
                  <a:pt x="6060" y="1"/>
                </a:moveTo>
                <a:cubicBezTo>
                  <a:pt x="3572" y="1"/>
                  <a:pt x="1750" y="110"/>
                  <a:pt x="1357" y="461"/>
                </a:cubicBezTo>
                <a:cubicBezTo>
                  <a:pt x="281" y="1279"/>
                  <a:pt x="539" y="8813"/>
                  <a:pt x="453" y="16347"/>
                </a:cubicBezTo>
                <a:cubicBezTo>
                  <a:pt x="367" y="23880"/>
                  <a:pt x="367" y="41897"/>
                  <a:pt x="453" y="45406"/>
                </a:cubicBezTo>
                <a:cubicBezTo>
                  <a:pt x="539" y="49001"/>
                  <a:pt x="1" y="59118"/>
                  <a:pt x="819" y="60388"/>
                </a:cubicBezTo>
                <a:cubicBezTo>
                  <a:pt x="1516" y="61284"/>
                  <a:pt x="7543" y="61387"/>
                  <a:pt x="11368" y="61387"/>
                </a:cubicBezTo>
                <a:cubicBezTo>
                  <a:pt x="12501" y="61387"/>
                  <a:pt x="13441" y="61378"/>
                  <a:pt x="13992" y="61378"/>
                </a:cubicBezTo>
                <a:cubicBezTo>
                  <a:pt x="15172" y="61378"/>
                  <a:pt x="17864" y="61418"/>
                  <a:pt x="20632" y="61418"/>
                </a:cubicBezTo>
                <a:cubicBezTo>
                  <a:pt x="23572" y="61418"/>
                  <a:pt x="26598" y="61373"/>
                  <a:pt x="27984" y="61184"/>
                </a:cubicBezTo>
                <a:cubicBezTo>
                  <a:pt x="28436" y="61141"/>
                  <a:pt x="29222" y="61119"/>
                  <a:pt x="30220" y="61119"/>
                </a:cubicBezTo>
                <a:cubicBezTo>
                  <a:pt x="31218" y="61119"/>
                  <a:pt x="32429" y="61141"/>
                  <a:pt x="33731" y="61184"/>
                </a:cubicBezTo>
                <a:cubicBezTo>
                  <a:pt x="38661" y="61184"/>
                  <a:pt x="44860" y="61184"/>
                  <a:pt x="45312" y="60474"/>
                </a:cubicBezTo>
                <a:cubicBezTo>
                  <a:pt x="46022" y="59311"/>
                  <a:pt x="45936" y="48635"/>
                  <a:pt x="45936" y="42629"/>
                </a:cubicBezTo>
                <a:cubicBezTo>
                  <a:pt x="45850" y="34643"/>
                  <a:pt x="46194" y="23601"/>
                  <a:pt x="46281" y="18047"/>
                </a:cubicBezTo>
                <a:cubicBezTo>
                  <a:pt x="46388" y="12407"/>
                  <a:pt x="46108" y="1193"/>
                  <a:pt x="45570" y="461"/>
                </a:cubicBezTo>
                <a:cubicBezTo>
                  <a:pt x="45314" y="134"/>
                  <a:pt x="42472" y="17"/>
                  <a:pt x="38906" y="17"/>
                </a:cubicBezTo>
                <a:cubicBezTo>
                  <a:pt x="33785" y="17"/>
                  <a:pt x="27172" y="258"/>
                  <a:pt x="24583" y="461"/>
                </a:cubicBezTo>
                <a:cubicBezTo>
                  <a:pt x="24243" y="482"/>
                  <a:pt x="23817" y="492"/>
                  <a:pt x="23320" y="492"/>
                </a:cubicBezTo>
                <a:cubicBezTo>
                  <a:pt x="21333" y="492"/>
                  <a:pt x="18220" y="340"/>
                  <a:pt x="14983" y="203"/>
                </a:cubicBezTo>
                <a:cubicBezTo>
                  <a:pt x="11856" y="115"/>
                  <a:pt x="8609" y="1"/>
                  <a:pt x="6060" y="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25"/>
          <p:cNvSpPr/>
          <p:nvPr/>
        </p:nvSpPr>
        <p:spPr>
          <a:xfrm>
            <a:off x="819127" y="3632199"/>
            <a:ext cx="1950194" cy="1073287"/>
          </a:xfrm>
          <a:custGeom>
            <a:avLst/>
            <a:gdLst/>
            <a:ahLst/>
            <a:cxnLst/>
            <a:rect l="l" t="t" r="r" b="b"/>
            <a:pathLst>
              <a:path w="46389" h="61419" extrusionOk="0">
                <a:moveTo>
                  <a:pt x="6060" y="1"/>
                </a:moveTo>
                <a:cubicBezTo>
                  <a:pt x="3572" y="1"/>
                  <a:pt x="1750" y="110"/>
                  <a:pt x="1357" y="461"/>
                </a:cubicBezTo>
                <a:cubicBezTo>
                  <a:pt x="281" y="1279"/>
                  <a:pt x="539" y="8813"/>
                  <a:pt x="453" y="16347"/>
                </a:cubicBezTo>
                <a:cubicBezTo>
                  <a:pt x="367" y="23880"/>
                  <a:pt x="367" y="41897"/>
                  <a:pt x="453" y="45406"/>
                </a:cubicBezTo>
                <a:cubicBezTo>
                  <a:pt x="539" y="49001"/>
                  <a:pt x="1" y="59118"/>
                  <a:pt x="819" y="60388"/>
                </a:cubicBezTo>
                <a:cubicBezTo>
                  <a:pt x="1516" y="61284"/>
                  <a:pt x="7543" y="61387"/>
                  <a:pt x="11368" y="61387"/>
                </a:cubicBezTo>
                <a:cubicBezTo>
                  <a:pt x="12501" y="61387"/>
                  <a:pt x="13441" y="61378"/>
                  <a:pt x="13992" y="61378"/>
                </a:cubicBezTo>
                <a:cubicBezTo>
                  <a:pt x="15172" y="61378"/>
                  <a:pt x="17864" y="61418"/>
                  <a:pt x="20632" y="61418"/>
                </a:cubicBezTo>
                <a:cubicBezTo>
                  <a:pt x="23572" y="61418"/>
                  <a:pt x="26598" y="61373"/>
                  <a:pt x="27984" y="61184"/>
                </a:cubicBezTo>
                <a:cubicBezTo>
                  <a:pt x="28436" y="61141"/>
                  <a:pt x="29222" y="61119"/>
                  <a:pt x="30220" y="61119"/>
                </a:cubicBezTo>
                <a:cubicBezTo>
                  <a:pt x="31218" y="61119"/>
                  <a:pt x="32429" y="61141"/>
                  <a:pt x="33731" y="61184"/>
                </a:cubicBezTo>
                <a:cubicBezTo>
                  <a:pt x="38661" y="61184"/>
                  <a:pt x="44860" y="61184"/>
                  <a:pt x="45312" y="60474"/>
                </a:cubicBezTo>
                <a:cubicBezTo>
                  <a:pt x="46022" y="59311"/>
                  <a:pt x="45936" y="48635"/>
                  <a:pt x="45936" y="42629"/>
                </a:cubicBezTo>
                <a:cubicBezTo>
                  <a:pt x="45850" y="34643"/>
                  <a:pt x="46194" y="23601"/>
                  <a:pt x="46281" y="18047"/>
                </a:cubicBezTo>
                <a:cubicBezTo>
                  <a:pt x="46388" y="12407"/>
                  <a:pt x="46108" y="1193"/>
                  <a:pt x="45570" y="461"/>
                </a:cubicBezTo>
                <a:cubicBezTo>
                  <a:pt x="45314" y="134"/>
                  <a:pt x="42472" y="17"/>
                  <a:pt x="38906" y="17"/>
                </a:cubicBezTo>
                <a:cubicBezTo>
                  <a:pt x="33785" y="17"/>
                  <a:pt x="27172" y="258"/>
                  <a:pt x="24583" y="461"/>
                </a:cubicBezTo>
                <a:cubicBezTo>
                  <a:pt x="24243" y="482"/>
                  <a:pt x="23817" y="492"/>
                  <a:pt x="23320" y="492"/>
                </a:cubicBezTo>
                <a:cubicBezTo>
                  <a:pt x="21333" y="492"/>
                  <a:pt x="18220" y="340"/>
                  <a:pt x="14983" y="203"/>
                </a:cubicBezTo>
                <a:cubicBezTo>
                  <a:pt x="11856" y="115"/>
                  <a:pt x="8609" y="1"/>
                  <a:pt x="6060" y="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25"/>
          <p:cNvSpPr txBox="1"/>
          <p:nvPr/>
        </p:nvSpPr>
        <p:spPr>
          <a:xfrm>
            <a:off x="906211" y="1304957"/>
            <a:ext cx="17700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 smtClean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Demografía</a:t>
            </a:r>
            <a:endParaRPr sz="19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38" name="Google Shape;1538;p25"/>
          <p:cNvSpPr txBox="1"/>
          <p:nvPr/>
        </p:nvSpPr>
        <p:spPr>
          <a:xfrm>
            <a:off x="906211" y="2218807"/>
            <a:ext cx="17700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Roboto"/>
                <a:ea typeface="Roboto"/>
                <a:cs typeface="Roboto"/>
                <a:sym typeface="Roboto"/>
              </a:rPr>
              <a:t>Edades variadas a partir de los 30 años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Roboto"/>
                <a:ea typeface="Roboto"/>
                <a:cs typeface="Roboto"/>
                <a:sym typeface="Roboto"/>
              </a:rPr>
              <a:t>No tienen hijos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Roboto"/>
                <a:ea typeface="Roboto"/>
                <a:cs typeface="Roboto"/>
                <a:sym typeface="Roboto"/>
              </a:rPr>
              <a:t>Grupo de 1 – 2 miembrs máximo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1" name="Google Shape;1541;p25"/>
          <p:cNvGrpSpPr/>
          <p:nvPr/>
        </p:nvGrpSpPr>
        <p:grpSpPr>
          <a:xfrm>
            <a:off x="1128285" y="4218894"/>
            <a:ext cx="1325148" cy="285784"/>
            <a:chOff x="3080225" y="4241075"/>
            <a:chExt cx="1109375" cy="239250"/>
          </a:xfrm>
        </p:grpSpPr>
        <p:grpSp>
          <p:nvGrpSpPr>
            <p:cNvPr id="1542" name="Google Shape;1542;p25"/>
            <p:cNvGrpSpPr/>
            <p:nvPr/>
          </p:nvGrpSpPr>
          <p:grpSpPr>
            <a:xfrm>
              <a:off x="3080225" y="4241325"/>
              <a:ext cx="264400" cy="239000"/>
              <a:chOff x="3080225" y="4241325"/>
              <a:chExt cx="264400" cy="239000"/>
            </a:xfrm>
          </p:grpSpPr>
          <p:sp>
            <p:nvSpPr>
              <p:cNvPr id="1543" name="Google Shape;1543;p25"/>
              <p:cNvSpPr/>
              <p:nvPr/>
            </p:nvSpPr>
            <p:spPr>
              <a:xfrm>
                <a:off x="3080225" y="4297250"/>
                <a:ext cx="24382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9753" h="6917" extrusionOk="0">
                    <a:moveTo>
                      <a:pt x="1840" y="0"/>
                    </a:moveTo>
                    <a:cubicBezTo>
                      <a:pt x="1676" y="0"/>
                      <a:pt x="1508" y="105"/>
                      <a:pt x="1435" y="260"/>
                    </a:cubicBezTo>
                    <a:cubicBezTo>
                      <a:pt x="1181" y="260"/>
                      <a:pt x="1001" y="380"/>
                      <a:pt x="927" y="634"/>
                    </a:cubicBezTo>
                    <a:cubicBezTo>
                      <a:pt x="1" y="3128"/>
                      <a:pt x="927" y="5981"/>
                      <a:pt x="3675" y="6728"/>
                    </a:cubicBezTo>
                    <a:cubicBezTo>
                      <a:pt x="4114" y="6851"/>
                      <a:pt x="4611" y="6916"/>
                      <a:pt x="5117" y="6916"/>
                    </a:cubicBezTo>
                    <a:cubicBezTo>
                      <a:pt x="5900" y="6916"/>
                      <a:pt x="6705" y="6759"/>
                      <a:pt x="7349" y="6414"/>
                    </a:cubicBezTo>
                    <a:cubicBezTo>
                      <a:pt x="8469" y="5861"/>
                      <a:pt x="9022" y="4741"/>
                      <a:pt x="9515" y="3621"/>
                    </a:cubicBezTo>
                    <a:cubicBezTo>
                      <a:pt x="9753" y="3215"/>
                      <a:pt x="9387" y="2809"/>
                      <a:pt x="8984" y="2809"/>
                    </a:cubicBezTo>
                    <a:cubicBezTo>
                      <a:pt x="8957" y="2809"/>
                      <a:pt x="8930" y="2811"/>
                      <a:pt x="8902" y="2814"/>
                    </a:cubicBezTo>
                    <a:cubicBezTo>
                      <a:pt x="8160" y="2852"/>
                      <a:pt x="7146" y="3085"/>
                      <a:pt x="6231" y="3085"/>
                    </a:cubicBezTo>
                    <a:cubicBezTo>
                      <a:pt x="5692" y="3085"/>
                      <a:pt x="5188" y="3004"/>
                      <a:pt x="4795" y="2755"/>
                    </a:cubicBezTo>
                    <a:cubicBezTo>
                      <a:pt x="3735" y="2127"/>
                      <a:pt x="2988" y="1007"/>
                      <a:pt x="2122" y="141"/>
                    </a:cubicBezTo>
                    <a:cubicBezTo>
                      <a:pt x="2046" y="42"/>
                      <a:pt x="1944" y="0"/>
                      <a:pt x="18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25"/>
              <p:cNvSpPr/>
              <p:nvPr/>
            </p:nvSpPr>
            <p:spPr>
              <a:xfrm>
                <a:off x="3084700" y="4241325"/>
                <a:ext cx="259925" cy="239000"/>
              </a:xfrm>
              <a:custGeom>
                <a:avLst/>
                <a:gdLst/>
                <a:ahLst/>
                <a:cxnLst/>
                <a:rect l="l" t="t" r="r" b="b"/>
                <a:pathLst>
                  <a:path w="10397" h="9560" extrusionOk="0">
                    <a:moveTo>
                      <a:pt x="5033" y="406"/>
                    </a:moveTo>
                    <a:cubicBezTo>
                      <a:pt x="5661" y="406"/>
                      <a:pt x="6286" y="536"/>
                      <a:pt x="6856" y="810"/>
                    </a:cubicBezTo>
                    <a:cubicBezTo>
                      <a:pt x="8903" y="1930"/>
                      <a:pt x="9903" y="4424"/>
                      <a:pt x="8903" y="6545"/>
                    </a:cubicBezTo>
                    <a:cubicBezTo>
                      <a:pt x="8068" y="8351"/>
                      <a:pt x="6516" y="9067"/>
                      <a:pt x="4824" y="9067"/>
                    </a:cubicBezTo>
                    <a:cubicBezTo>
                      <a:pt x="4123" y="9067"/>
                      <a:pt x="3398" y="8944"/>
                      <a:pt x="2689" y="8726"/>
                    </a:cubicBezTo>
                    <a:cubicBezTo>
                      <a:pt x="2665" y="8716"/>
                      <a:pt x="2642" y="8712"/>
                      <a:pt x="2622" y="8712"/>
                    </a:cubicBezTo>
                    <a:cubicBezTo>
                      <a:pt x="2606" y="8712"/>
                      <a:pt x="2590" y="8715"/>
                      <a:pt x="2577" y="8720"/>
                    </a:cubicBezTo>
                    <a:lnTo>
                      <a:pt x="2577" y="8720"/>
                    </a:lnTo>
                    <a:cubicBezTo>
                      <a:pt x="1329" y="7980"/>
                      <a:pt x="568" y="6993"/>
                      <a:pt x="568" y="5485"/>
                    </a:cubicBezTo>
                    <a:cubicBezTo>
                      <a:pt x="568" y="4305"/>
                      <a:pt x="822" y="3050"/>
                      <a:pt x="1435" y="2124"/>
                    </a:cubicBezTo>
                    <a:cubicBezTo>
                      <a:pt x="2293" y="1020"/>
                      <a:pt x="3670" y="406"/>
                      <a:pt x="5033" y="406"/>
                    </a:cubicBezTo>
                    <a:close/>
                    <a:moveTo>
                      <a:pt x="4963" y="0"/>
                    </a:moveTo>
                    <a:cubicBezTo>
                      <a:pt x="3414" y="0"/>
                      <a:pt x="1887" y="758"/>
                      <a:pt x="1061" y="2064"/>
                    </a:cubicBezTo>
                    <a:cubicBezTo>
                      <a:pt x="315" y="3184"/>
                      <a:pt x="1" y="4797"/>
                      <a:pt x="195" y="6112"/>
                    </a:cubicBezTo>
                    <a:cubicBezTo>
                      <a:pt x="369" y="7430"/>
                      <a:pt x="1316" y="8299"/>
                      <a:pt x="2504" y="8909"/>
                    </a:cubicBezTo>
                    <a:lnTo>
                      <a:pt x="2504" y="8909"/>
                    </a:lnTo>
                    <a:cubicBezTo>
                      <a:pt x="2514" y="8933"/>
                      <a:pt x="2531" y="8953"/>
                      <a:pt x="2555" y="8965"/>
                    </a:cubicBezTo>
                    <a:cubicBezTo>
                      <a:pt x="3276" y="9372"/>
                      <a:pt x="4051" y="9560"/>
                      <a:pt x="4817" y="9560"/>
                    </a:cubicBezTo>
                    <a:cubicBezTo>
                      <a:pt x="6636" y="9560"/>
                      <a:pt x="8404" y="8497"/>
                      <a:pt x="9276" y="6784"/>
                    </a:cubicBezTo>
                    <a:cubicBezTo>
                      <a:pt x="10396" y="4364"/>
                      <a:pt x="9276" y="1556"/>
                      <a:pt x="6916" y="436"/>
                    </a:cubicBezTo>
                    <a:cubicBezTo>
                      <a:pt x="6297" y="140"/>
                      <a:pt x="5628" y="0"/>
                      <a:pt x="49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25"/>
              <p:cNvSpPr/>
              <p:nvPr/>
            </p:nvSpPr>
            <p:spPr>
              <a:xfrm>
                <a:off x="3207925" y="4365025"/>
                <a:ext cx="1180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4721" h="568" extrusionOk="0">
                    <a:moveTo>
                      <a:pt x="2962" y="0"/>
                    </a:moveTo>
                    <a:cubicBezTo>
                      <a:pt x="1968" y="0"/>
                      <a:pt x="963" y="58"/>
                      <a:pt x="120" y="223"/>
                    </a:cubicBezTo>
                    <a:cubicBezTo>
                      <a:pt x="1" y="283"/>
                      <a:pt x="1" y="417"/>
                      <a:pt x="120" y="477"/>
                    </a:cubicBezTo>
                    <a:cubicBezTo>
                      <a:pt x="500" y="543"/>
                      <a:pt x="898" y="568"/>
                      <a:pt x="1305" y="568"/>
                    </a:cubicBezTo>
                    <a:cubicBezTo>
                      <a:pt x="2372" y="568"/>
                      <a:pt x="3504" y="396"/>
                      <a:pt x="4541" y="342"/>
                    </a:cubicBezTo>
                    <a:cubicBezTo>
                      <a:pt x="4720" y="342"/>
                      <a:pt x="4720" y="44"/>
                      <a:pt x="4541" y="44"/>
                    </a:cubicBezTo>
                    <a:cubicBezTo>
                      <a:pt x="4037" y="17"/>
                      <a:pt x="3501" y="0"/>
                      <a:pt x="29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25"/>
              <p:cNvSpPr/>
              <p:nvPr/>
            </p:nvSpPr>
            <p:spPr>
              <a:xfrm>
                <a:off x="3116075" y="4280225"/>
                <a:ext cx="974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3892" extrusionOk="0">
                    <a:moveTo>
                      <a:pt x="120" y="0"/>
                    </a:moveTo>
                    <a:cubicBezTo>
                      <a:pt x="60" y="0"/>
                      <a:pt x="1" y="75"/>
                      <a:pt x="60" y="135"/>
                    </a:cubicBezTo>
                    <a:cubicBezTo>
                      <a:pt x="314" y="882"/>
                      <a:pt x="1240" y="1434"/>
                      <a:pt x="1808" y="2002"/>
                    </a:cubicBezTo>
                    <a:cubicBezTo>
                      <a:pt x="2420" y="2689"/>
                      <a:pt x="2988" y="3436"/>
                      <a:pt x="3734" y="3869"/>
                    </a:cubicBezTo>
                    <a:cubicBezTo>
                      <a:pt x="3766" y="3885"/>
                      <a:pt x="3793" y="3892"/>
                      <a:pt x="3815" y="3892"/>
                    </a:cubicBezTo>
                    <a:cubicBezTo>
                      <a:pt x="3877" y="3892"/>
                      <a:pt x="3898" y="3833"/>
                      <a:pt x="3854" y="3734"/>
                    </a:cubicBezTo>
                    <a:cubicBezTo>
                      <a:pt x="3421" y="2988"/>
                      <a:pt x="2674" y="2435"/>
                      <a:pt x="2047" y="1808"/>
                    </a:cubicBezTo>
                    <a:cubicBezTo>
                      <a:pt x="1494" y="1195"/>
                      <a:pt x="867" y="254"/>
                      <a:pt x="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7" name="Google Shape;1547;p25"/>
            <p:cNvGrpSpPr/>
            <p:nvPr/>
          </p:nvGrpSpPr>
          <p:grpSpPr>
            <a:xfrm>
              <a:off x="3929700" y="4241075"/>
              <a:ext cx="259900" cy="239250"/>
              <a:chOff x="3929700" y="4219425"/>
              <a:chExt cx="259900" cy="239250"/>
            </a:xfrm>
          </p:grpSpPr>
          <p:sp>
            <p:nvSpPr>
              <p:cNvPr id="1548" name="Google Shape;1548;p25"/>
              <p:cNvSpPr/>
              <p:nvPr/>
            </p:nvSpPr>
            <p:spPr>
              <a:xfrm>
                <a:off x="3932700" y="4226050"/>
                <a:ext cx="239725" cy="223100"/>
              </a:xfrm>
              <a:custGeom>
                <a:avLst/>
                <a:gdLst/>
                <a:ahLst/>
                <a:cxnLst/>
                <a:rect l="l" t="t" r="r" b="b"/>
                <a:pathLst>
                  <a:path w="9589" h="8924" extrusionOk="0">
                    <a:moveTo>
                      <a:pt x="4682" y="1"/>
                    </a:moveTo>
                    <a:cubicBezTo>
                      <a:pt x="3142" y="1"/>
                      <a:pt x="1491" y="765"/>
                      <a:pt x="1061" y="2167"/>
                    </a:cubicBezTo>
                    <a:cubicBezTo>
                      <a:pt x="1001" y="2302"/>
                      <a:pt x="1001" y="2421"/>
                      <a:pt x="1061" y="2541"/>
                    </a:cubicBezTo>
                    <a:cubicBezTo>
                      <a:pt x="1001" y="2541"/>
                      <a:pt x="1001" y="2615"/>
                      <a:pt x="1001" y="2615"/>
                    </a:cubicBezTo>
                    <a:cubicBezTo>
                      <a:pt x="881" y="2675"/>
                      <a:pt x="747" y="2795"/>
                      <a:pt x="687" y="3049"/>
                    </a:cubicBezTo>
                    <a:cubicBezTo>
                      <a:pt x="254" y="4662"/>
                      <a:pt x="0" y="6275"/>
                      <a:pt x="1315" y="7589"/>
                    </a:cubicBezTo>
                    <a:cubicBezTo>
                      <a:pt x="1494" y="7709"/>
                      <a:pt x="1688" y="7768"/>
                      <a:pt x="1807" y="7768"/>
                    </a:cubicBezTo>
                    <a:cubicBezTo>
                      <a:pt x="2458" y="8431"/>
                      <a:pt x="3314" y="8841"/>
                      <a:pt x="4279" y="8841"/>
                    </a:cubicBezTo>
                    <a:cubicBezTo>
                      <a:pt x="4510" y="8841"/>
                      <a:pt x="4747" y="8818"/>
                      <a:pt x="4989" y="8769"/>
                    </a:cubicBezTo>
                    <a:cubicBezTo>
                      <a:pt x="5197" y="8875"/>
                      <a:pt x="5413" y="8923"/>
                      <a:pt x="5633" y="8923"/>
                    </a:cubicBezTo>
                    <a:cubicBezTo>
                      <a:pt x="6060" y="8923"/>
                      <a:pt x="6501" y="8742"/>
                      <a:pt x="6915" y="8455"/>
                    </a:cubicBezTo>
                    <a:cubicBezTo>
                      <a:pt x="6915" y="8396"/>
                      <a:pt x="6915" y="8396"/>
                      <a:pt x="6975" y="8396"/>
                    </a:cubicBezTo>
                    <a:cubicBezTo>
                      <a:pt x="7528" y="8022"/>
                      <a:pt x="8036" y="7529"/>
                      <a:pt x="8275" y="6962"/>
                    </a:cubicBezTo>
                    <a:cubicBezTo>
                      <a:pt x="8648" y="6409"/>
                      <a:pt x="8962" y="5901"/>
                      <a:pt x="9156" y="5528"/>
                    </a:cubicBezTo>
                    <a:lnTo>
                      <a:pt x="9156" y="5289"/>
                    </a:lnTo>
                    <a:cubicBezTo>
                      <a:pt x="9216" y="5229"/>
                      <a:pt x="9216" y="5229"/>
                      <a:pt x="9216" y="5155"/>
                    </a:cubicBezTo>
                    <a:cubicBezTo>
                      <a:pt x="9469" y="4721"/>
                      <a:pt x="9589" y="4348"/>
                      <a:pt x="9469" y="3855"/>
                    </a:cubicBezTo>
                    <a:cubicBezTo>
                      <a:pt x="9335" y="3288"/>
                      <a:pt x="9156" y="2541"/>
                      <a:pt x="8902" y="1988"/>
                    </a:cubicBezTo>
                    <a:cubicBezTo>
                      <a:pt x="8529" y="1122"/>
                      <a:pt x="7782" y="749"/>
                      <a:pt x="6975" y="674"/>
                    </a:cubicBezTo>
                    <a:lnTo>
                      <a:pt x="6915" y="674"/>
                    </a:lnTo>
                    <a:cubicBezTo>
                      <a:pt x="6856" y="614"/>
                      <a:pt x="6781" y="614"/>
                      <a:pt x="6781" y="614"/>
                    </a:cubicBezTo>
                    <a:cubicBezTo>
                      <a:pt x="6721" y="554"/>
                      <a:pt x="6662" y="495"/>
                      <a:pt x="6602" y="495"/>
                    </a:cubicBezTo>
                    <a:cubicBezTo>
                      <a:pt x="6071" y="161"/>
                      <a:pt x="5388" y="1"/>
                      <a:pt x="46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25"/>
              <p:cNvSpPr/>
              <p:nvPr/>
            </p:nvSpPr>
            <p:spPr>
              <a:xfrm>
                <a:off x="3929700" y="4219425"/>
                <a:ext cx="259900" cy="239250"/>
              </a:xfrm>
              <a:custGeom>
                <a:avLst/>
                <a:gdLst/>
                <a:ahLst/>
                <a:cxnLst/>
                <a:rect l="l" t="t" r="r" b="b"/>
                <a:pathLst>
                  <a:path w="10396" h="9570" extrusionOk="0">
                    <a:moveTo>
                      <a:pt x="4994" y="412"/>
                    </a:moveTo>
                    <a:cubicBezTo>
                      <a:pt x="5632" y="412"/>
                      <a:pt x="6268" y="544"/>
                      <a:pt x="6841" y="819"/>
                    </a:cubicBezTo>
                    <a:cubicBezTo>
                      <a:pt x="8902" y="1940"/>
                      <a:pt x="9888" y="4434"/>
                      <a:pt x="8902" y="6540"/>
                    </a:cubicBezTo>
                    <a:cubicBezTo>
                      <a:pt x="8015" y="8346"/>
                      <a:pt x="6485" y="9062"/>
                      <a:pt x="4804" y="9062"/>
                    </a:cubicBezTo>
                    <a:cubicBezTo>
                      <a:pt x="4109" y="9062"/>
                      <a:pt x="3387" y="8939"/>
                      <a:pt x="2674" y="8720"/>
                    </a:cubicBezTo>
                    <a:cubicBezTo>
                      <a:pt x="2656" y="8714"/>
                      <a:pt x="2637" y="8711"/>
                      <a:pt x="2620" y="8711"/>
                    </a:cubicBezTo>
                    <a:cubicBezTo>
                      <a:pt x="2603" y="8711"/>
                      <a:pt x="2586" y="8714"/>
                      <a:pt x="2570" y="8719"/>
                    </a:cubicBezTo>
                    <a:lnTo>
                      <a:pt x="2570" y="8719"/>
                    </a:lnTo>
                    <a:cubicBezTo>
                      <a:pt x="1328" y="7980"/>
                      <a:pt x="494" y="7006"/>
                      <a:pt x="494" y="5494"/>
                    </a:cubicBezTo>
                    <a:cubicBezTo>
                      <a:pt x="494" y="4299"/>
                      <a:pt x="747" y="3060"/>
                      <a:pt x="1435" y="2134"/>
                    </a:cubicBezTo>
                    <a:cubicBezTo>
                      <a:pt x="2240" y="1023"/>
                      <a:pt x="3623" y="412"/>
                      <a:pt x="4994" y="412"/>
                    </a:cubicBezTo>
                    <a:close/>
                    <a:moveTo>
                      <a:pt x="4940" y="0"/>
                    </a:moveTo>
                    <a:cubicBezTo>
                      <a:pt x="3398" y="0"/>
                      <a:pt x="1866" y="757"/>
                      <a:pt x="1001" y="2059"/>
                    </a:cubicBezTo>
                    <a:cubicBezTo>
                      <a:pt x="314" y="3179"/>
                      <a:pt x="1" y="4807"/>
                      <a:pt x="120" y="6107"/>
                    </a:cubicBezTo>
                    <a:cubicBezTo>
                      <a:pt x="311" y="7458"/>
                      <a:pt x="1339" y="8318"/>
                      <a:pt x="2495" y="8942"/>
                    </a:cubicBezTo>
                    <a:lnTo>
                      <a:pt x="2495" y="8942"/>
                    </a:lnTo>
                    <a:cubicBezTo>
                      <a:pt x="2510" y="8956"/>
                      <a:pt x="2530" y="8967"/>
                      <a:pt x="2555" y="8974"/>
                    </a:cubicBezTo>
                    <a:cubicBezTo>
                      <a:pt x="3271" y="9381"/>
                      <a:pt x="4043" y="9569"/>
                      <a:pt x="4805" y="9569"/>
                    </a:cubicBezTo>
                    <a:cubicBezTo>
                      <a:pt x="6617" y="9569"/>
                      <a:pt x="8375" y="8507"/>
                      <a:pt x="9216" y="6794"/>
                    </a:cubicBezTo>
                    <a:cubicBezTo>
                      <a:pt x="10396" y="4374"/>
                      <a:pt x="9216" y="1566"/>
                      <a:pt x="6901" y="446"/>
                    </a:cubicBezTo>
                    <a:cubicBezTo>
                      <a:pt x="6281" y="143"/>
                      <a:pt x="5610" y="0"/>
                      <a:pt x="49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0" name="Google Shape;1550;p25"/>
            <p:cNvGrpSpPr/>
            <p:nvPr/>
          </p:nvGrpSpPr>
          <p:grpSpPr>
            <a:xfrm>
              <a:off x="3506650" y="4241325"/>
              <a:ext cx="261400" cy="239000"/>
              <a:chOff x="3506650" y="4230500"/>
              <a:chExt cx="261400" cy="239000"/>
            </a:xfrm>
          </p:grpSpPr>
          <p:sp>
            <p:nvSpPr>
              <p:cNvPr id="1551" name="Google Shape;1551;p25"/>
              <p:cNvSpPr/>
              <p:nvPr/>
            </p:nvSpPr>
            <p:spPr>
              <a:xfrm>
                <a:off x="3511125" y="4236775"/>
                <a:ext cx="23042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8874" extrusionOk="0">
                    <a:moveTo>
                      <a:pt x="3595" y="0"/>
                    </a:moveTo>
                    <a:cubicBezTo>
                      <a:pt x="3516" y="0"/>
                      <a:pt x="3435" y="20"/>
                      <a:pt x="3361" y="66"/>
                    </a:cubicBezTo>
                    <a:cubicBezTo>
                      <a:pt x="1987" y="753"/>
                      <a:pt x="494" y="1933"/>
                      <a:pt x="120" y="3486"/>
                    </a:cubicBezTo>
                    <a:cubicBezTo>
                      <a:pt x="120" y="3740"/>
                      <a:pt x="60" y="3979"/>
                      <a:pt x="60" y="4292"/>
                    </a:cubicBezTo>
                    <a:cubicBezTo>
                      <a:pt x="1" y="4427"/>
                      <a:pt x="1" y="4546"/>
                      <a:pt x="1" y="4606"/>
                    </a:cubicBezTo>
                    <a:cubicBezTo>
                      <a:pt x="1" y="4800"/>
                      <a:pt x="1" y="4920"/>
                      <a:pt x="120" y="5039"/>
                    </a:cubicBezTo>
                    <a:cubicBezTo>
                      <a:pt x="195" y="6100"/>
                      <a:pt x="628" y="7160"/>
                      <a:pt x="1375" y="7787"/>
                    </a:cubicBezTo>
                    <a:cubicBezTo>
                      <a:pt x="2256" y="8435"/>
                      <a:pt x="3554" y="8873"/>
                      <a:pt x="4753" y="8873"/>
                    </a:cubicBezTo>
                    <a:cubicBezTo>
                      <a:pt x="5158" y="8873"/>
                      <a:pt x="5552" y="8823"/>
                      <a:pt x="5915" y="8713"/>
                    </a:cubicBezTo>
                    <a:cubicBezTo>
                      <a:pt x="6035" y="8654"/>
                      <a:pt x="6229" y="8594"/>
                      <a:pt x="6348" y="8534"/>
                    </a:cubicBezTo>
                    <a:cubicBezTo>
                      <a:pt x="6468" y="8534"/>
                      <a:pt x="6662" y="8534"/>
                      <a:pt x="6781" y="8460"/>
                    </a:cubicBezTo>
                    <a:cubicBezTo>
                      <a:pt x="8156" y="7967"/>
                      <a:pt x="8529" y="7474"/>
                      <a:pt x="9156" y="6100"/>
                    </a:cubicBezTo>
                    <a:cubicBezTo>
                      <a:pt x="9216" y="5920"/>
                      <a:pt x="9216" y="5726"/>
                      <a:pt x="9156" y="5607"/>
                    </a:cubicBezTo>
                    <a:cubicBezTo>
                      <a:pt x="9156" y="5472"/>
                      <a:pt x="9216" y="5353"/>
                      <a:pt x="9216" y="5233"/>
                    </a:cubicBezTo>
                    <a:cubicBezTo>
                      <a:pt x="9216" y="5039"/>
                      <a:pt x="9216" y="4920"/>
                      <a:pt x="9082" y="4800"/>
                    </a:cubicBezTo>
                    <a:cubicBezTo>
                      <a:pt x="7782" y="4979"/>
                      <a:pt x="6348" y="4860"/>
                      <a:pt x="5049" y="5039"/>
                    </a:cubicBezTo>
                    <a:cubicBezTo>
                      <a:pt x="5025" y="5041"/>
                      <a:pt x="5001" y="5042"/>
                      <a:pt x="4978" y="5042"/>
                    </a:cubicBezTo>
                    <a:cubicBezTo>
                      <a:pt x="4353" y="5042"/>
                      <a:pt x="4241" y="4279"/>
                      <a:pt x="4601" y="3919"/>
                    </a:cubicBezTo>
                    <a:lnTo>
                      <a:pt x="4601" y="2739"/>
                    </a:lnTo>
                    <a:lnTo>
                      <a:pt x="4601" y="558"/>
                    </a:lnTo>
                    <a:cubicBezTo>
                      <a:pt x="4601" y="245"/>
                      <a:pt x="4338" y="111"/>
                      <a:pt x="4077" y="111"/>
                    </a:cubicBezTo>
                    <a:cubicBezTo>
                      <a:pt x="4027" y="111"/>
                      <a:pt x="3977" y="116"/>
                      <a:pt x="3929" y="125"/>
                    </a:cubicBezTo>
                    <a:cubicBezTo>
                      <a:pt x="3846" y="51"/>
                      <a:pt x="3723" y="0"/>
                      <a:pt x="35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25"/>
              <p:cNvSpPr/>
              <p:nvPr/>
            </p:nvSpPr>
            <p:spPr>
              <a:xfrm>
                <a:off x="3506650" y="4230500"/>
                <a:ext cx="261400" cy="239000"/>
              </a:xfrm>
              <a:custGeom>
                <a:avLst/>
                <a:gdLst/>
                <a:ahLst/>
                <a:cxnLst/>
                <a:rect l="l" t="t" r="r" b="b"/>
                <a:pathLst>
                  <a:path w="10456" h="9560" extrusionOk="0">
                    <a:moveTo>
                      <a:pt x="5008" y="402"/>
                    </a:moveTo>
                    <a:cubicBezTo>
                      <a:pt x="5638" y="402"/>
                      <a:pt x="6267" y="534"/>
                      <a:pt x="6841" y="809"/>
                    </a:cubicBezTo>
                    <a:cubicBezTo>
                      <a:pt x="8962" y="1930"/>
                      <a:pt x="9948" y="4424"/>
                      <a:pt x="8887" y="6545"/>
                    </a:cubicBezTo>
                    <a:cubicBezTo>
                      <a:pt x="8053" y="8339"/>
                      <a:pt x="6503" y="9052"/>
                      <a:pt x="4811" y="9052"/>
                    </a:cubicBezTo>
                    <a:cubicBezTo>
                      <a:pt x="4110" y="9052"/>
                      <a:pt x="3383" y="8930"/>
                      <a:pt x="2674" y="8711"/>
                    </a:cubicBezTo>
                    <a:cubicBezTo>
                      <a:pt x="2660" y="8704"/>
                      <a:pt x="2646" y="8702"/>
                      <a:pt x="2633" y="8702"/>
                    </a:cubicBezTo>
                    <a:cubicBezTo>
                      <a:pt x="2621" y="8702"/>
                      <a:pt x="2610" y="8704"/>
                      <a:pt x="2600" y="8707"/>
                    </a:cubicBezTo>
                    <a:lnTo>
                      <a:pt x="2600" y="8707"/>
                    </a:lnTo>
                    <a:cubicBezTo>
                      <a:pt x="1361" y="7969"/>
                      <a:pt x="553" y="6984"/>
                      <a:pt x="553" y="5484"/>
                    </a:cubicBezTo>
                    <a:cubicBezTo>
                      <a:pt x="553" y="4304"/>
                      <a:pt x="807" y="3050"/>
                      <a:pt x="1494" y="2124"/>
                    </a:cubicBezTo>
                    <a:cubicBezTo>
                      <a:pt x="2299" y="1013"/>
                      <a:pt x="3654" y="402"/>
                      <a:pt x="5008" y="402"/>
                    </a:cubicBezTo>
                    <a:close/>
                    <a:moveTo>
                      <a:pt x="4994" y="0"/>
                    </a:moveTo>
                    <a:cubicBezTo>
                      <a:pt x="3466" y="0"/>
                      <a:pt x="1924" y="758"/>
                      <a:pt x="1046" y="2064"/>
                    </a:cubicBezTo>
                    <a:cubicBezTo>
                      <a:pt x="299" y="3184"/>
                      <a:pt x="0" y="4797"/>
                      <a:pt x="180" y="6097"/>
                    </a:cubicBezTo>
                    <a:cubicBezTo>
                      <a:pt x="371" y="7450"/>
                      <a:pt x="1330" y="8311"/>
                      <a:pt x="2558" y="8936"/>
                    </a:cubicBezTo>
                    <a:lnTo>
                      <a:pt x="2558" y="8936"/>
                    </a:lnTo>
                    <a:cubicBezTo>
                      <a:pt x="2573" y="8948"/>
                      <a:pt x="2591" y="8957"/>
                      <a:pt x="2614" y="8964"/>
                    </a:cubicBezTo>
                    <a:cubicBezTo>
                      <a:pt x="3313" y="9371"/>
                      <a:pt x="4078" y="9560"/>
                      <a:pt x="4838" y="9560"/>
                    </a:cubicBezTo>
                    <a:cubicBezTo>
                      <a:pt x="6645" y="9560"/>
                      <a:pt x="8430" y="8497"/>
                      <a:pt x="9261" y="6784"/>
                    </a:cubicBezTo>
                    <a:cubicBezTo>
                      <a:pt x="10455" y="4364"/>
                      <a:pt x="9261" y="1556"/>
                      <a:pt x="6901" y="436"/>
                    </a:cubicBezTo>
                    <a:cubicBezTo>
                      <a:pt x="6304" y="140"/>
                      <a:pt x="5651" y="0"/>
                      <a:pt x="499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25"/>
              <p:cNvSpPr/>
              <p:nvPr/>
            </p:nvSpPr>
            <p:spPr>
              <a:xfrm>
                <a:off x="3616800" y="4235800"/>
                <a:ext cx="17200" cy="1309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39" extrusionOk="0">
                    <a:moveTo>
                      <a:pt x="353" y="0"/>
                    </a:moveTo>
                    <a:cubicBezTo>
                      <a:pt x="329" y="0"/>
                      <a:pt x="314" y="15"/>
                      <a:pt x="314" y="45"/>
                    </a:cubicBezTo>
                    <a:cubicBezTo>
                      <a:pt x="0" y="792"/>
                      <a:pt x="195" y="1777"/>
                      <a:pt x="195" y="2599"/>
                    </a:cubicBezTo>
                    <a:cubicBezTo>
                      <a:pt x="135" y="3465"/>
                      <a:pt x="75" y="4331"/>
                      <a:pt x="195" y="5138"/>
                    </a:cubicBezTo>
                    <a:cubicBezTo>
                      <a:pt x="224" y="5205"/>
                      <a:pt x="269" y="5239"/>
                      <a:pt x="316" y="5239"/>
                    </a:cubicBezTo>
                    <a:cubicBezTo>
                      <a:pt x="363" y="5239"/>
                      <a:pt x="411" y="5205"/>
                      <a:pt x="449" y="5138"/>
                    </a:cubicBezTo>
                    <a:cubicBezTo>
                      <a:pt x="568" y="4331"/>
                      <a:pt x="508" y="3465"/>
                      <a:pt x="508" y="2599"/>
                    </a:cubicBezTo>
                    <a:cubicBezTo>
                      <a:pt x="508" y="1777"/>
                      <a:pt x="688" y="792"/>
                      <a:pt x="449" y="45"/>
                    </a:cubicBezTo>
                    <a:cubicBezTo>
                      <a:pt x="411" y="15"/>
                      <a:pt x="378" y="0"/>
                      <a:pt x="35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25"/>
              <p:cNvSpPr/>
              <p:nvPr/>
            </p:nvSpPr>
            <p:spPr>
              <a:xfrm>
                <a:off x="3623150" y="4354075"/>
                <a:ext cx="1262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571" extrusionOk="0">
                    <a:moveTo>
                      <a:pt x="3270" y="1"/>
                    </a:moveTo>
                    <a:cubicBezTo>
                      <a:pt x="2193" y="1"/>
                      <a:pt x="1085" y="57"/>
                      <a:pt x="120" y="228"/>
                    </a:cubicBezTo>
                    <a:cubicBezTo>
                      <a:pt x="0" y="287"/>
                      <a:pt x="0" y="407"/>
                      <a:pt x="120" y="482"/>
                    </a:cubicBezTo>
                    <a:cubicBezTo>
                      <a:pt x="506" y="546"/>
                      <a:pt x="914" y="570"/>
                      <a:pt x="1334" y="570"/>
                    </a:cubicBezTo>
                    <a:cubicBezTo>
                      <a:pt x="2476" y="570"/>
                      <a:pt x="3703" y="391"/>
                      <a:pt x="4795" y="347"/>
                    </a:cubicBezTo>
                    <a:cubicBezTo>
                      <a:pt x="5049" y="347"/>
                      <a:pt x="5049" y="34"/>
                      <a:pt x="4795" y="34"/>
                    </a:cubicBezTo>
                    <a:cubicBezTo>
                      <a:pt x="4307" y="14"/>
                      <a:pt x="3792" y="1"/>
                      <a:pt x="32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55" name="Google Shape;1555;p25"/>
          <p:cNvSpPr txBox="1"/>
          <p:nvPr/>
        </p:nvSpPr>
        <p:spPr>
          <a:xfrm>
            <a:off x="6444199" y="1304957"/>
            <a:ext cx="17700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 smtClean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Consumo</a:t>
            </a:r>
            <a:endParaRPr sz="19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56" name="Google Shape;1556;p25"/>
          <p:cNvSpPr txBox="1"/>
          <p:nvPr/>
        </p:nvSpPr>
        <p:spPr>
          <a:xfrm>
            <a:off x="6444191" y="1679669"/>
            <a:ext cx="1770000" cy="11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Representan el grupo más importante de acuerdo a su consumo en el supermercado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8" name="Google Shape;1558;p25"/>
          <p:cNvSpPr txBox="1"/>
          <p:nvPr/>
        </p:nvSpPr>
        <p:spPr>
          <a:xfrm>
            <a:off x="6390670" y="3362638"/>
            <a:ext cx="17700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Roboto"/>
                <a:ea typeface="Roboto"/>
                <a:cs typeface="Roboto"/>
                <a:sym typeface="Roboto"/>
              </a:rPr>
              <a:t>Aceptación muy alta a campañas &amp; Baja a las Promociones</a:t>
            </a:r>
            <a:endParaRPr sz="1200" b="1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59" name="Google Shape;1559;p25"/>
          <p:cNvGrpSpPr/>
          <p:nvPr/>
        </p:nvGrpSpPr>
        <p:grpSpPr>
          <a:xfrm>
            <a:off x="7101346" y="4453296"/>
            <a:ext cx="855910" cy="96922"/>
            <a:chOff x="5479440" y="4416112"/>
            <a:chExt cx="789512" cy="89404"/>
          </a:xfrm>
        </p:grpSpPr>
        <p:sp>
          <p:nvSpPr>
            <p:cNvPr id="1560" name="Google Shape;1560;p25"/>
            <p:cNvSpPr/>
            <p:nvPr/>
          </p:nvSpPr>
          <p:spPr>
            <a:xfrm>
              <a:off x="5479440" y="4416112"/>
              <a:ext cx="92815" cy="89404"/>
            </a:xfrm>
            <a:custGeom>
              <a:avLst/>
              <a:gdLst/>
              <a:ahLst/>
              <a:cxnLst/>
              <a:rect l="l" t="t" r="r" b="b"/>
              <a:pathLst>
                <a:path w="4788" h="4612" extrusionOk="0">
                  <a:moveTo>
                    <a:pt x="2382" y="0"/>
                  </a:moveTo>
                  <a:lnTo>
                    <a:pt x="1655" y="1579"/>
                  </a:lnTo>
                  <a:lnTo>
                    <a:pt x="1" y="1780"/>
                  </a:lnTo>
                  <a:lnTo>
                    <a:pt x="1254" y="2933"/>
                  </a:lnTo>
                  <a:lnTo>
                    <a:pt x="928" y="4612"/>
                  </a:lnTo>
                  <a:lnTo>
                    <a:pt x="2382" y="3885"/>
                  </a:lnTo>
                  <a:lnTo>
                    <a:pt x="3961" y="4612"/>
                  </a:lnTo>
                  <a:lnTo>
                    <a:pt x="3961" y="4612"/>
                  </a:lnTo>
                  <a:lnTo>
                    <a:pt x="3635" y="2933"/>
                  </a:lnTo>
                  <a:lnTo>
                    <a:pt x="4788" y="1780"/>
                  </a:lnTo>
                  <a:lnTo>
                    <a:pt x="3134" y="1579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5"/>
            <p:cNvSpPr/>
            <p:nvPr/>
          </p:nvSpPr>
          <p:spPr>
            <a:xfrm>
              <a:off x="5618876" y="4416112"/>
              <a:ext cx="93300" cy="89404"/>
            </a:xfrm>
            <a:custGeom>
              <a:avLst/>
              <a:gdLst/>
              <a:ahLst/>
              <a:cxnLst/>
              <a:rect l="l" t="t" r="r" b="b"/>
              <a:pathLst>
                <a:path w="4813" h="4612" extrusionOk="0">
                  <a:moveTo>
                    <a:pt x="2407" y="0"/>
                  </a:moveTo>
                  <a:lnTo>
                    <a:pt x="1680" y="1579"/>
                  </a:lnTo>
                  <a:lnTo>
                    <a:pt x="1" y="1780"/>
                  </a:lnTo>
                  <a:lnTo>
                    <a:pt x="1254" y="2933"/>
                  </a:lnTo>
                  <a:lnTo>
                    <a:pt x="953" y="4612"/>
                  </a:lnTo>
                  <a:lnTo>
                    <a:pt x="2407" y="3885"/>
                  </a:lnTo>
                  <a:lnTo>
                    <a:pt x="3861" y="4612"/>
                  </a:lnTo>
                  <a:lnTo>
                    <a:pt x="3560" y="2933"/>
                  </a:lnTo>
                  <a:lnTo>
                    <a:pt x="4813" y="1780"/>
                  </a:lnTo>
                  <a:lnTo>
                    <a:pt x="3134" y="1579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5"/>
            <p:cNvSpPr/>
            <p:nvPr/>
          </p:nvSpPr>
          <p:spPr>
            <a:xfrm>
              <a:off x="5758797" y="4416112"/>
              <a:ext cx="92815" cy="89404"/>
            </a:xfrm>
            <a:custGeom>
              <a:avLst/>
              <a:gdLst/>
              <a:ahLst/>
              <a:cxnLst/>
              <a:rect l="l" t="t" r="r" b="b"/>
              <a:pathLst>
                <a:path w="4788" h="4612" extrusionOk="0">
                  <a:moveTo>
                    <a:pt x="2382" y="0"/>
                  </a:moveTo>
                  <a:lnTo>
                    <a:pt x="1655" y="1579"/>
                  </a:lnTo>
                  <a:lnTo>
                    <a:pt x="1" y="1780"/>
                  </a:lnTo>
                  <a:lnTo>
                    <a:pt x="1129" y="2933"/>
                  </a:lnTo>
                  <a:lnTo>
                    <a:pt x="928" y="4612"/>
                  </a:lnTo>
                  <a:lnTo>
                    <a:pt x="2382" y="3885"/>
                  </a:lnTo>
                  <a:lnTo>
                    <a:pt x="3861" y="4612"/>
                  </a:lnTo>
                  <a:lnTo>
                    <a:pt x="3535" y="2933"/>
                  </a:lnTo>
                  <a:lnTo>
                    <a:pt x="4788" y="1780"/>
                  </a:lnTo>
                  <a:lnTo>
                    <a:pt x="3134" y="1579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5"/>
            <p:cNvSpPr/>
            <p:nvPr/>
          </p:nvSpPr>
          <p:spPr>
            <a:xfrm>
              <a:off x="5896295" y="4416112"/>
              <a:ext cx="93300" cy="89404"/>
            </a:xfrm>
            <a:custGeom>
              <a:avLst/>
              <a:gdLst/>
              <a:ahLst/>
              <a:cxnLst/>
              <a:rect l="l" t="t" r="r" b="b"/>
              <a:pathLst>
                <a:path w="4813" h="4612" extrusionOk="0">
                  <a:moveTo>
                    <a:pt x="2407" y="0"/>
                  </a:moveTo>
                  <a:lnTo>
                    <a:pt x="1680" y="1579"/>
                  </a:lnTo>
                  <a:lnTo>
                    <a:pt x="1" y="1780"/>
                  </a:lnTo>
                  <a:lnTo>
                    <a:pt x="1254" y="2933"/>
                  </a:lnTo>
                  <a:lnTo>
                    <a:pt x="928" y="4612"/>
                  </a:lnTo>
                  <a:lnTo>
                    <a:pt x="928" y="4612"/>
                  </a:lnTo>
                  <a:lnTo>
                    <a:pt x="2407" y="3885"/>
                  </a:lnTo>
                  <a:lnTo>
                    <a:pt x="3961" y="4612"/>
                  </a:lnTo>
                  <a:lnTo>
                    <a:pt x="3660" y="2933"/>
                  </a:lnTo>
                  <a:lnTo>
                    <a:pt x="4813" y="1780"/>
                  </a:lnTo>
                  <a:lnTo>
                    <a:pt x="3134" y="1579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5"/>
            <p:cNvSpPr/>
            <p:nvPr/>
          </p:nvSpPr>
          <p:spPr>
            <a:xfrm>
              <a:off x="6035731" y="4416112"/>
              <a:ext cx="93300" cy="89404"/>
            </a:xfrm>
            <a:custGeom>
              <a:avLst/>
              <a:gdLst/>
              <a:ahLst/>
              <a:cxnLst/>
              <a:rect l="l" t="t" r="r" b="b"/>
              <a:pathLst>
                <a:path w="4813" h="4612" extrusionOk="0">
                  <a:moveTo>
                    <a:pt x="2407" y="0"/>
                  </a:moveTo>
                  <a:lnTo>
                    <a:pt x="1680" y="1579"/>
                  </a:lnTo>
                  <a:lnTo>
                    <a:pt x="1" y="1780"/>
                  </a:lnTo>
                  <a:lnTo>
                    <a:pt x="1254" y="2933"/>
                  </a:lnTo>
                  <a:lnTo>
                    <a:pt x="953" y="4612"/>
                  </a:lnTo>
                  <a:lnTo>
                    <a:pt x="2407" y="3885"/>
                  </a:lnTo>
                  <a:lnTo>
                    <a:pt x="3886" y="4612"/>
                  </a:lnTo>
                  <a:lnTo>
                    <a:pt x="3560" y="2933"/>
                  </a:lnTo>
                  <a:lnTo>
                    <a:pt x="4813" y="1780"/>
                  </a:lnTo>
                  <a:lnTo>
                    <a:pt x="3134" y="1579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5"/>
            <p:cNvSpPr/>
            <p:nvPr/>
          </p:nvSpPr>
          <p:spPr>
            <a:xfrm>
              <a:off x="6175652" y="4416112"/>
              <a:ext cx="93300" cy="89404"/>
            </a:xfrm>
            <a:custGeom>
              <a:avLst/>
              <a:gdLst/>
              <a:ahLst/>
              <a:cxnLst/>
              <a:rect l="l" t="t" r="r" b="b"/>
              <a:pathLst>
                <a:path w="4813" h="4612" extrusionOk="0">
                  <a:moveTo>
                    <a:pt x="2407" y="0"/>
                  </a:moveTo>
                  <a:lnTo>
                    <a:pt x="1680" y="1579"/>
                  </a:lnTo>
                  <a:lnTo>
                    <a:pt x="1" y="1780"/>
                  </a:lnTo>
                  <a:lnTo>
                    <a:pt x="1154" y="2933"/>
                  </a:lnTo>
                  <a:lnTo>
                    <a:pt x="928" y="4612"/>
                  </a:lnTo>
                  <a:lnTo>
                    <a:pt x="928" y="4612"/>
                  </a:lnTo>
                  <a:lnTo>
                    <a:pt x="2407" y="3885"/>
                  </a:lnTo>
                  <a:lnTo>
                    <a:pt x="3861" y="4612"/>
                  </a:lnTo>
                  <a:lnTo>
                    <a:pt x="3560" y="2933"/>
                  </a:lnTo>
                  <a:lnTo>
                    <a:pt x="4813" y="1780"/>
                  </a:lnTo>
                  <a:lnTo>
                    <a:pt x="3134" y="1579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6" name="Google Shape;1566;p25"/>
          <p:cNvGrpSpPr/>
          <p:nvPr/>
        </p:nvGrpSpPr>
        <p:grpSpPr>
          <a:xfrm>
            <a:off x="7106349" y="4133062"/>
            <a:ext cx="855910" cy="94296"/>
            <a:chOff x="5479440" y="4171241"/>
            <a:chExt cx="789512" cy="86980"/>
          </a:xfrm>
        </p:grpSpPr>
        <p:sp>
          <p:nvSpPr>
            <p:cNvPr id="1567" name="Google Shape;1567;p25"/>
            <p:cNvSpPr/>
            <p:nvPr/>
          </p:nvSpPr>
          <p:spPr>
            <a:xfrm>
              <a:off x="5479440" y="4171241"/>
              <a:ext cx="92815" cy="86980"/>
            </a:xfrm>
            <a:custGeom>
              <a:avLst/>
              <a:gdLst/>
              <a:ahLst/>
              <a:cxnLst/>
              <a:rect l="l" t="t" r="r" b="b"/>
              <a:pathLst>
                <a:path w="4788" h="4487" extrusionOk="0">
                  <a:moveTo>
                    <a:pt x="2382" y="1"/>
                  </a:moveTo>
                  <a:lnTo>
                    <a:pt x="1655" y="1479"/>
                  </a:lnTo>
                  <a:lnTo>
                    <a:pt x="1" y="1680"/>
                  </a:lnTo>
                  <a:lnTo>
                    <a:pt x="1254" y="2933"/>
                  </a:lnTo>
                  <a:lnTo>
                    <a:pt x="928" y="4487"/>
                  </a:lnTo>
                  <a:lnTo>
                    <a:pt x="928" y="4487"/>
                  </a:lnTo>
                  <a:lnTo>
                    <a:pt x="2382" y="3760"/>
                  </a:lnTo>
                  <a:lnTo>
                    <a:pt x="3961" y="4487"/>
                  </a:lnTo>
                  <a:lnTo>
                    <a:pt x="3635" y="2933"/>
                  </a:lnTo>
                  <a:lnTo>
                    <a:pt x="4788" y="1680"/>
                  </a:lnTo>
                  <a:lnTo>
                    <a:pt x="3134" y="1479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5"/>
            <p:cNvSpPr/>
            <p:nvPr/>
          </p:nvSpPr>
          <p:spPr>
            <a:xfrm>
              <a:off x="5618876" y="4171241"/>
              <a:ext cx="93300" cy="86980"/>
            </a:xfrm>
            <a:custGeom>
              <a:avLst/>
              <a:gdLst/>
              <a:ahLst/>
              <a:cxnLst/>
              <a:rect l="l" t="t" r="r" b="b"/>
              <a:pathLst>
                <a:path w="4813" h="4487" extrusionOk="0">
                  <a:moveTo>
                    <a:pt x="2407" y="1"/>
                  </a:moveTo>
                  <a:lnTo>
                    <a:pt x="1680" y="1479"/>
                  </a:lnTo>
                  <a:lnTo>
                    <a:pt x="1" y="1680"/>
                  </a:lnTo>
                  <a:lnTo>
                    <a:pt x="1254" y="2933"/>
                  </a:lnTo>
                  <a:lnTo>
                    <a:pt x="953" y="4487"/>
                  </a:lnTo>
                  <a:lnTo>
                    <a:pt x="2407" y="3760"/>
                  </a:lnTo>
                  <a:lnTo>
                    <a:pt x="3861" y="4487"/>
                  </a:lnTo>
                  <a:lnTo>
                    <a:pt x="3560" y="2933"/>
                  </a:lnTo>
                  <a:lnTo>
                    <a:pt x="4813" y="1680"/>
                  </a:lnTo>
                  <a:lnTo>
                    <a:pt x="3134" y="1479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5"/>
            <p:cNvSpPr/>
            <p:nvPr/>
          </p:nvSpPr>
          <p:spPr>
            <a:xfrm>
              <a:off x="5758797" y="4171241"/>
              <a:ext cx="92815" cy="86980"/>
            </a:xfrm>
            <a:custGeom>
              <a:avLst/>
              <a:gdLst/>
              <a:ahLst/>
              <a:cxnLst/>
              <a:rect l="l" t="t" r="r" b="b"/>
              <a:pathLst>
                <a:path w="4788" h="4487" extrusionOk="0">
                  <a:moveTo>
                    <a:pt x="2382" y="1"/>
                  </a:moveTo>
                  <a:lnTo>
                    <a:pt x="1655" y="1479"/>
                  </a:lnTo>
                  <a:lnTo>
                    <a:pt x="1" y="1680"/>
                  </a:lnTo>
                  <a:lnTo>
                    <a:pt x="1129" y="2933"/>
                  </a:lnTo>
                  <a:lnTo>
                    <a:pt x="928" y="4487"/>
                  </a:lnTo>
                  <a:lnTo>
                    <a:pt x="928" y="4487"/>
                  </a:lnTo>
                  <a:lnTo>
                    <a:pt x="2382" y="3760"/>
                  </a:lnTo>
                  <a:lnTo>
                    <a:pt x="3861" y="4487"/>
                  </a:lnTo>
                  <a:lnTo>
                    <a:pt x="3535" y="2933"/>
                  </a:lnTo>
                  <a:lnTo>
                    <a:pt x="4788" y="1680"/>
                  </a:lnTo>
                  <a:lnTo>
                    <a:pt x="3134" y="1479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5"/>
            <p:cNvSpPr/>
            <p:nvPr/>
          </p:nvSpPr>
          <p:spPr>
            <a:xfrm>
              <a:off x="5896295" y="4171241"/>
              <a:ext cx="93300" cy="86980"/>
            </a:xfrm>
            <a:custGeom>
              <a:avLst/>
              <a:gdLst/>
              <a:ahLst/>
              <a:cxnLst/>
              <a:rect l="l" t="t" r="r" b="b"/>
              <a:pathLst>
                <a:path w="4813" h="4487" extrusionOk="0">
                  <a:moveTo>
                    <a:pt x="2407" y="1"/>
                  </a:moveTo>
                  <a:lnTo>
                    <a:pt x="1680" y="1479"/>
                  </a:lnTo>
                  <a:lnTo>
                    <a:pt x="1" y="1680"/>
                  </a:lnTo>
                  <a:lnTo>
                    <a:pt x="1254" y="2933"/>
                  </a:lnTo>
                  <a:lnTo>
                    <a:pt x="928" y="4487"/>
                  </a:lnTo>
                  <a:lnTo>
                    <a:pt x="2407" y="3760"/>
                  </a:lnTo>
                  <a:lnTo>
                    <a:pt x="3961" y="4487"/>
                  </a:lnTo>
                  <a:lnTo>
                    <a:pt x="3660" y="2933"/>
                  </a:lnTo>
                  <a:lnTo>
                    <a:pt x="4813" y="1680"/>
                  </a:lnTo>
                  <a:lnTo>
                    <a:pt x="3134" y="1479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5"/>
            <p:cNvSpPr/>
            <p:nvPr/>
          </p:nvSpPr>
          <p:spPr>
            <a:xfrm>
              <a:off x="6035731" y="4171241"/>
              <a:ext cx="93300" cy="86980"/>
            </a:xfrm>
            <a:custGeom>
              <a:avLst/>
              <a:gdLst/>
              <a:ahLst/>
              <a:cxnLst/>
              <a:rect l="l" t="t" r="r" b="b"/>
              <a:pathLst>
                <a:path w="4813" h="4487" extrusionOk="0">
                  <a:moveTo>
                    <a:pt x="2407" y="1"/>
                  </a:moveTo>
                  <a:lnTo>
                    <a:pt x="1680" y="1479"/>
                  </a:lnTo>
                  <a:lnTo>
                    <a:pt x="1" y="1680"/>
                  </a:lnTo>
                  <a:lnTo>
                    <a:pt x="1254" y="2933"/>
                  </a:lnTo>
                  <a:lnTo>
                    <a:pt x="953" y="4487"/>
                  </a:lnTo>
                  <a:lnTo>
                    <a:pt x="2407" y="3760"/>
                  </a:lnTo>
                  <a:lnTo>
                    <a:pt x="3886" y="4487"/>
                  </a:lnTo>
                  <a:lnTo>
                    <a:pt x="3560" y="2933"/>
                  </a:lnTo>
                  <a:lnTo>
                    <a:pt x="4813" y="1680"/>
                  </a:lnTo>
                  <a:lnTo>
                    <a:pt x="3134" y="1479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5"/>
            <p:cNvSpPr/>
            <p:nvPr/>
          </p:nvSpPr>
          <p:spPr>
            <a:xfrm>
              <a:off x="6175652" y="4171241"/>
              <a:ext cx="93300" cy="86980"/>
            </a:xfrm>
            <a:custGeom>
              <a:avLst/>
              <a:gdLst/>
              <a:ahLst/>
              <a:cxnLst/>
              <a:rect l="l" t="t" r="r" b="b"/>
              <a:pathLst>
                <a:path w="4813" h="4487" extrusionOk="0">
                  <a:moveTo>
                    <a:pt x="2407" y="1"/>
                  </a:moveTo>
                  <a:lnTo>
                    <a:pt x="1680" y="1479"/>
                  </a:lnTo>
                  <a:lnTo>
                    <a:pt x="1" y="1680"/>
                  </a:lnTo>
                  <a:lnTo>
                    <a:pt x="1154" y="2933"/>
                  </a:lnTo>
                  <a:lnTo>
                    <a:pt x="928" y="4487"/>
                  </a:lnTo>
                  <a:lnTo>
                    <a:pt x="2407" y="3760"/>
                  </a:lnTo>
                  <a:lnTo>
                    <a:pt x="3861" y="4487"/>
                  </a:lnTo>
                  <a:lnTo>
                    <a:pt x="3560" y="2933"/>
                  </a:lnTo>
                  <a:lnTo>
                    <a:pt x="4813" y="1680"/>
                  </a:lnTo>
                  <a:lnTo>
                    <a:pt x="3134" y="1479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3" name="Google Shape;1573;p25"/>
          <p:cNvSpPr/>
          <p:nvPr/>
        </p:nvSpPr>
        <p:spPr>
          <a:xfrm>
            <a:off x="3334104" y="1151525"/>
            <a:ext cx="2594305" cy="3597925"/>
          </a:xfrm>
          <a:custGeom>
            <a:avLst/>
            <a:gdLst/>
            <a:ahLst/>
            <a:cxnLst/>
            <a:rect l="l" t="t" r="r" b="b"/>
            <a:pathLst>
              <a:path w="46389" h="61419" extrusionOk="0">
                <a:moveTo>
                  <a:pt x="6060" y="1"/>
                </a:moveTo>
                <a:cubicBezTo>
                  <a:pt x="3572" y="1"/>
                  <a:pt x="1750" y="110"/>
                  <a:pt x="1357" y="461"/>
                </a:cubicBezTo>
                <a:cubicBezTo>
                  <a:pt x="281" y="1279"/>
                  <a:pt x="539" y="8813"/>
                  <a:pt x="453" y="16347"/>
                </a:cubicBezTo>
                <a:cubicBezTo>
                  <a:pt x="367" y="23880"/>
                  <a:pt x="367" y="41897"/>
                  <a:pt x="453" y="45406"/>
                </a:cubicBezTo>
                <a:cubicBezTo>
                  <a:pt x="539" y="49001"/>
                  <a:pt x="1" y="59118"/>
                  <a:pt x="819" y="60388"/>
                </a:cubicBezTo>
                <a:cubicBezTo>
                  <a:pt x="1516" y="61284"/>
                  <a:pt x="7543" y="61387"/>
                  <a:pt x="11368" y="61387"/>
                </a:cubicBezTo>
                <a:cubicBezTo>
                  <a:pt x="12501" y="61387"/>
                  <a:pt x="13441" y="61378"/>
                  <a:pt x="13992" y="61378"/>
                </a:cubicBezTo>
                <a:cubicBezTo>
                  <a:pt x="15172" y="61378"/>
                  <a:pt x="17864" y="61418"/>
                  <a:pt x="20632" y="61418"/>
                </a:cubicBezTo>
                <a:cubicBezTo>
                  <a:pt x="23572" y="61418"/>
                  <a:pt x="26598" y="61373"/>
                  <a:pt x="27984" y="61184"/>
                </a:cubicBezTo>
                <a:cubicBezTo>
                  <a:pt x="28436" y="61141"/>
                  <a:pt x="29222" y="61119"/>
                  <a:pt x="30220" y="61119"/>
                </a:cubicBezTo>
                <a:cubicBezTo>
                  <a:pt x="31218" y="61119"/>
                  <a:pt x="32429" y="61141"/>
                  <a:pt x="33731" y="61184"/>
                </a:cubicBezTo>
                <a:cubicBezTo>
                  <a:pt x="38661" y="61184"/>
                  <a:pt x="44860" y="61184"/>
                  <a:pt x="45312" y="60474"/>
                </a:cubicBezTo>
                <a:cubicBezTo>
                  <a:pt x="46022" y="59311"/>
                  <a:pt x="45936" y="48635"/>
                  <a:pt x="45936" y="42629"/>
                </a:cubicBezTo>
                <a:cubicBezTo>
                  <a:pt x="45850" y="34643"/>
                  <a:pt x="46194" y="23601"/>
                  <a:pt x="46281" y="18047"/>
                </a:cubicBezTo>
                <a:cubicBezTo>
                  <a:pt x="46388" y="12407"/>
                  <a:pt x="46108" y="1193"/>
                  <a:pt x="45570" y="461"/>
                </a:cubicBezTo>
                <a:cubicBezTo>
                  <a:pt x="45314" y="134"/>
                  <a:pt x="42472" y="17"/>
                  <a:pt x="38906" y="17"/>
                </a:cubicBezTo>
                <a:cubicBezTo>
                  <a:pt x="33785" y="17"/>
                  <a:pt x="27172" y="258"/>
                  <a:pt x="24583" y="461"/>
                </a:cubicBezTo>
                <a:cubicBezTo>
                  <a:pt x="24243" y="482"/>
                  <a:pt x="23817" y="492"/>
                  <a:pt x="23320" y="492"/>
                </a:cubicBezTo>
                <a:cubicBezTo>
                  <a:pt x="21333" y="492"/>
                  <a:pt x="18220" y="340"/>
                  <a:pt x="14983" y="203"/>
                </a:cubicBezTo>
                <a:cubicBezTo>
                  <a:pt x="11856" y="115"/>
                  <a:pt x="8609" y="1"/>
                  <a:pt x="60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25"/>
          <p:cNvSpPr/>
          <p:nvPr/>
        </p:nvSpPr>
        <p:spPr>
          <a:xfrm>
            <a:off x="3334104" y="1151525"/>
            <a:ext cx="2594305" cy="3597925"/>
          </a:xfrm>
          <a:custGeom>
            <a:avLst/>
            <a:gdLst/>
            <a:ahLst/>
            <a:cxnLst/>
            <a:rect l="l" t="t" r="r" b="b"/>
            <a:pathLst>
              <a:path w="46389" h="61419" extrusionOk="0">
                <a:moveTo>
                  <a:pt x="6060" y="1"/>
                </a:moveTo>
                <a:cubicBezTo>
                  <a:pt x="3572" y="1"/>
                  <a:pt x="1750" y="110"/>
                  <a:pt x="1357" y="461"/>
                </a:cubicBezTo>
                <a:cubicBezTo>
                  <a:pt x="281" y="1279"/>
                  <a:pt x="539" y="8813"/>
                  <a:pt x="453" y="16347"/>
                </a:cubicBezTo>
                <a:cubicBezTo>
                  <a:pt x="367" y="23880"/>
                  <a:pt x="367" y="41897"/>
                  <a:pt x="453" y="45406"/>
                </a:cubicBezTo>
                <a:cubicBezTo>
                  <a:pt x="539" y="49001"/>
                  <a:pt x="1" y="59118"/>
                  <a:pt x="819" y="60388"/>
                </a:cubicBezTo>
                <a:cubicBezTo>
                  <a:pt x="1516" y="61284"/>
                  <a:pt x="7543" y="61387"/>
                  <a:pt x="11368" y="61387"/>
                </a:cubicBezTo>
                <a:cubicBezTo>
                  <a:pt x="12501" y="61387"/>
                  <a:pt x="13441" y="61378"/>
                  <a:pt x="13992" y="61378"/>
                </a:cubicBezTo>
                <a:cubicBezTo>
                  <a:pt x="15172" y="61378"/>
                  <a:pt x="17864" y="61418"/>
                  <a:pt x="20632" y="61418"/>
                </a:cubicBezTo>
                <a:cubicBezTo>
                  <a:pt x="23572" y="61418"/>
                  <a:pt x="26598" y="61373"/>
                  <a:pt x="27984" y="61184"/>
                </a:cubicBezTo>
                <a:cubicBezTo>
                  <a:pt x="28436" y="61141"/>
                  <a:pt x="29222" y="61119"/>
                  <a:pt x="30220" y="61119"/>
                </a:cubicBezTo>
                <a:cubicBezTo>
                  <a:pt x="31218" y="61119"/>
                  <a:pt x="32429" y="61141"/>
                  <a:pt x="33731" y="61184"/>
                </a:cubicBezTo>
                <a:cubicBezTo>
                  <a:pt x="38661" y="61184"/>
                  <a:pt x="44860" y="61184"/>
                  <a:pt x="45312" y="60474"/>
                </a:cubicBezTo>
                <a:cubicBezTo>
                  <a:pt x="46022" y="59311"/>
                  <a:pt x="45936" y="48635"/>
                  <a:pt x="45936" y="42629"/>
                </a:cubicBezTo>
                <a:cubicBezTo>
                  <a:pt x="45850" y="34643"/>
                  <a:pt x="46194" y="23601"/>
                  <a:pt x="46281" y="18047"/>
                </a:cubicBezTo>
                <a:cubicBezTo>
                  <a:pt x="46388" y="12407"/>
                  <a:pt x="46108" y="1193"/>
                  <a:pt x="45570" y="461"/>
                </a:cubicBezTo>
                <a:cubicBezTo>
                  <a:pt x="45314" y="134"/>
                  <a:pt x="42472" y="17"/>
                  <a:pt x="38906" y="17"/>
                </a:cubicBezTo>
                <a:cubicBezTo>
                  <a:pt x="33785" y="17"/>
                  <a:pt x="27172" y="258"/>
                  <a:pt x="24583" y="461"/>
                </a:cubicBezTo>
                <a:cubicBezTo>
                  <a:pt x="24243" y="482"/>
                  <a:pt x="23817" y="492"/>
                  <a:pt x="23320" y="492"/>
                </a:cubicBezTo>
                <a:cubicBezTo>
                  <a:pt x="21333" y="492"/>
                  <a:pt x="18220" y="340"/>
                  <a:pt x="14983" y="203"/>
                </a:cubicBezTo>
                <a:cubicBezTo>
                  <a:pt x="11856" y="115"/>
                  <a:pt x="8609" y="1"/>
                  <a:pt x="6060" y="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25"/>
          <p:cNvSpPr txBox="1"/>
          <p:nvPr/>
        </p:nvSpPr>
        <p:spPr>
          <a:xfrm>
            <a:off x="3553874" y="3318150"/>
            <a:ext cx="2154763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 smtClean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Solteros o Parejas</a:t>
            </a:r>
            <a:endParaRPr sz="19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1577" name="Google Shape;1577;p25"/>
          <p:cNvPicPr preferRelativeResize="0"/>
          <p:nvPr/>
        </p:nvPicPr>
        <p:blipFill rotWithShape="1">
          <a:blip r:embed="rId3">
            <a:alphaModFix/>
          </a:blip>
          <a:srcRect l="18100" r="15669" b="12403"/>
          <a:stretch/>
        </p:blipFill>
        <p:spPr>
          <a:xfrm>
            <a:off x="3426156" y="1245150"/>
            <a:ext cx="2410200" cy="2073000"/>
          </a:xfrm>
          <a:prstGeom prst="roundRect">
            <a:avLst>
              <a:gd name="adj" fmla="val 7076"/>
            </a:avLst>
          </a:prstGeom>
          <a:noFill/>
          <a:ln>
            <a:noFill/>
          </a:ln>
        </p:spPr>
      </p:pic>
      <p:sp>
        <p:nvSpPr>
          <p:cNvPr id="1578" name="Google Shape;1578;p25"/>
          <p:cNvSpPr/>
          <p:nvPr/>
        </p:nvSpPr>
        <p:spPr>
          <a:xfrm>
            <a:off x="819127" y="1151524"/>
            <a:ext cx="1950194" cy="2921537"/>
          </a:xfrm>
          <a:custGeom>
            <a:avLst/>
            <a:gdLst/>
            <a:ahLst/>
            <a:cxnLst/>
            <a:rect l="l" t="t" r="r" b="b"/>
            <a:pathLst>
              <a:path w="46389" h="61419" extrusionOk="0">
                <a:moveTo>
                  <a:pt x="6060" y="1"/>
                </a:moveTo>
                <a:cubicBezTo>
                  <a:pt x="3572" y="1"/>
                  <a:pt x="1750" y="110"/>
                  <a:pt x="1357" y="461"/>
                </a:cubicBezTo>
                <a:cubicBezTo>
                  <a:pt x="281" y="1279"/>
                  <a:pt x="539" y="8813"/>
                  <a:pt x="453" y="16347"/>
                </a:cubicBezTo>
                <a:cubicBezTo>
                  <a:pt x="367" y="23880"/>
                  <a:pt x="367" y="41897"/>
                  <a:pt x="453" y="45406"/>
                </a:cubicBezTo>
                <a:cubicBezTo>
                  <a:pt x="539" y="49001"/>
                  <a:pt x="1" y="59118"/>
                  <a:pt x="819" y="60388"/>
                </a:cubicBezTo>
                <a:cubicBezTo>
                  <a:pt x="1516" y="61284"/>
                  <a:pt x="7543" y="61387"/>
                  <a:pt x="11368" y="61387"/>
                </a:cubicBezTo>
                <a:cubicBezTo>
                  <a:pt x="12501" y="61387"/>
                  <a:pt x="13441" y="61378"/>
                  <a:pt x="13992" y="61378"/>
                </a:cubicBezTo>
                <a:cubicBezTo>
                  <a:pt x="15172" y="61378"/>
                  <a:pt x="17864" y="61418"/>
                  <a:pt x="20632" y="61418"/>
                </a:cubicBezTo>
                <a:cubicBezTo>
                  <a:pt x="23572" y="61418"/>
                  <a:pt x="26598" y="61373"/>
                  <a:pt x="27984" y="61184"/>
                </a:cubicBezTo>
                <a:cubicBezTo>
                  <a:pt x="28436" y="61141"/>
                  <a:pt x="29222" y="61119"/>
                  <a:pt x="30220" y="61119"/>
                </a:cubicBezTo>
                <a:cubicBezTo>
                  <a:pt x="31218" y="61119"/>
                  <a:pt x="32429" y="61141"/>
                  <a:pt x="33731" y="61184"/>
                </a:cubicBezTo>
                <a:cubicBezTo>
                  <a:pt x="38661" y="61184"/>
                  <a:pt x="44860" y="61184"/>
                  <a:pt x="45312" y="60474"/>
                </a:cubicBezTo>
                <a:cubicBezTo>
                  <a:pt x="46022" y="59311"/>
                  <a:pt x="45936" y="48635"/>
                  <a:pt x="45936" y="42629"/>
                </a:cubicBezTo>
                <a:cubicBezTo>
                  <a:pt x="45850" y="34643"/>
                  <a:pt x="46194" y="23601"/>
                  <a:pt x="46281" y="18047"/>
                </a:cubicBezTo>
                <a:cubicBezTo>
                  <a:pt x="46388" y="12407"/>
                  <a:pt x="46108" y="1193"/>
                  <a:pt x="45570" y="461"/>
                </a:cubicBezTo>
                <a:cubicBezTo>
                  <a:pt x="45314" y="134"/>
                  <a:pt x="42472" y="17"/>
                  <a:pt x="38906" y="17"/>
                </a:cubicBezTo>
                <a:cubicBezTo>
                  <a:pt x="33785" y="17"/>
                  <a:pt x="27172" y="258"/>
                  <a:pt x="24583" y="461"/>
                </a:cubicBezTo>
                <a:cubicBezTo>
                  <a:pt x="24243" y="482"/>
                  <a:pt x="23817" y="492"/>
                  <a:pt x="23320" y="492"/>
                </a:cubicBezTo>
                <a:cubicBezTo>
                  <a:pt x="21333" y="492"/>
                  <a:pt x="18220" y="340"/>
                  <a:pt x="14983" y="203"/>
                </a:cubicBezTo>
                <a:cubicBezTo>
                  <a:pt x="11856" y="115"/>
                  <a:pt x="8609" y="1"/>
                  <a:pt x="6060" y="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25"/>
          <p:cNvSpPr/>
          <p:nvPr/>
        </p:nvSpPr>
        <p:spPr>
          <a:xfrm>
            <a:off x="6354027" y="1169202"/>
            <a:ext cx="1950194" cy="1955888"/>
          </a:xfrm>
          <a:custGeom>
            <a:avLst/>
            <a:gdLst/>
            <a:ahLst/>
            <a:cxnLst/>
            <a:rect l="l" t="t" r="r" b="b"/>
            <a:pathLst>
              <a:path w="46389" h="61419" extrusionOk="0">
                <a:moveTo>
                  <a:pt x="6060" y="1"/>
                </a:moveTo>
                <a:cubicBezTo>
                  <a:pt x="3572" y="1"/>
                  <a:pt x="1750" y="110"/>
                  <a:pt x="1357" y="461"/>
                </a:cubicBezTo>
                <a:cubicBezTo>
                  <a:pt x="281" y="1279"/>
                  <a:pt x="539" y="8813"/>
                  <a:pt x="453" y="16347"/>
                </a:cubicBezTo>
                <a:cubicBezTo>
                  <a:pt x="367" y="23880"/>
                  <a:pt x="367" y="41897"/>
                  <a:pt x="453" y="45406"/>
                </a:cubicBezTo>
                <a:cubicBezTo>
                  <a:pt x="539" y="49001"/>
                  <a:pt x="1" y="59118"/>
                  <a:pt x="819" y="60388"/>
                </a:cubicBezTo>
                <a:cubicBezTo>
                  <a:pt x="1516" y="61284"/>
                  <a:pt x="7543" y="61387"/>
                  <a:pt x="11368" y="61387"/>
                </a:cubicBezTo>
                <a:cubicBezTo>
                  <a:pt x="12501" y="61387"/>
                  <a:pt x="13441" y="61378"/>
                  <a:pt x="13992" y="61378"/>
                </a:cubicBezTo>
                <a:cubicBezTo>
                  <a:pt x="15172" y="61378"/>
                  <a:pt x="17864" y="61418"/>
                  <a:pt x="20632" y="61418"/>
                </a:cubicBezTo>
                <a:cubicBezTo>
                  <a:pt x="23572" y="61418"/>
                  <a:pt x="26598" y="61373"/>
                  <a:pt x="27984" y="61184"/>
                </a:cubicBezTo>
                <a:cubicBezTo>
                  <a:pt x="28436" y="61141"/>
                  <a:pt x="29222" y="61119"/>
                  <a:pt x="30220" y="61119"/>
                </a:cubicBezTo>
                <a:cubicBezTo>
                  <a:pt x="31218" y="61119"/>
                  <a:pt x="32429" y="61141"/>
                  <a:pt x="33731" y="61184"/>
                </a:cubicBezTo>
                <a:cubicBezTo>
                  <a:pt x="38661" y="61184"/>
                  <a:pt x="44860" y="61184"/>
                  <a:pt x="45312" y="60474"/>
                </a:cubicBezTo>
                <a:cubicBezTo>
                  <a:pt x="46022" y="59311"/>
                  <a:pt x="45936" y="48635"/>
                  <a:pt x="45936" y="42629"/>
                </a:cubicBezTo>
                <a:cubicBezTo>
                  <a:pt x="45850" y="34643"/>
                  <a:pt x="46194" y="23601"/>
                  <a:pt x="46281" y="18047"/>
                </a:cubicBezTo>
                <a:cubicBezTo>
                  <a:pt x="46388" y="12407"/>
                  <a:pt x="46108" y="1193"/>
                  <a:pt x="45570" y="461"/>
                </a:cubicBezTo>
                <a:cubicBezTo>
                  <a:pt x="45314" y="134"/>
                  <a:pt x="42472" y="17"/>
                  <a:pt x="38906" y="17"/>
                </a:cubicBezTo>
                <a:cubicBezTo>
                  <a:pt x="33785" y="17"/>
                  <a:pt x="27172" y="258"/>
                  <a:pt x="24583" y="461"/>
                </a:cubicBezTo>
                <a:cubicBezTo>
                  <a:pt x="24243" y="482"/>
                  <a:pt x="23817" y="492"/>
                  <a:pt x="23320" y="492"/>
                </a:cubicBezTo>
                <a:cubicBezTo>
                  <a:pt x="21333" y="492"/>
                  <a:pt x="18220" y="340"/>
                  <a:pt x="14983" y="203"/>
                </a:cubicBezTo>
                <a:cubicBezTo>
                  <a:pt x="11856" y="115"/>
                  <a:pt x="8609" y="1"/>
                  <a:pt x="6060" y="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0" name="Google Shape;1580;p25"/>
          <p:cNvGrpSpPr/>
          <p:nvPr/>
        </p:nvGrpSpPr>
        <p:grpSpPr>
          <a:xfrm flipH="1">
            <a:off x="5172655" y="4096007"/>
            <a:ext cx="304594" cy="407961"/>
            <a:chOff x="4035125" y="3895725"/>
            <a:chExt cx="359700" cy="481825"/>
          </a:xfrm>
        </p:grpSpPr>
        <p:sp>
          <p:nvSpPr>
            <p:cNvPr id="1581" name="Google Shape;1581;p25"/>
            <p:cNvSpPr/>
            <p:nvPr/>
          </p:nvSpPr>
          <p:spPr>
            <a:xfrm>
              <a:off x="4118975" y="392397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2" name="Google Shape;1582;p25"/>
            <p:cNvSpPr/>
            <p:nvPr/>
          </p:nvSpPr>
          <p:spPr>
            <a:xfrm>
              <a:off x="4117775" y="398072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3" name="Google Shape;1583;p25"/>
            <p:cNvSpPr/>
            <p:nvPr/>
          </p:nvSpPr>
          <p:spPr>
            <a:xfrm>
              <a:off x="4150375" y="418895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4" name="Google Shape;1584;p25"/>
            <p:cNvSpPr/>
            <p:nvPr/>
          </p:nvSpPr>
          <p:spPr>
            <a:xfrm>
              <a:off x="4259600" y="389572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5" name="Google Shape;1585;p25"/>
            <p:cNvSpPr/>
            <p:nvPr/>
          </p:nvSpPr>
          <p:spPr>
            <a:xfrm>
              <a:off x="4035125" y="418925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86" name="Google Shape;1586;p25"/>
          <p:cNvSpPr/>
          <p:nvPr/>
        </p:nvSpPr>
        <p:spPr>
          <a:xfrm rot="-1311480">
            <a:off x="4115054" y="4150692"/>
            <a:ext cx="112810" cy="12384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25"/>
          <p:cNvSpPr/>
          <p:nvPr/>
        </p:nvSpPr>
        <p:spPr>
          <a:xfrm rot="1146607">
            <a:off x="4315533" y="4150539"/>
            <a:ext cx="112711" cy="12391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25"/>
          <p:cNvSpPr/>
          <p:nvPr/>
        </p:nvSpPr>
        <p:spPr>
          <a:xfrm rot="-1831177">
            <a:off x="4516098" y="4150704"/>
            <a:ext cx="112832" cy="123739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25"/>
          <p:cNvSpPr/>
          <p:nvPr/>
        </p:nvSpPr>
        <p:spPr>
          <a:xfrm>
            <a:off x="4115061" y="4387679"/>
            <a:ext cx="112800" cy="123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25"/>
          <p:cNvSpPr/>
          <p:nvPr/>
        </p:nvSpPr>
        <p:spPr>
          <a:xfrm rot="-1450746">
            <a:off x="4315603" y="4387584"/>
            <a:ext cx="112796" cy="123944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25"/>
          <p:cNvSpPr/>
          <p:nvPr/>
        </p:nvSpPr>
        <p:spPr>
          <a:xfrm rot="1450746">
            <a:off x="4516015" y="4387727"/>
            <a:ext cx="112796" cy="123944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25"/>
          <p:cNvSpPr/>
          <p:nvPr/>
        </p:nvSpPr>
        <p:spPr>
          <a:xfrm rot="1810779">
            <a:off x="4716636" y="4150576"/>
            <a:ext cx="112788" cy="123952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25"/>
          <p:cNvSpPr/>
          <p:nvPr/>
        </p:nvSpPr>
        <p:spPr>
          <a:xfrm rot="-1552979">
            <a:off x="4917088" y="4150695"/>
            <a:ext cx="112706" cy="123978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25"/>
          <p:cNvSpPr/>
          <p:nvPr/>
        </p:nvSpPr>
        <p:spPr>
          <a:xfrm rot="-1059800">
            <a:off x="4716611" y="4387643"/>
            <a:ext cx="112714" cy="124006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5" name="Google Shape;1595;p25"/>
          <p:cNvSpPr/>
          <p:nvPr/>
        </p:nvSpPr>
        <p:spPr>
          <a:xfrm rot="-839958">
            <a:off x="4917138" y="4387687"/>
            <a:ext cx="112852" cy="123984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6" name="Google Shape;1596;p25"/>
          <p:cNvGrpSpPr/>
          <p:nvPr/>
        </p:nvGrpSpPr>
        <p:grpSpPr>
          <a:xfrm flipH="1">
            <a:off x="3666761" y="4118396"/>
            <a:ext cx="304594" cy="384042"/>
            <a:chOff x="4035125" y="4534000"/>
            <a:chExt cx="359700" cy="453575"/>
          </a:xfrm>
        </p:grpSpPr>
        <p:sp>
          <p:nvSpPr>
            <p:cNvPr id="1597" name="Google Shape;1597;p25"/>
            <p:cNvSpPr/>
            <p:nvPr/>
          </p:nvSpPr>
          <p:spPr>
            <a:xfrm>
              <a:off x="4118975" y="4534000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98" name="Google Shape;1598;p25"/>
            <p:cNvSpPr/>
            <p:nvPr/>
          </p:nvSpPr>
          <p:spPr>
            <a:xfrm>
              <a:off x="4117775" y="4590750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99" name="Google Shape;1599;p25"/>
            <p:cNvSpPr/>
            <p:nvPr/>
          </p:nvSpPr>
          <p:spPr>
            <a:xfrm>
              <a:off x="4035125" y="4799275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0" name="Google Shape;1600;p25"/>
            <p:cNvSpPr/>
            <p:nvPr/>
          </p:nvSpPr>
          <p:spPr>
            <a:xfrm>
              <a:off x="4150375" y="4798975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01" name="Google Shape;1601;p25"/>
          <p:cNvGrpSpPr/>
          <p:nvPr/>
        </p:nvGrpSpPr>
        <p:grpSpPr>
          <a:xfrm>
            <a:off x="6738095" y="4050384"/>
            <a:ext cx="243766" cy="259635"/>
            <a:chOff x="5421475" y="1945825"/>
            <a:chExt cx="278050" cy="296150"/>
          </a:xfrm>
        </p:grpSpPr>
        <p:sp>
          <p:nvSpPr>
            <p:cNvPr id="1602" name="Google Shape;1602;p25"/>
            <p:cNvSpPr/>
            <p:nvPr/>
          </p:nvSpPr>
          <p:spPr>
            <a:xfrm>
              <a:off x="5472650" y="1999375"/>
              <a:ext cx="172525" cy="242600"/>
            </a:xfrm>
            <a:custGeom>
              <a:avLst/>
              <a:gdLst/>
              <a:ahLst/>
              <a:cxnLst/>
              <a:rect l="l" t="t" r="r" b="b"/>
              <a:pathLst>
                <a:path w="6901" h="9704" extrusionOk="0">
                  <a:moveTo>
                    <a:pt x="1765" y="1355"/>
                  </a:moveTo>
                  <a:cubicBezTo>
                    <a:pt x="1986" y="1355"/>
                    <a:pt x="2143" y="1513"/>
                    <a:pt x="2143" y="1702"/>
                  </a:cubicBezTo>
                  <a:lnTo>
                    <a:pt x="2143" y="2048"/>
                  </a:lnTo>
                  <a:lnTo>
                    <a:pt x="1765" y="2048"/>
                  </a:lnTo>
                  <a:cubicBezTo>
                    <a:pt x="1671" y="2048"/>
                    <a:pt x="1545" y="2048"/>
                    <a:pt x="1419" y="2111"/>
                  </a:cubicBezTo>
                  <a:lnTo>
                    <a:pt x="1419" y="1702"/>
                  </a:lnTo>
                  <a:cubicBezTo>
                    <a:pt x="1419" y="1513"/>
                    <a:pt x="1576" y="1355"/>
                    <a:pt x="1765" y="1355"/>
                  </a:cubicBezTo>
                  <a:close/>
                  <a:moveTo>
                    <a:pt x="3151" y="631"/>
                  </a:moveTo>
                  <a:cubicBezTo>
                    <a:pt x="3341" y="631"/>
                    <a:pt x="3498" y="788"/>
                    <a:pt x="3498" y="1009"/>
                  </a:cubicBezTo>
                  <a:lnTo>
                    <a:pt x="3498" y="2111"/>
                  </a:lnTo>
                  <a:cubicBezTo>
                    <a:pt x="3404" y="2048"/>
                    <a:pt x="3277" y="2017"/>
                    <a:pt x="3151" y="2017"/>
                  </a:cubicBezTo>
                  <a:lnTo>
                    <a:pt x="2805" y="2017"/>
                  </a:lnTo>
                  <a:lnTo>
                    <a:pt x="2805" y="1009"/>
                  </a:lnTo>
                  <a:cubicBezTo>
                    <a:pt x="2805" y="788"/>
                    <a:pt x="2962" y="631"/>
                    <a:pt x="3151" y="631"/>
                  </a:cubicBezTo>
                  <a:close/>
                  <a:moveTo>
                    <a:pt x="4538" y="1355"/>
                  </a:moveTo>
                  <a:cubicBezTo>
                    <a:pt x="4727" y="1355"/>
                    <a:pt x="4884" y="1513"/>
                    <a:pt x="4884" y="1702"/>
                  </a:cubicBezTo>
                  <a:lnTo>
                    <a:pt x="4884" y="3088"/>
                  </a:lnTo>
                  <a:cubicBezTo>
                    <a:pt x="4884" y="3277"/>
                    <a:pt x="4727" y="3435"/>
                    <a:pt x="4538" y="3435"/>
                  </a:cubicBezTo>
                  <a:cubicBezTo>
                    <a:pt x="4349" y="3435"/>
                    <a:pt x="4191" y="3277"/>
                    <a:pt x="4191" y="3088"/>
                  </a:cubicBezTo>
                  <a:lnTo>
                    <a:pt x="4191" y="1702"/>
                  </a:lnTo>
                  <a:cubicBezTo>
                    <a:pt x="4191" y="1513"/>
                    <a:pt x="4349" y="1355"/>
                    <a:pt x="4538" y="1355"/>
                  </a:cubicBezTo>
                  <a:close/>
                  <a:moveTo>
                    <a:pt x="5924" y="2017"/>
                  </a:moveTo>
                  <a:cubicBezTo>
                    <a:pt x="6113" y="2017"/>
                    <a:pt x="6270" y="2174"/>
                    <a:pt x="6270" y="2363"/>
                  </a:cubicBezTo>
                  <a:lnTo>
                    <a:pt x="6270" y="3088"/>
                  </a:lnTo>
                  <a:cubicBezTo>
                    <a:pt x="6270" y="3277"/>
                    <a:pt x="6113" y="3435"/>
                    <a:pt x="5924" y="3435"/>
                  </a:cubicBezTo>
                  <a:cubicBezTo>
                    <a:pt x="5703" y="3435"/>
                    <a:pt x="5546" y="3277"/>
                    <a:pt x="5546" y="3088"/>
                  </a:cubicBezTo>
                  <a:lnTo>
                    <a:pt x="5546" y="2363"/>
                  </a:lnTo>
                  <a:cubicBezTo>
                    <a:pt x="5546" y="2174"/>
                    <a:pt x="5703" y="2017"/>
                    <a:pt x="5924" y="2017"/>
                  </a:cubicBezTo>
                  <a:close/>
                  <a:moveTo>
                    <a:pt x="3120" y="2741"/>
                  </a:moveTo>
                  <a:cubicBezTo>
                    <a:pt x="3309" y="2741"/>
                    <a:pt x="3467" y="2899"/>
                    <a:pt x="3467" y="3088"/>
                  </a:cubicBezTo>
                  <a:cubicBezTo>
                    <a:pt x="3467" y="3277"/>
                    <a:pt x="3309" y="3435"/>
                    <a:pt x="3120" y="3435"/>
                  </a:cubicBezTo>
                  <a:lnTo>
                    <a:pt x="1734" y="3435"/>
                  </a:lnTo>
                  <a:cubicBezTo>
                    <a:pt x="1545" y="3435"/>
                    <a:pt x="1387" y="3592"/>
                    <a:pt x="1387" y="3781"/>
                  </a:cubicBezTo>
                  <a:cubicBezTo>
                    <a:pt x="1387" y="4002"/>
                    <a:pt x="1545" y="4159"/>
                    <a:pt x="1734" y="4159"/>
                  </a:cubicBezTo>
                  <a:cubicBezTo>
                    <a:pt x="2679" y="4159"/>
                    <a:pt x="3467" y="4947"/>
                    <a:pt x="3467" y="5892"/>
                  </a:cubicBezTo>
                  <a:cubicBezTo>
                    <a:pt x="3467" y="6081"/>
                    <a:pt x="3624" y="6238"/>
                    <a:pt x="3845" y="6238"/>
                  </a:cubicBezTo>
                  <a:cubicBezTo>
                    <a:pt x="4034" y="6238"/>
                    <a:pt x="4191" y="6081"/>
                    <a:pt x="4191" y="5892"/>
                  </a:cubicBezTo>
                  <a:cubicBezTo>
                    <a:pt x="4191" y="5167"/>
                    <a:pt x="3876" y="4537"/>
                    <a:pt x="3435" y="4096"/>
                  </a:cubicBezTo>
                  <a:cubicBezTo>
                    <a:pt x="3593" y="4065"/>
                    <a:pt x="3750" y="4002"/>
                    <a:pt x="3876" y="3876"/>
                  </a:cubicBezTo>
                  <a:cubicBezTo>
                    <a:pt x="4065" y="4033"/>
                    <a:pt x="4317" y="4159"/>
                    <a:pt x="4569" y="4159"/>
                  </a:cubicBezTo>
                  <a:cubicBezTo>
                    <a:pt x="4853" y="4159"/>
                    <a:pt x="5073" y="4033"/>
                    <a:pt x="5294" y="3876"/>
                  </a:cubicBezTo>
                  <a:cubicBezTo>
                    <a:pt x="5483" y="4033"/>
                    <a:pt x="5703" y="4159"/>
                    <a:pt x="5987" y="4159"/>
                  </a:cubicBezTo>
                  <a:cubicBezTo>
                    <a:pt x="6113" y="4159"/>
                    <a:pt x="6239" y="4096"/>
                    <a:pt x="6333" y="4065"/>
                  </a:cubicBezTo>
                  <a:lnTo>
                    <a:pt x="6333" y="5167"/>
                  </a:lnTo>
                  <a:cubicBezTo>
                    <a:pt x="6333" y="5923"/>
                    <a:pt x="5861" y="6554"/>
                    <a:pt x="5199" y="6774"/>
                  </a:cubicBezTo>
                  <a:cubicBezTo>
                    <a:pt x="5042" y="6837"/>
                    <a:pt x="4979" y="6995"/>
                    <a:pt x="4979" y="7089"/>
                  </a:cubicBezTo>
                  <a:lnTo>
                    <a:pt x="4979" y="7562"/>
                  </a:lnTo>
                  <a:lnTo>
                    <a:pt x="2206" y="7562"/>
                  </a:lnTo>
                  <a:lnTo>
                    <a:pt x="2206" y="7089"/>
                  </a:lnTo>
                  <a:cubicBezTo>
                    <a:pt x="2206" y="6932"/>
                    <a:pt x="2143" y="6837"/>
                    <a:pt x="1986" y="6774"/>
                  </a:cubicBezTo>
                  <a:cubicBezTo>
                    <a:pt x="1261" y="6554"/>
                    <a:pt x="820" y="5892"/>
                    <a:pt x="820" y="5167"/>
                  </a:cubicBezTo>
                  <a:lnTo>
                    <a:pt x="820" y="3750"/>
                  </a:lnTo>
                  <a:lnTo>
                    <a:pt x="726" y="3750"/>
                  </a:lnTo>
                  <a:cubicBezTo>
                    <a:pt x="726" y="3151"/>
                    <a:pt x="1198" y="2741"/>
                    <a:pt x="1734" y="2741"/>
                  </a:cubicBezTo>
                  <a:close/>
                  <a:moveTo>
                    <a:pt x="5199" y="8286"/>
                  </a:moveTo>
                  <a:cubicBezTo>
                    <a:pt x="5388" y="8286"/>
                    <a:pt x="5546" y="8444"/>
                    <a:pt x="5546" y="8633"/>
                  </a:cubicBezTo>
                  <a:lnTo>
                    <a:pt x="5546" y="8979"/>
                  </a:lnTo>
                  <a:lnTo>
                    <a:pt x="1387" y="8979"/>
                  </a:lnTo>
                  <a:lnTo>
                    <a:pt x="1387" y="8633"/>
                  </a:lnTo>
                  <a:cubicBezTo>
                    <a:pt x="1387" y="8444"/>
                    <a:pt x="1545" y="8286"/>
                    <a:pt x="1734" y="8286"/>
                  </a:cubicBezTo>
                  <a:close/>
                  <a:moveTo>
                    <a:pt x="3120" y="1"/>
                  </a:moveTo>
                  <a:cubicBezTo>
                    <a:pt x="2647" y="1"/>
                    <a:pt x="2269" y="316"/>
                    <a:pt x="2143" y="757"/>
                  </a:cubicBezTo>
                  <a:cubicBezTo>
                    <a:pt x="2017" y="725"/>
                    <a:pt x="1891" y="694"/>
                    <a:pt x="1734" y="694"/>
                  </a:cubicBezTo>
                  <a:cubicBezTo>
                    <a:pt x="1167" y="694"/>
                    <a:pt x="726" y="1166"/>
                    <a:pt x="726" y="1702"/>
                  </a:cubicBezTo>
                  <a:lnTo>
                    <a:pt x="726" y="2426"/>
                  </a:lnTo>
                  <a:cubicBezTo>
                    <a:pt x="285" y="2678"/>
                    <a:pt x="1" y="3214"/>
                    <a:pt x="1" y="3750"/>
                  </a:cubicBezTo>
                  <a:lnTo>
                    <a:pt x="1" y="5136"/>
                  </a:lnTo>
                  <a:cubicBezTo>
                    <a:pt x="1" y="6081"/>
                    <a:pt x="568" y="6932"/>
                    <a:pt x="1387" y="7341"/>
                  </a:cubicBezTo>
                  <a:lnTo>
                    <a:pt x="1387" y="7656"/>
                  </a:lnTo>
                  <a:cubicBezTo>
                    <a:pt x="1009" y="7814"/>
                    <a:pt x="694" y="8160"/>
                    <a:pt x="694" y="8633"/>
                  </a:cubicBezTo>
                  <a:lnTo>
                    <a:pt x="694" y="9357"/>
                  </a:lnTo>
                  <a:cubicBezTo>
                    <a:pt x="694" y="9546"/>
                    <a:pt x="852" y="9704"/>
                    <a:pt x="1041" y="9704"/>
                  </a:cubicBezTo>
                  <a:lnTo>
                    <a:pt x="5892" y="9704"/>
                  </a:lnTo>
                  <a:cubicBezTo>
                    <a:pt x="6081" y="9704"/>
                    <a:pt x="6239" y="9546"/>
                    <a:pt x="6239" y="9357"/>
                  </a:cubicBezTo>
                  <a:lnTo>
                    <a:pt x="6239" y="8633"/>
                  </a:lnTo>
                  <a:cubicBezTo>
                    <a:pt x="6239" y="8192"/>
                    <a:pt x="5955" y="7814"/>
                    <a:pt x="5514" y="7656"/>
                  </a:cubicBezTo>
                  <a:lnTo>
                    <a:pt x="5514" y="7341"/>
                  </a:lnTo>
                  <a:cubicBezTo>
                    <a:pt x="6365" y="6932"/>
                    <a:pt x="6901" y="6081"/>
                    <a:pt x="6901" y="5136"/>
                  </a:cubicBezTo>
                  <a:lnTo>
                    <a:pt x="6901" y="2363"/>
                  </a:lnTo>
                  <a:cubicBezTo>
                    <a:pt x="6901" y="1796"/>
                    <a:pt x="6428" y="1355"/>
                    <a:pt x="5892" y="1355"/>
                  </a:cubicBezTo>
                  <a:cubicBezTo>
                    <a:pt x="5766" y="1355"/>
                    <a:pt x="5609" y="1387"/>
                    <a:pt x="5483" y="1418"/>
                  </a:cubicBezTo>
                  <a:cubicBezTo>
                    <a:pt x="5357" y="1009"/>
                    <a:pt x="4979" y="694"/>
                    <a:pt x="4506" y="694"/>
                  </a:cubicBezTo>
                  <a:cubicBezTo>
                    <a:pt x="4380" y="694"/>
                    <a:pt x="4223" y="725"/>
                    <a:pt x="4097" y="757"/>
                  </a:cubicBezTo>
                  <a:cubicBezTo>
                    <a:pt x="4002" y="316"/>
                    <a:pt x="3593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5"/>
            <p:cNvSpPr/>
            <p:nvPr/>
          </p:nvSpPr>
          <p:spPr>
            <a:xfrm>
              <a:off x="5559300" y="1945825"/>
              <a:ext cx="18150" cy="44125"/>
            </a:xfrm>
            <a:custGeom>
              <a:avLst/>
              <a:gdLst/>
              <a:ahLst/>
              <a:cxnLst/>
              <a:rect l="l" t="t" r="r" b="b"/>
              <a:pathLst>
                <a:path w="726" h="176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418"/>
                  </a:lnTo>
                  <a:cubicBezTo>
                    <a:pt x="1" y="1607"/>
                    <a:pt x="158" y="1764"/>
                    <a:pt x="379" y="1764"/>
                  </a:cubicBezTo>
                  <a:cubicBezTo>
                    <a:pt x="568" y="1764"/>
                    <a:pt x="725" y="1607"/>
                    <a:pt x="725" y="1418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5"/>
            <p:cNvSpPr/>
            <p:nvPr/>
          </p:nvSpPr>
          <p:spPr>
            <a:xfrm>
              <a:off x="5611275" y="1963925"/>
              <a:ext cx="35475" cy="34500"/>
            </a:xfrm>
            <a:custGeom>
              <a:avLst/>
              <a:gdLst/>
              <a:ahLst/>
              <a:cxnLst/>
              <a:rect l="l" t="t" r="r" b="b"/>
              <a:pathLst>
                <a:path w="1419" h="1380" extrusionOk="0">
                  <a:moveTo>
                    <a:pt x="1076" y="1"/>
                  </a:moveTo>
                  <a:cubicBezTo>
                    <a:pt x="985" y="1"/>
                    <a:pt x="899" y="32"/>
                    <a:pt x="851" y="95"/>
                  </a:cubicBezTo>
                  <a:lnTo>
                    <a:pt x="127" y="788"/>
                  </a:lnTo>
                  <a:cubicBezTo>
                    <a:pt x="1" y="914"/>
                    <a:pt x="1" y="1166"/>
                    <a:pt x="127" y="1261"/>
                  </a:cubicBezTo>
                  <a:cubicBezTo>
                    <a:pt x="190" y="1340"/>
                    <a:pt x="284" y="1379"/>
                    <a:pt x="375" y="1379"/>
                  </a:cubicBezTo>
                  <a:cubicBezTo>
                    <a:pt x="466" y="1379"/>
                    <a:pt x="552" y="1340"/>
                    <a:pt x="599" y="1261"/>
                  </a:cubicBezTo>
                  <a:lnTo>
                    <a:pt x="1324" y="568"/>
                  </a:lnTo>
                  <a:cubicBezTo>
                    <a:pt x="1419" y="442"/>
                    <a:pt x="1419" y="221"/>
                    <a:pt x="1324" y="95"/>
                  </a:cubicBezTo>
                  <a:cubicBezTo>
                    <a:pt x="1261" y="32"/>
                    <a:pt x="1167" y="1"/>
                    <a:pt x="107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5"/>
            <p:cNvSpPr/>
            <p:nvPr/>
          </p:nvSpPr>
          <p:spPr>
            <a:xfrm>
              <a:off x="5664050" y="2067900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40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5"/>
            <p:cNvSpPr/>
            <p:nvPr/>
          </p:nvSpPr>
          <p:spPr>
            <a:xfrm>
              <a:off x="5421475" y="2067900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78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5"/>
            <p:cNvSpPr/>
            <p:nvPr/>
          </p:nvSpPr>
          <p:spPr>
            <a:xfrm>
              <a:off x="5490000" y="1963925"/>
              <a:ext cx="35450" cy="33900"/>
            </a:xfrm>
            <a:custGeom>
              <a:avLst/>
              <a:gdLst/>
              <a:ahLst/>
              <a:cxnLst/>
              <a:rect l="l" t="t" r="r" b="b"/>
              <a:pathLst>
                <a:path w="1418" h="135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819" y="1261"/>
                  </a:lnTo>
                  <a:cubicBezTo>
                    <a:pt x="866" y="1324"/>
                    <a:pt x="953" y="1356"/>
                    <a:pt x="1044" y="1356"/>
                  </a:cubicBezTo>
                  <a:cubicBezTo>
                    <a:pt x="1134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67" y="95"/>
                  </a:lnTo>
                  <a:cubicBezTo>
                    <a:pt x="520" y="32"/>
                    <a:pt x="433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5"/>
            <p:cNvSpPr/>
            <p:nvPr/>
          </p:nvSpPr>
          <p:spPr>
            <a:xfrm>
              <a:off x="5437225" y="1997650"/>
              <a:ext cx="37825" cy="26325"/>
            </a:xfrm>
            <a:custGeom>
              <a:avLst/>
              <a:gdLst/>
              <a:ahLst/>
              <a:cxnLst/>
              <a:rect l="l" t="t" r="r" b="b"/>
              <a:pathLst>
                <a:path w="1513" h="1053" extrusionOk="0">
                  <a:moveTo>
                    <a:pt x="422" y="0"/>
                  </a:moveTo>
                  <a:cubicBezTo>
                    <a:pt x="285" y="0"/>
                    <a:pt x="140" y="81"/>
                    <a:pt x="95" y="196"/>
                  </a:cubicBezTo>
                  <a:cubicBezTo>
                    <a:pt x="0" y="353"/>
                    <a:pt x="95" y="574"/>
                    <a:pt x="252" y="668"/>
                  </a:cubicBezTo>
                  <a:lnTo>
                    <a:pt x="945" y="1015"/>
                  </a:lnTo>
                  <a:cubicBezTo>
                    <a:pt x="989" y="1041"/>
                    <a:pt x="1039" y="1052"/>
                    <a:pt x="1091" y="1052"/>
                  </a:cubicBezTo>
                  <a:cubicBezTo>
                    <a:pt x="1227" y="1052"/>
                    <a:pt x="1372" y="971"/>
                    <a:pt x="1418" y="857"/>
                  </a:cubicBezTo>
                  <a:cubicBezTo>
                    <a:pt x="1512" y="700"/>
                    <a:pt x="1418" y="479"/>
                    <a:pt x="1260" y="385"/>
                  </a:cubicBezTo>
                  <a:lnTo>
                    <a:pt x="567" y="38"/>
                  </a:lnTo>
                  <a:cubicBezTo>
                    <a:pt x="524" y="12"/>
                    <a:pt x="473" y="0"/>
                    <a:pt x="4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5"/>
            <p:cNvSpPr/>
            <p:nvPr/>
          </p:nvSpPr>
          <p:spPr>
            <a:xfrm>
              <a:off x="5645150" y="1998300"/>
              <a:ext cx="37825" cy="26900"/>
            </a:xfrm>
            <a:custGeom>
              <a:avLst/>
              <a:gdLst/>
              <a:ahLst/>
              <a:cxnLst/>
              <a:rect l="l" t="t" r="r" b="b"/>
              <a:pathLst>
                <a:path w="1513" h="1076" extrusionOk="0">
                  <a:moveTo>
                    <a:pt x="1098" y="0"/>
                  </a:moveTo>
                  <a:cubicBezTo>
                    <a:pt x="1046" y="0"/>
                    <a:pt x="994" y="14"/>
                    <a:pt x="946" y="44"/>
                  </a:cubicBezTo>
                  <a:lnTo>
                    <a:pt x="253" y="422"/>
                  </a:lnTo>
                  <a:cubicBezTo>
                    <a:pt x="95" y="485"/>
                    <a:pt x="1" y="674"/>
                    <a:pt x="95" y="894"/>
                  </a:cubicBezTo>
                  <a:cubicBezTo>
                    <a:pt x="142" y="1011"/>
                    <a:pt x="258" y="1076"/>
                    <a:pt x="405" y="1076"/>
                  </a:cubicBezTo>
                  <a:cubicBezTo>
                    <a:pt x="456" y="1076"/>
                    <a:pt x="511" y="1068"/>
                    <a:pt x="568" y="1052"/>
                  </a:cubicBezTo>
                  <a:lnTo>
                    <a:pt x="1261" y="674"/>
                  </a:lnTo>
                  <a:cubicBezTo>
                    <a:pt x="1418" y="611"/>
                    <a:pt x="1513" y="422"/>
                    <a:pt x="1418" y="201"/>
                  </a:cubicBezTo>
                  <a:cubicBezTo>
                    <a:pt x="1331" y="71"/>
                    <a:pt x="1214" y="0"/>
                    <a:pt x="10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0" name="Google Shape;1610;p25"/>
          <p:cNvGrpSpPr/>
          <p:nvPr/>
        </p:nvGrpSpPr>
        <p:grpSpPr>
          <a:xfrm>
            <a:off x="6715306" y="4364907"/>
            <a:ext cx="256520" cy="238368"/>
            <a:chOff x="6524150" y="1938725"/>
            <a:chExt cx="297725" cy="276625"/>
          </a:xfrm>
        </p:grpSpPr>
        <p:sp>
          <p:nvSpPr>
            <p:cNvPr id="1611" name="Google Shape;1611;p25"/>
            <p:cNvSpPr/>
            <p:nvPr/>
          </p:nvSpPr>
          <p:spPr>
            <a:xfrm>
              <a:off x="6524150" y="2025375"/>
              <a:ext cx="297725" cy="189975"/>
            </a:xfrm>
            <a:custGeom>
              <a:avLst/>
              <a:gdLst/>
              <a:ahLst/>
              <a:cxnLst/>
              <a:rect l="l" t="t" r="r" b="b"/>
              <a:pathLst>
                <a:path w="11909" h="7599" extrusionOk="0">
                  <a:moveTo>
                    <a:pt x="9767" y="2079"/>
                  </a:moveTo>
                  <a:lnTo>
                    <a:pt x="9767" y="5198"/>
                  </a:lnTo>
                  <a:cubicBezTo>
                    <a:pt x="9735" y="5041"/>
                    <a:pt x="9672" y="4915"/>
                    <a:pt x="9546" y="4789"/>
                  </a:cubicBezTo>
                  <a:lnTo>
                    <a:pt x="7813" y="3056"/>
                  </a:lnTo>
                  <a:cubicBezTo>
                    <a:pt x="7624" y="2867"/>
                    <a:pt x="7341" y="2741"/>
                    <a:pt x="7057" y="2741"/>
                  </a:cubicBezTo>
                  <a:lnTo>
                    <a:pt x="6018" y="2741"/>
                  </a:lnTo>
                  <a:cubicBezTo>
                    <a:pt x="5923" y="2741"/>
                    <a:pt x="5797" y="2836"/>
                    <a:pt x="5734" y="2930"/>
                  </a:cubicBezTo>
                  <a:lnTo>
                    <a:pt x="5482" y="3403"/>
                  </a:lnTo>
                  <a:cubicBezTo>
                    <a:pt x="5293" y="3812"/>
                    <a:pt x="4883" y="4001"/>
                    <a:pt x="4505" y="4001"/>
                  </a:cubicBezTo>
                  <a:lnTo>
                    <a:pt x="5356" y="2269"/>
                  </a:lnTo>
                  <a:cubicBezTo>
                    <a:pt x="5419" y="2143"/>
                    <a:pt x="5576" y="2079"/>
                    <a:pt x="5671" y="2079"/>
                  </a:cubicBezTo>
                  <a:close/>
                  <a:moveTo>
                    <a:pt x="1418" y="2079"/>
                  </a:moveTo>
                  <a:lnTo>
                    <a:pt x="1418" y="5545"/>
                  </a:lnTo>
                  <a:lnTo>
                    <a:pt x="725" y="5545"/>
                  </a:lnTo>
                  <a:lnTo>
                    <a:pt x="725" y="2079"/>
                  </a:lnTo>
                  <a:close/>
                  <a:moveTo>
                    <a:pt x="11153" y="2079"/>
                  </a:moveTo>
                  <a:lnTo>
                    <a:pt x="11153" y="5545"/>
                  </a:lnTo>
                  <a:lnTo>
                    <a:pt x="10460" y="5545"/>
                  </a:lnTo>
                  <a:lnTo>
                    <a:pt x="10460" y="2079"/>
                  </a:lnTo>
                  <a:close/>
                  <a:moveTo>
                    <a:pt x="6931" y="630"/>
                  </a:moveTo>
                  <a:cubicBezTo>
                    <a:pt x="6774" y="1008"/>
                    <a:pt x="6427" y="1323"/>
                    <a:pt x="5955" y="1323"/>
                  </a:cubicBezTo>
                  <a:lnTo>
                    <a:pt x="5671" y="1323"/>
                  </a:lnTo>
                  <a:cubicBezTo>
                    <a:pt x="5293" y="1323"/>
                    <a:pt x="4946" y="1575"/>
                    <a:pt x="4726" y="1922"/>
                  </a:cubicBezTo>
                  <a:lnTo>
                    <a:pt x="3655" y="4064"/>
                  </a:lnTo>
                  <a:cubicBezTo>
                    <a:pt x="3623" y="4127"/>
                    <a:pt x="3623" y="4253"/>
                    <a:pt x="3655" y="4316"/>
                  </a:cubicBezTo>
                  <a:cubicBezTo>
                    <a:pt x="3718" y="4411"/>
                    <a:pt x="3781" y="4474"/>
                    <a:pt x="3875" y="4537"/>
                  </a:cubicBezTo>
                  <a:cubicBezTo>
                    <a:pt x="4088" y="4627"/>
                    <a:pt x="4310" y="4670"/>
                    <a:pt x="4532" y="4670"/>
                  </a:cubicBezTo>
                  <a:cubicBezTo>
                    <a:pt x="5165" y="4670"/>
                    <a:pt x="5785" y="4316"/>
                    <a:pt x="6112" y="3686"/>
                  </a:cubicBezTo>
                  <a:lnTo>
                    <a:pt x="6238" y="3434"/>
                  </a:lnTo>
                  <a:lnTo>
                    <a:pt x="7026" y="3434"/>
                  </a:lnTo>
                  <a:cubicBezTo>
                    <a:pt x="7089" y="3434"/>
                    <a:pt x="7215" y="3466"/>
                    <a:pt x="7246" y="3529"/>
                  </a:cubicBezTo>
                  <a:lnTo>
                    <a:pt x="8979" y="5261"/>
                  </a:lnTo>
                  <a:cubicBezTo>
                    <a:pt x="9137" y="5419"/>
                    <a:pt x="9137" y="5545"/>
                    <a:pt x="9105" y="5640"/>
                  </a:cubicBezTo>
                  <a:cubicBezTo>
                    <a:pt x="9105" y="5671"/>
                    <a:pt x="9042" y="5829"/>
                    <a:pt x="8885" y="5860"/>
                  </a:cubicBezTo>
                  <a:lnTo>
                    <a:pt x="5576" y="6805"/>
                  </a:lnTo>
                  <a:cubicBezTo>
                    <a:pt x="5543" y="6814"/>
                    <a:pt x="5507" y="6818"/>
                    <a:pt x="5470" y="6818"/>
                  </a:cubicBezTo>
                  <a:cubicBezTo>
                    <a:pt x="5371" y="6818"/>
                    <a:pt x="5268" y="6788"/>
                    <a:pt x="5198" y="6742"/>
                  </a:cubicBezTo>
                  <a:lnTo>
                    <a:pt x="4096" y="5640"/>
                  </a:lnTo>
                  <a:cubicBezTo>
                    <a:pt x="4033" y="5545"/>
                    <a:pt x="3938" y="5514"/>
                    <a:pt x="3875" y="5514"/>
                  </a:cubicBezTo>
                  <a:lnTo>
                    <a:pt x="2111" y="5514"/>
                  </a:lnTo>
                  <a:lnTo>
                    <a:pt x="2111" y="2048"/>
                  </a:lnTo>
                  <a:lnTo>
                    <a:pt x="2741" y="2048"/>
                  </a:lnTo>
                  <a:cubicBezTo>
                    <a:pt x="3119" y="2048"/>
                    <a:pt x="3466" y="1796"/>
                    <a:pt x="3686" y="1449"/>
                  </a:cubicBezTo>
                  <a:lnTo>
                    <a:pt x="4001" y="819"/>
                  </a:lnTo>
                  <a:cubicBezTo>
                    <a:pt x="4064" y="693"/>
                    <a:pt x="4190" y="630"/>
                    <a:pt x="4316" y="630"/>
                  </a:cubicBezTo>
                  <a:close/>
                  <a:moveTo>
                    <a:pt x="4316" y="0"/>
                  </a:moveTo>
                  <a:cubicBezTo>
                    <a:pt x="3907" y="0"/>
                    <a:pt x="3560" y="221"/>
                    <a:pt x="3371" y="599"/>
                  </a:cubicBezTo>
                  <a:lnTo>
                    <a:pt x="3056" y="1229"/>
                  </a:lnTo>
                  <a:cubicBezTo>
                    <a:pt x="2962" y="1323"/>
                    <a:pt x="2836" y="1418"/>
                    <a:pt x="2741" y="1418"/>
                  </a:cubicBezTo>
                  <a:lnTo>
                    <a:pt x="378" y="1418"/>
                  </a:lnTo>
                  <a:cubicBezTo>
                    <a:pt x="158" y="1418"/>
                    <a:pt x="0" y="1575"/>
                    <a:pt x="0" y="1764"/>
                  </a:cubicBezTo>
                  <a:lnTo>
                    <a:pt x="0" y="5955"/>
                  </a:lnTo>
                  <a:cubicBezTo>
                    <a:pt x="0" y="6144"/>
                    <a:pt x="158" y="6301"/>
                    <a:pt x="378" y="6301"/>
                  </a:cubicBezTo>
                  <a:lnTo>
                    <a:pt x="3718" y="6301"/>
                  </a:lnTo>
                  <a:lnTo>
                    <a:pt x="4694" y="7278"/>
                  </a:lnTo>
                  <a:cubicBezTo>
                    <a:pt x="4894" y="7477"/>
                    <a:pt x="5139" y="7598"/>
                    <a:pt x="5410" y="7598"/>
                  </a:cubicBezTo>
                  <a:cubicBezTo>
                    <a:pt x="5525" y="7598"/>
                    <a:pt x="5644" y="7577"/>
                    <a:pt x="5766" y="7530"/>
                  </a:cubicBezTo>
                  <a:lnTo>
                    <a:pt x="9074" y="6553"/>
                  </a:lnTo>
                  <a:cubicBezTo>
                    <a:pt x="9263" y="6522"/>
                    <a:pt x="9420" y="6396"/>
                    <a:pt x="9578" y="6238"/>
                  </a:cubicBezTo>
                  <a:lnTo>
                    <a:pt x="11562" y="6238"/>
                  </a:lnTo>
                  <a:cubicBezTo>
                    <a:pt x="11751" y="6238"/>
                    <a:pt x="11909" y="6081"/>
                    <a:pt x="11909" y="5892"/>
                  </a:cubicBezTo>
                  <a:lnTo>
                    <a:pt x="11909" y="1733"/>
                  </a:lnTo>
                  <a:cubicBezTo>
                    <a:pt x="11877" y="1544"/>
                    <a:pt x="11720" y="1386"/>
                    <a:pt x="11499" y="1386"/>
                  </a:cubicBezTo>
                  <a:lnTo>
                    <a:pt x="7341" y="1386"/>
                  </a:lnTo>
                  <a:cubicBezTo>
                    <a:pt x="7561" y="1103"/>
                    <a:pt x="7687" y="693"/>
                    <a:pt x="7687" y="347"/>
                  </a:cubicBezTo>
                  <a:cubicBezTo>
                    <a:pt x="7687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5"/>
            <p:cNvSpPr/>
            <p:nvPr/>
          </p:nvSpPr>
          <p:spPr>
            <a:xfrm>
              <a:off x="6664325" y="1938725"/>
              <a:ext cx="17375" cy="43350"/>
            </a:xfrm>
            <a:custGeom>
              <a:avLst/>
              <a:gdLst/>
              <a:ahLst/>
              <a:cxnLst/>
              <a:rect l="l" t="t" r="r" b="b"/>
              <a:pathLst>
                <a:path w="695" h="1734" extrusionOk="0"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lnTo>
                    <a:pt x="1" y="1355"/>
                  </a:lnTo>
                  <a:cubicBezTo>
                    <a:pt x="1" y="1576"/>
                    <a:pt x="159" y="1733"/>
                    <a:pt x="348" y="1733"/>
                  </a:cubicBezTo>
                  <a:cubicBezTo>
                    <a:pt x="537" y="1733"/>
                    <a:pt x="694" y="1576"/>
                    <a:pt x="694" y="1355"/>
                  </a:cubicBezTo>
                  <a:lnTo>
                    <a:pt x="694" y="347"/>
                  </a:lnTo>
                  <a:cubicBezTo>
                    <a:pt x="694" y="158"/>
                    <a:pt x="537" y="1"/>
                    <a:pt x="3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5"/>
            <p:cNvSpPr/>
            <p:nvPr/>
          </p:nvSpPr>
          <p:spPr>
            <a:xfrm>
              <a:off x="6594250" y="1972800"/>
              <a:ext cx="35450" cy="35275"/>
            </a:xfrm>
            <a:custGeom>
              <a:avLst/>
              <a:gdLst/>
              <a:ahLst/>
              <a:cxnLst/>
              <a:rect l="l" t="t" r="r" b="b"/>
              <a:pathLst>
                <a:path w="1418" h="1411" extrusionOk="0">
                  <a:moveTo>
                    <a:pt x="374" y="0"/>
                  </a:moveTo>
                  <a:cubicBezTo>
                    <a:pt x="291" y="0"/>
                    <a:pt x="205" y="40"/>
                    <a:pt x="126" y="118"/>
                  </a:cubicBezTo>
                  <a:cubicBezTo>
                    <a:pt x="0" y="244"/>
                    <a:pt x="0" y="496"/>
                    <a:pt x="126" y="591"/>
                  </a:cubicBezTo>
                  <a:lnTo>
                    <a:pt x="819" y="1316"/>
                  </a:lnTo>
                  <a:cubicBezTo>
                    <a:pt x="882" y="1379"/>
                    <a:pt x="969" y="1410"/>
                    <a:pt x="1055" y="1410"/>
                  </a:cubicBezTo>
                  <a:cubicBezTo>
                    <a:pt x="1142" y="1410"/>
                    <a:pt x="1229" y="1379"/>
                    <a:pt x="1292" y="1316"/>
                  </a:cubicBezTo>
                  <a:cubicBezTo>
                    <a:pt x="1418" y="1190"/>
                    <a:pt x="1418" y="969"/>
                    <a:pt x="1292" y="843"/>
                  </a:cubicBezTo>
                  <a:lnTo>
                    <a:pt x="599" y="118"/>
                  </a:lnTo>
                  <a:cubicBezTo>
                    <a:pt x="536" y="40"/>
                    <a:pt x="457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5"/>
            <p:cNvSpPr/>
            <p:nvPr/>
          </p:nvSpPr>
          <p:spPr>
            <a:xfrm>
              <a:off x="6715525" y="1972800"/>
              <a:ext cx="35475" cy="35275"/>
            </a:xfrm>
            <a:custGeom>
              <a:avLst/>
              <a:gdLst/>
              <a:ahLst/>
              <a:cxnLst/>
              <a:rect l="l" t="t" r="r" b="b"/>
              <a:pathLst>
                <a:path w="1419" h="1411" extrusionOk="0">
                  <a:moveTo>
                    <a:pt x="1056" y="0"/>
                  </a:moveTo>
                  <a:cubicBezTo>
                    <a:pt x="970" y="0"/>
                    <a:pt x="883" y="40"/>
                    <a:pt x="820" y="118"/>
                  </a:cubicBezTo>
                  <a:lnTo>
                    <a:pt x="127" y="843"/>
                  </a:lnTo>
                  <a:cubicBezTo>
                    <a:pt x="1" y="969"/>
                    <a:pt x="1" y="1190"/>
                    <a:pt x="127" y="1316"/>
                  </a:cubicBezTo>
                  <a:cubicBezTo>
                    <a:pt x="174" y="1379"/>
                    <a:pt x="261" y="1410"/>
                    <a:pt x="351" y="1410"/>
                  </a:cubicBezTo>
                  <a:cubicBezTo>
                    <a:pt x="442" y="1410"/>
                    <a:pt x="536" y="1379"/>
                    <a:pt x="599" y="1316"/>
                  </a:cubicBezTo>
                  <a:lnTo>
                    <a:pt x="1293" y="591"/>
                  </a:lnTo>
                  <a:cubicBezTo>
                    <a:pt x="1419" y="496"/>
                    <a:pt x="1419" y="244"/>
                    <a:pt x="1293" y="118"/>
                  </a:cubicBezTo>
                  <a:cubicBezTo>
                    <a:pt x="1230" y="40"/>
                    <a:pt x="1143" y="0"/>
                    <a:pt x="105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5" name="Google Shape;1615;p25"/>
          <p:cNvGrpSpPr/>
          <p:nvPr/>
        </p:nvGrpSpPr>
        <p:grpSpPr>
          <a:xfrm>
            <a:off x="6744732" y="4045621"/>
            <a:ext cx="243766" cy="259635"/>
            <a:chOff x="5421475" y="1945825"/>
            <a:chExt cx="278050" cy="296150"/>
          </a:xfrm>
        </p:grpSpPr>
        <p:sp>
          <p:nvSpPr>
            <p:cNvPr id="1616" name="Google Shape;1616;p25"/>
            <p:cNvSpPr/>
            <p:nvPr/>
          </p:nvSpPr>
          <p:spPr>
            <a:xfrm>
              <a:off x="5472650" y="1999375"/>
              <a:ext cx="172525" cy="242600"/>
            </a:xfrm>
            <a:custGeom>
              <a:avLst/>
              <a:gdLst/>
              <a:ahLst/>
              <a:cxnLst/>
              <a:rect l="l" t="t" r="r" b="b"/>
              <a:pathLst>
                <a:path w="6901" h="9704" extrusionOk="0">
                  <a:moveTo>
                    <a:pt x="1765" y="1355"/>
                  </a:moveTo>
                  <a:cubicBezTo>
                    <a:pt x="1986" y="1355"/>
                    <a:pt x="2143" y="1513"/>
                    <a:pt x="2143" y="1702"/>
                  </a:cubicBezTo>
                  <a:lnTo>
                    <a:pt x="2143" y="2048"/>
                  </a:lnTo>
                  <a:lnTo>
                    <a:pt x="1765" y="2048"/>
                  </a:lnTo>
                  <a:cubicBezTo>
                    <a:pt x="1671" y="2048"/>
                    <a:pt x="1545" y="2048"/>
                    <a:pt x="1419" y="2111"/>
                  </a:cubicBezTo>
                  <a:lnTo>
                    <a:pt x="1419" y="1702"/>
                  </a:lnTo>
                  <a:cubicBezTo>
                    <a:pt x="1419" y="1513"/>
                    <a:pt x="1576" y="1355"/>
                    <a:pt x="1765" y="1355"/>
                  </a:cubicBezTo>
                  <a:close/>
                  <a:moveTo>
                    <a:pt x="3151" y="631"/>
                  </a:moveTo>
                  <a:cubicBezTo>
                    <a:pt x="3341" y="631"/>
                    <a:pt x="3498" y="788"/>
                    <a:pt x="3498" y="1009"/>
                  </a:cubicBezTo>
                  <a:lnTo>
                    <a:pt x="3498" y="2111"/>
                  </a:lnTo>
                  <a:cubicBezTo>
                    <a:pt x="3404" y="2048"/>
                    <a:pt x="3277" y="2017"/>
                    <a:pt x="3151" y="2017"/>
                  </a:cubicBezTo>
                  <a:lnTo>
                    <a:pt x="2805" y="2017"/>
                  </a:lnTo>
                  <a:lnTo>
                    <a:pt x="2805" y="1009"/>
                  </a:lnTo>
                  <a:cubicBezTo>
                    <a:pt x="2805" y="788"/>
                    <a:pt x="2962" y="631"/>
                    <a:pt x="3151" y="631"/>
                  </a:cubicBezTo>
                  <a:close/>
                  <a:moveTo>
                    <a:pt x="4538" y="1355"/>
                  </a:moveTo>
                  <a:cubicBezTo>
                    <a:pt x="4727" y="1355"/>
                    <a:pt x="4884" y="1513"/>
                    <a:pt x="4884" y="1702"/>
                  </a:cubicBezTo>
                  <a:lnTo>
                    <a:pt x="4884" y="3088"/>
                  </a:lnTo>
                  <a:cubicBezTo>
                    <a:pt x="4884" y="3277"/>
                    <a:pt x="4727" y="3435"/>
                    <a:pt x="4538" y="3435"/>
                  </a:cubicBezTo>
                  <a:cubicBezTo>
                    <a:pt x="4349" y="3435"/>
                    <a:pt x="4191" y="3277"/>
                    <a:pt x="4191" y="3088"/>
                  </a:cubicBezTo>
                  <a:lnTo>
                    <a:pt x="4191" y="1702"/>
                  </a:lnTo>
                  <a:cubicBezTo>
                    <a:pt x="4191" y="1513"/>
                    <a:pt x="4349" y="1355"/>
                    <a:pt x="4538" y="1355"/>
                  </a:cubicBezTo>
                  <a:close/>
                  <a:moveTo>
                    <a:pt x="5924" y="2017"/>
                  </a:moveTo>
                  <a:cubicBezTo>
                    <a:pt x="6113" y="2017"/>
                    <a:pt x="6270" y="2174"/>
                    <a:pt x="6270" y="2363"/>
                  </a:cubicBezTo>
                  <a:lnTo>
                    <a:pt x="6270" y="3088"/>
                  </a:lnTo>
                  <a:cubicBezTo>
                    <a:pt x="6270" y="3277"/>
                    <a:pt x="6113" y="3435"/>
                    <a:pt x="5924" y="3435"/>
                  </a:cubicBezTo>
                  <a:cubicBezTo>
                    <a:pt x="5703" y="3435"/>
                    <a:pt x="5546" y="3277"/>
                    <a:pt x="5546" y="3088"/>
                  </a:cubicBezTo>
                  <a:lnTo>
                    <a:pt x="5546" y="2363"/>
                  </a:lnTo>
                  <a:cubicBezTo>
                    <a:pt x="5546" y="2174"/>
                    <a:pt x="5703" y="2017"/>
                    <a:pt x="5924" y="2017"/>
                  </a:cubicBezTo>
                  <a:close/>
                  <a:moveTo>
                    <a:pt x="3120" y="2741"/>
                  </a:moveTo>
                  <a:cubicBezTo>
                    <a:pt x="3309" y="2741"/>
                    <a:pt x="3467" y="2899"/>
                    <a:pt x="3467" y="3088"/>
                  </a:cubicBezTo>
                  <a:cubicBezTo>
                    <a:pt x="3467" y="3277"/>
                    <a:pt x="3309" y="3435"/>
                    <a:pt x="3120" y="3435"/>
                  </a:cubicBezTo>
                  <a:lnTo>
                    <a:pt x="1734" y="3435"/>
                  </a:lnTo>
                  <a:cubicBezTo>
                    <a:pt x="1545" y="3435"/>
                    <a:pt x="1387" y="3592"/>
                    <a:pt x="1387" y="3781"/>
                  </a:cubicBezTo>
                  <a:cubicBezTo>
                    <a:pt x="1387" y="4002"/>
                    <a:pt x="1545" y="4159"/>
                    <a:pt x="1734" y="4159"/>
                  </a:cubicBezTo>
                  <a:cubicBezTo>
                    <a:pt x="2679" y="4159"/>
                    <a:pt x="3467" y="4947"/>
                    <a:pt x="3467" y="5892"/>
                  </a:cubicBezTo>
                  <a:cubicBezTo>
                    <a:pt x="3467" y="6081"/>
                    <a:pt x="3624" y="6238"/>
                    <a:pt x="3845" y="6238"/>
                  </a:cubicBezTo>
                  <a:cubicBezTo>
                    <a:pt x="4034" y="6238"/>
                    <a:pt x="4191" y="6081"/>
                    <a:pt x="4191" y="5892"/>
                  </a:cubicBezTo>
                  <a:cubicBezTo>
                    <a:pt x="4191" y="5167"/>
                    <a:pt x="3876" y="4537"/>
                    <a:pt x="3435" y="4096"/>
                  </a:cubicBezTo>
                  <a:cubicBezTo>
                    <a:pt x="3593" y="4065"/>
                    <a:pt x="3750" y="4002"/>
                    <a:pt x="3876" y="3876"/>
                  </a:cubicBezTo>
                  <a:cubicBezTo>
                    <a:pt x="4065" y="4033"/>
                    <a:pt x="4317" y="4159"/>
                    <a:pt x="4569" y="4159"/>
                  </a:cubicBezTo>
                  <a:cubicBezTo>
                    <a:pt x="4853" y="4159"/>
                    <a:pt x="5073" y="4033"/>
                    <a:pt x="5294" y="3876"/>
                  </a:cubicBezTo>
                  <a:cubicBezTo>
                    <a:pt x="5483" y="4033"/>
                    <a:pt x="5703" y="4159"/>
                    <a:pt x="5987" y="4159"/>
                  </a:cubicBezTo>
                  <a:cubicBezTo>
                    <a:pt x="6113" y="4159"/>
                    <a:pt x="6239" y="4096"/>
                    <a:pt x="6333" y="4065"/>
                  </a:cubicBezTo>
                  <a:lnTo>
                    <a:pt x="6333" y="5167"/>
                  </a:lnTo>
                  <a:cubicBezTo>
                    <a:pt x="6333" y="5923"/>
                    <a:pt x="5861" y="6554"/>
                    <a:pt x="5199" y="6774"/>
                  </a:cubicBezTo>
                  <a:cubicBezTo>
                    <a:pt x="5042" y="6837"/>
                    <a:pt x="4979" y="6995"/>
                    <a:pt x="4979" y="7089"/>
                  </a:cubicBezTo>
                  <a:lnTo>
                    <a:pt x="4979" y="7562"/>
                  </a:lnTo>
                  <a:lnTo>
                    <a:pt x="2206" y="7562"/>
                  </a:lnTo>
                  <a:lnTo>
                    <a:pt x="2206" y="7089"/>
                  </a:lnTo>
                  <a:cubicBezTo>
                    <a:pt x="2206" y="6932"/>
                    <a:pt x="2143" y="6837"/>
                    <a:pt x="1986" y="6774"/>
                  </a:cubicBezTo>
                  <a:cubicBezTo>
                    <a:pt x="1261" y="6554"/>
                    <a:pt x="820" y="5892"/>
                    <a:pt x="820" y="5167"/>
                  </a:cubicBezTo>
                  <a:lnTo>
                    <a:pt x="820" y="3750"/>
                  </a:lnTo>
                  <a:lnTo>
                    <a:pt x="726" y="3750"/>
                  </a:lnTo>
                  <a:cubicBezTo>
                    <a:pt x="726" y="3151"/>
                    <a:pt x="1198" y="2741"/>
                    <a:pt x="1734" y="2741"/>
                  </a:cubicBezTo>
                  <a:close/>
                  <a:moveTo>
                    <a:pt x="5199" y="8286"/>
                  </a:moveTo>
                  <a:cubicBezTo>
                    <a:pt x="5388" y="8286"/>
                    <a:pt x="5546" y="8444"/>
                    <a:pt x="5546" y="8633"/>
                  </a:cubicBezTo>
                  <a:lnTo>
                    <a:pt x="5546" y="8979"/>
                  </a:lnTo>
                  <a:lnTo>
                    <a:pt x="1387" y="8979"/>
                  </a:lnTo>
                  <a:lnTo>
                    <a:pt x="1387" y="8633"/>
                  </a:lnTo>
                  <a:cubicBezTo>
                    <a:pt x="1387" y="8444"/>
                    <a:pt x="1545" y="8286"/>
                    <a:pt x="1734" y="8286"/>
                  </a:cubicBezTo>
                  <a:close/>
                  <a:moveTo>
                    <a:pt x="3120" y="1"/>
                  </a:moveTo>
                  <a:cubicBezTo>
                    <a:pt x="2647" y="1"/>
                    <a:pt x="2269" y="316"/>
                    <a:pt x="2143" y="757"/>
                  </a:cubicBezTo>
                  <a:cubicBezTo>
                    <a:pt x="2017" y="725"/>
                    <a:pt x="1891" y="694"/>
                    <a:pt x="1734" y="694"/>
                  </a:cubicBezTo>
                  <a:cubicBezTo>
                    <a:pt x="1167" y="694"/>
                    <a:pt x="726" y="1166"/>
                    <a:pt x="726" y="1702"/>
                  </a:cubicBezTo>
                  <a:lnTo>
                    <a:pt x="726" y="2426"/>
                  </a:lnTo>
                  <a:cubicBezTo>
                    <a:pt x="285" y="2678"/>
                    <a:pt x="1" y="3214"/>
                    <a:pt x="1" y="3750"/>
                  </a:cubicBezTo>
                  <a:lnTo>
                    <a:pt x="1" y="5136"/>
                  </a:lnTo>
                  <a:cubicBezTo>
                    <a:pt x="1" y="6081"/>
                    <a:pt x="568" y="6932"/>
                    <a:pt x="1387" y="7341"/>
                  </a:cubicBezTo>
                  <a:lnTo>
                    <a:pt x="1387" y="7656"/>
                  </a:lnTo>
                  <a:cubicBezTo>
                    <a:pt x="1009" y="7814"/>
                    <a:pt x="694" y="8160"/>
                    <a:pt x="694" y="8633"/>
                  </a:cubicBezTo>
                  <a:lnTo>
                    <a:pt x="694" y="9357"/>
                  </a:lnTo>
                  <a:cubicBezTo>
                    <a:pt x="694" y="9546"/>
                    <a:pt x="852" y="9704"/>
                    <a:pt x="1041" y="9704"/>
                  </a:cubicBezTo>
                  <a:lnTo>
                    <a:pt x="5892" y="9704"/>
                  </a:lnTo>
                  <a:cubicBezTo>
                    <a:pt x="6081" y="9704"/>
                    <a:pt x="6239" y="9546"/>
                    <a:pt x="6239" y="9357"/>
                  </a:cubicBezTo>
                  <a:lnTo>
                    <a:pt x="6239" y="8633"/>
                  </a:lnTo>
                  <a:cubicBezTo>
                    <a:pt x="6239" y="8192"/>
                    <a:pt x="5955" y="7814"/>
                    <a:pt x="5514" y="7656"/>
                  </a:cubicBezTo>
                  <a:lnTo>
                    <a:pt x="5514" y="7341"/>
                  </a:lnTo>
                  <a:cubicBezTo>
                    <a:pt x="6365" y="6932"/>
                    <a:pt x="6901" y="6081"/>
                    <a:pt x="6901" y="5136"/>
                  </a:cubicBezTo>
                  <a:lnTo>
                    <a:pt x="6901" y="2363"/>
                  </a:lnTo>
                  <a:cubicBezTo>
                    <a:pt x="6901" y="1796"/>
                    <a:pt x="6428" y="1355"/>
                    <a:pt x="5892" y="1355"/>
                  </a:cubicBezTo>
                  <a:cubicBezTo>
                    <a:pt x="5766" y="1355"/>
                    <a:pt x="5609" y="1387"/>
                    <a:pt x="5483" y="1418"/>
                  </a:cubicBezTo>
                  <a:cubicBezTo>
                    <a:pt x="5357" y="1009"/>
                    <a:pt x="4979" y="694"/>
                    <a:pt x="4506" y="694"/>
                  </a:cubicBezTo>
                  <a:cubicBezTo>
                    <a:pt x="4380" y="694"/>
                    <a:pt x="4223" y="725"/>
                    <a:pt x="4097" y="757"/>
                  </a:cubicBezTo>
                  <a:cubicBezTo>
                    <a:pt x="4002" y="316"/>
                    <a:pt x="3593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5"/>
            <p:cNvSpPr/>
            <p:nvPr/>
          </p:nvSpPr>
          <p:spPr>
            <a:xfrm>
              <a:off x="5559300" y="1945825"/>
              <a:ext cx="18150" cy="44125"/>
            </a:xfrm>
            <a:custGeom>
              <a:avLst/>
              <a:gdLst/>
              <a:ahLst/>
              <a:cxnLst/>
              <a:rect l="l" t="t" r="r" b="b"/>
              <a:pathLst>
                <a:path w="726" h="176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418"/>
                  </a:lnTo>
                  <a:cubicBezTo>
                    <a:pt x="1" y="1607"/>
                    <a:pt x="158" y="1764"/>
                    <a:pt x="379" y="1764"/>
                  </a:cubicBezTo>
                  <a:cubicBezTo>
                    <a:pt x="568" y="1764"/>
                    <a:pt x="725" y="1607"/>
                    <a:pt x="725" y="1418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5"/>
            <p:cNvSpPr/>
            <p:nvPr/>
          </p:nvSpPr>
          <p:spPr>
            <a:xfrm>
              <a:off x="5611275" y="1963925"/>
              <a:ext cx="35475" cy="34500"/>
            </a:xfrm>
            <a:custGeom>
              <a:avLst/>
              <a:gdLst/>
              <a:ahLst/>
              <a:cxnLst/>
              <a:rect l="l" t="t" r="r" b="b"/>
              <a:pathLst>
                <a:path w="1419" h="1380" extrusionOk="0">
                  <a:moveTo>
                    <a:pt x="1076" y="1"/>
                  </a:moveTo>
                  <a:cubicBezTo>
                    <a:pt x="985" y="1"/>
                    <a:pt x="899" y="32"/>
                    <a:pt x="851" y="95"/>
                  </a:cubicBezTo>
                  <a:lnTo>
                    <a:pt x="127" y="788"/>
                  </a:lnTo>
                  <a:cubicBezTo>
                    <a:pt x="1" y="914"/>
                    <a:pt x="1" y="1166"/>
                    <a:pt x="127" y="1261"/>
                  </a:cubicBezTo>
                  <a:cubicBezTo>
                    <a:pt x="190" y="1340"/>
                    <a:pt x="284" y="1379"/>
                    <a:pt x="375" y="1379"/>
                  </a:cubicBezTo>
                  <a:cubicBezTo>
                    <a:pt x="466" y="1379"/>
                    <a:pt x="552" y="1340"/>
                    <a:pt x="599" y="1261"/>
                  </a:cubicBezTo>
                  <a:lnTo>
                    <a:pt x="1324" y="568"/>
                  </a:lnTo>
                  <a:cubicBezTo>
                    <a:pt x="1419" y="442"/>
                    <a:pt x="1419" y="221"/>
                    <a:pt x="1324" y="95"/>
                  </a:cubicBezTo>
                  <a:cubicBezTo>
                    <a:pt x="1261" y="32"/>
                    <a:pt x="1167" y="1"/>
                    <a:pt x="1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5"/>
            <p:cNvSpPr/>
            <p:nvPr/>
          </p:nvSpPr>
          <p:spPr>
            <a:xfrm>
              <a:off x="5664050" y="2067900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40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5"/>
            <p:cNvSpPr/>
            <p:nvPr/>
          </p:nvSpPr>
          <p:spPr>
            <a:xfrm>
              <a:off x="5421475" y="2067900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78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5"/>
            <p:cNvSpPr/>
            <p:nvPr/>
          </p:nvSpPr>
          <p:spPr>
            <a:xfrm>
              <a:off x="5490000" y="1963925"/>
              <a:ext cx="35450" cy="33900"/>
            </a:xfrm>
            <a:custGeom>
              <a:avLst/>
              <a:gdLst/>
              <a:ahLst/>
              <a:cxnLst/>
              <a:rect l="l" t="t" r="r" b="b"/>
              <a:pathLst>
                <a:path w="1418" h="135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819" y="1261"/>
                  </a:lnTo>
                  <a:cubicBezTo>
                    <a:pt x="866" y="1324"/>
                    <a:pt x="953" y="1356"/>
                    <a:pt x="1044" y="1356"/>
                  </a:cubicBezTo>
                  <a:cubicBezTo>
                    <a:pt x="1134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67" y="95"/>
                  </a:lnTo>
                  <a:cubicBezTo>
                    <a:pt x="520" y="32"/>
                    <a:pt x="433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5"/>
            <p:cNvSpPr/>
            <p:nvPr/>
          </p:nvSpPr>
          <p:spPr>
            <a:xfrm>
              <a:off x="5437225" y="1997650"/>
              <a:ext cx="37825" cy="26325"/>
            </a:xfrm>
            <a:custGeom>
              <a:avLst/>
              <a:gdLst/>
              <a:ahLst/>
              <a:cxnLst/>
              <a:rect l="l" t="t" r="r" b="b"/>
              <a:pathLst>
                <a:path w="1513" h="1053" extrusionOk="0">
                  <a:moveTo>
                    <a:pt x="422" y="0"/>
                  </a:moveTo>
                  <a:cubicBezTo>
                    <a:pt x="285" y="0"/>
                    <a:pt x="140" y="81"/>
                    <a:pt x="95" y="196"/>
                  </a:cubicBezTo>
                  <a:cubicBezTo>
                    <a:pt x="0" y="353"/>
                    <a:pt x="95" y="574"/>
                    <a:pt x="252" y="668"/>
                  </a:cubicBezTo>
                  <a:lnTo>
                    <a:pt x="945" y="1015"/>
                  </a:lnTo>
                  <a:cubicBezTo>
                    <a:pt x="989" y="1041"/>
                    <a:pt x="1039" y="1052"/>
                    <a:pt x="1091" y="1052"/>
                  </a:cubicBezTo>
                  <a:cubicBezTo>
                    <a:pt x="1227" y="1052"/>
                    <a:pt x="1372" y="971"/>
                    <a:pt x="1418" y="857"/>
                  </a:cubicBezTo>
                  <a:cubicBezTo>
                    <a:pt x="1512" y="700"/>
                    <a:pt x="1418" y="479"/>
                    <a:pt x="1260" y="385"/>
                  </a:cubicBezTo>
                  <a:lnTo>
                    <a:pt x="567" y="38"/>
                  </a:lnTo>
                  <a:cubicBezTo>
                    <a:pt x="524" y="12"/>
                    <a:pt x="473" y="0"/>
                    <a:pt x="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5"/>
            <p:cNvSpPr/>
            <p:nvPr/>
          </p:nvSpPr>
          <p:spPr>
            <a:xfrm>
              <a:off x="5645150" y="1998300"/>
              <a:ext cx="37825" cy="26900"/>
            </a:xfrm>
            <a:custGeom>
              <a:avLst/>
              <a:gdLst/>
              <a:ahLst/>
              <a:cxnLst/>
              <a:rect l="l" t="t" r="r" b="b"/>
              <a:pathLst>
                <a:path w="1513" h="1076" extrusionOk="0">
                  <a:moveTo>
                    <a:pt x="1098" y="0"/>
                  </a:moveTo>
                  <a:cubicBezTo>
                    <a:pt x="1046" y="0"/>
                    <a:pt x="994" y="14"/>
                    <a:pt x="946" y="44"/>
                  </a:cubicBezTo>
                  <a:lnTo>
                    <a:pt x="253" y="422"/>
                  </a:lnTo>
                  <a:cubicBezTo>
                    <a:pt x="95" y="485"/>
                    <a:pt x="1" y="674"/>
                    <a:pt x="95" y="894"/>
                  </a:cubicBezTo>
                  <a:cubicBezTo>
                    <a:pt x="142" y="1011"/>
                    <a:pt x="258" y="1076"/>
                    <a:pt x="405" y="1076"/>
                  </a:cubicBezTo>
                  <a:cubicBezTo>
                    <a:pt x="456" y="1076"/>
                    <a:pt x="511" y="1068"/>
                    <a:pt x="568" y="1052"/>
                  </a:cubicBezTo>
                  <a:lnTo>
                    <a:pt x="1261" y="674"/>
                  </a:lnTo>
                  <a:cubicBezTo>
                    <a:pt x="1418" y="611"/>
                    <a:pt x="1513" y="422"/>
                    <a:pt x="1418" y="201"/>
                  </a:cubicBezTo>
                  <a:cubicBezTo>
                    <a:pt x="1331" y="71"/>
                    <a:pt x="1214" y="0"/>
                    <a:pt x="1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25"/>
          <p:cNvGrpSpPr/>
          <p:nvPr/>
        </p:nvGrpSpPr>
        <p:grpSpPr>
          <a:xfrm>
            <a:off x="6721944" y="4360145"/>
            <a:ext cx="256520" cy="238368"/>
            <a:chOff x="6524150" y="1938725"/>
            <a:chExt cx="297725" cy="276625"/>
          </a:xfrm>
        </p:grpSpPr>
        <p:sp>
          <p:nvSpPr>
            <p:cNvPr id="1625" name="Google Shape;1625;p25"/>
            <p:cNvSpPr/>
            <p:nvPr/>
          </p:nvSpPr>
          <p:spPr>
            <a:xfrm>
              <a:off x="6524150" y="2025375"/>
              <a:ext cx="297725" cy="189975"/>
            </a:xfrm>
            <a:custGeom>
              <a:avLst/>
              <a:gdLst/>
              <a:ahLst/>
              <a:cxnLst/>
              <a:rect l="l" t="t" r="r" b="b"/>
              <a:pathLst>
                <a:path w="11909" h="7599" extrusionOk="0">
                  <a:moveTo>
                    <a:pt x="9767" y="2079"/>
                  </a:moveTo>
                  <a:lnTo>
                    <a:pt x="9767" y="5198"/>
                  </a:lnTo>
                  <a:cubicBezTo>
                    <a:pt x="9735" y="5041"/>
                    <a:pt x="9672" y="4915"/>
                    <a:pt x="9546" y="4789"/>
                  </a:cubicBezTo>
                  <a:lnTo>
                    <a:pt x="7813" y="3056"/>
                  </a:lnTo>
                  <a:cubicBezTo>
                    <a:pt x="7624" y="2867"/>
                    <a:pt x="7341" y="2741"/>
                    <a:pt x="7057" y="2741"/>
                  </a:cubicBezTo>
                  <a:lnTo>
                    <a:pt x="6018" y="2741"/>
                  </a:lnTo>
                  <a:cubicBezTo>
                    <a:pt x="5923" y="2741"/>
                    <a:pt x="5797" y="2836"/>
                    <a:pt x="5734" y="2930"/>
                  </a:cubicBezTo>
                  <a:lnTo>
                    <a:pt x="5482" y="3403"/>
                  </a:lnTo>
                  <a:cubicBezTo>
                    <a:pt x="5293" y="3812"/>
                    <a:pt x="4883" y="4001"/>
                    <a:pt x="4505" y="4001"/>
                  </a:cubicBezTo>
                  <a:lnTo>
                    <a:pt x="5356" y="2269"/>
                  </a:lnTo>
                  <a:cubicBezTo>
                    <a:pt x="5419" y="2143"/>
                    <a:pt x="5576" y="2079"/>
                    <a:pt x="5671" y="2079"/>
                  </a:cubicBezTo>
                  <a:close/>
                  <a:moveTo>
                    <a:pt x="1418" y="2079"/>
                  </a:moveTo>
                  <a:lnTo>
                    <a:pt x="1418" y="5545"/>
                  </a:lnTo>
                  <a:lnTo>
                    <a:pt x="725" y="5545"/>
                  </a:lnTo>
                  <a:lnTo>
                    <a:pt x="725" y="2079"/>
                  </a:lnTo>
                  <a:close/>
                  <a:moveTo>
                    <a:pt x="11153" y="2079"/>
                  </a:moveTo>
                  <a:lnTo>
                    <a:pt x="11153" y="5545"/>
                  </a:lnTo>
                  <a:lnTo>
                    <a:pt x="10460" y="5545"/>
                  </a:lnTo>
                  <a:lnTo>
                    <a:pt x="10460" y="2079"/>
                  </a:lnTo>
                  <a:close/>
                  <a:moveTo>
                    <a:pt x="6931" y="630"/>
                  </a:moveTo>
                  <a:cubicBezTo>
                    <a:pt x="6774" y="1008"/>
                    <a:pt x="6427" y="1323"/>
                    <a:pt x="5955" y="1323"/>
                  </a:cubicBezTo>
                  <a:lnTo>
                    <a:pt x="5671" y="1323"/>
                  </a:lnTo>
                  <a:cubicBezTo>
                    <a:pt x="5293" y="1323"/>
                    <a:pt x="4946" y="1575"/>
                    <a:pt x="4726" y="1922"/>
                  </a:cubicBezTo>
                  <a:lnTo>
                    <a:pt x="3655" y="4064"/>
                  </a:lnTo>
                  <a:cubicBezTo>
                    <a:pt x="3623" y="4127"/>
                    <a:pt x="3623" y="4253"/>
                    <a:pt x="3655" y="4316"/>
                  </a:cubicBezTo>
                  <a:cubicBezTo>
                    <a:pt x="3718" y="4411"/>
                    <a:pt x="3781" y="4474"/>
                    <a:pt x="3875" y="4537"/>
                  </a:cubicBezTo>
                  <a:cubicBezTo>
                    <a:pt x="4088" y="4627"/>
                    <a:pt x="4310" y="4670"/>
                    <a:pt x="4532" y="4670"/>
                  </a:cubicBezTo>
                  <a:cubicBezTo>
                    <a:pt x="5165" y="4670"/>
                    <a:pt x="5785" y="4316"/>
                    <a:pt x="6112" y="3686"/>
                  </a:cubicBezTo>
                  <a:lnTo>
                    <a:pt x="6238" y="3434"/>
                  </a:lnTo>
                  <a:lnTo>
                    <a:pt x="7026" y="3434"/>
                  </a:lnTo>
                  <a:cubicBezTo>
                    <a:pt x="7089" y="3434"/>
                    <a:pt x="7215" y="3466"/>
                    <a:pt x="7246" y="3529"/>
                  </a:cubicBezTo>
                  <a:lnTo>
                    <a:pt x="8979" y="5261"/>
                  </a:lnTo>
                  <a:cubicBezTo>
                    <a:pt x="9137" y="5419"/>
                    <a:pt x="9137" y="5545"/>
                    <a:pt x="9105" y="5640"/>
                  </a:cubicBezTo>
                  <a:cubicBezTo>
                    <a:pt x="9105" y="5671"/>
                    <a:pt x="9042" y="5829"/>
                    <a:pt x="8885" y="5860"/>
                  </a:cubicBezTo>
                  <a:lnTo>
                    <a:pt x="5576" y="6805"/>
                  </a:lnTo>
                  <a:cubicBezTo>
                    <a:pt x="5543" y="6814"/>
                    <a:pt x="5507" y="6818"/>
                    <a:pt x="5470" y="6818"/>
                  </a:cubicBezTo>
                  <a:cubicBezTo>
                    <a:pt x="5371" y="6818"/>
                    <a:pt x="5268" y="6788"/>
                    <a:pt x="5198" y="6742"/>
                  </a:cubicBezTo>
                  <a:lnTo>
                    <a:pt x="4096" y="5640"/>
                  </a:lnTo>
                  <a:cubicBezTo>
                    <a:pt x="4033" y="5545"/>
                    <a:pt x="3938" y="5514"/>
                    <a:pt x="3875" y="5514"/>
                  </a:cubicBezTo>
                  <a:lnTo>
                    <a:pt x="2111" y="5514"/>
                  </a:lnTo>
                  <a:lnTo>
                    <a:pt x="2111" y="2048"/>
                  </a:lnTo>
                  <a:lnTo>
                    <a:pt x="2741" y="2048"/>
                  </a:lnTo>
                  <a:cubicBezTo>
                    <a:pt x="3119" y="2048"/>
                    <a:pt x="3466" y="1796"/>
                    <a:pt x="3686" y="1449"/>
                  </a:cubicBezTo>
                  <a:lnTo>
                    <a:pt x="4001" y="819"/>
                  </a:lnTo>
                  <a:cubicBezTo>
                    <a:pt x="4064" y="693"/>
                    <a:pt x="4190" y="630"/>
                    <a:pt x="4316" y="630"/>
                  </a:cubicBezTo>
                  <a:close/>
                  <a:moveTo>
                    <a:pt x="4316" y="0"/>
                  </a:moveTo>
                  <a:cubicBezTo>
                    <a:pt x="3907" y="0"/>
                    <a:pt x="3560" y="221"/>
                    <a:pt x="3371" y="599"/>
                  </a:cubicBezTo>
                  <a:lnTo>
                    <a:pt x="3056" y="1229"/>
                  </a:lnTo>
                  <a:cubicBezTo>
                    <a:pt x="2962" y="1323"/>
                    <a:pt x="2836" y="1418"/>
                    <a:pt x="2741" y="1418"/>
                  </a:cubicBezTo>
                  <a:lnTo>
                    <a:pt x="378" y="1418"/>
                  </a:lnTo>
                  <a:cubicBezTo>
                    <a:pt x="158" y="1418"/>
                    <a:pt x="0" y="1575"/>
                    <a:pt x="0" y="1764"/>
                  </a:cubicBezTo>
                  <a:lnTo>
                    <a:pt x="0" y="5955"/>
                  </a:lnTo>
                  <a:cubicBezTo>
                    <a:pt x="0" y="6144"/>
                    <a:pt x="158" y="6301"/>
                    <a:pt x="378" y="6301"/>
                  </a:cubicBezTo>
                  <a:lnTo>
                    <a:pt x="3718" y="6301"/>
                  </a:lnTo>
                  <a:lnTo>
                    <a:pt x="4694" y="7278"/>
                  </a:lnTo>
                  <a:cubicBezTo>
                    <a:pt x="4894" y="7477"/>
                    <a:pt x="5139" y="7598"/>
                    <a:pt x="5410" y="7598"/>
                  </a:cubicBezTo>
                  <a:cubicBezTo>
                    <a:pt x="5525" y="7598"/>
                    <a:pt x="5644" y="7577"/>
                    <a:pt x="5766" y="7530"/>
                  </a:cubicBezTo>
                  <a:lnTo>
                    <a:pt x="9074" y="6553"/>
                  </a:lnTo>
                  <a:cubicBezTo>
                    <a:pt x="9263" y="6522"/>
                    <a:pt x="9420" y="6396"/>
                    <a:pt x="9578" y="6238"/>
                  </a:cubicBezTo>
                  <a:lnTo>
                    <a:pt x="11562" y="6238"/>
                  </a:lnTo>
                  <a:cubicBezTo>
                    <a:pt x="11751" y="6238"/>
                    <a:pt x="11909" y="6081"/>
                    <a:pt x="11909" y="5892"/>
                  </a:cubicBezTo>
                  <a:lnTo>
                    <a:pt x="11909" y="1733"/>
                  </a:lnTo>
                  <a:cubicBezTo>
                    <a:pt x="11877" y="1544"/>
                    <a:pt x="11720" y="1386"/>
                    <a:pt x="11499" y="1386"/>
                  </a:cubicBezTo>
                  <a:lnTo>
                    <a:pt x="7341" y="1386"/>
                  </a:lnTo>
                  <a:cubicBezTo>
                    <a:pt x="7561" y="1103"/>
                    <a:pt x="7687" y="693"/>
                    <a:pt x="7687" y="347"/>
                  </a:cubicBezTo>
                  <a:cubicBezTo>
                    <a:pt x="7687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5"/>
            <p:cNvSpPr/>
            <p:nvPr/>
          </p:nvSpPr>
          <p:spPr>
            <a:xfrm>
              <a:off x="6664325" y="1938725"/>
              <a:ext cx="17375" cy="43350"/>
            </a:xfrm>
            <a:custGeom>
              <a:avLst/>
              <a:gdLst/>
              <a:ahLst/>
              <a:cxnLst/>
              <a:rect l="l" t="t" r="r" b="b"/>
              <a:pathLst>
                <a:path w="695" h="1734" extrusionOk="0"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lnTo>
                    <a:pt x="1" y="1355"/>
                  </a:lnTo>
                  <a:cubicBezTo>
                    <a:pt x="1" y="1576"/>
                    <a:pt x="159" y="1733"/>
                    <a:pt x="348" y="1733"/>
                  </a:cubicBezTo>
                  <a:cubicBezTo>
                    <a:pt x="537" y="1733"/>
                    <a:pt x="694" y="1576"/>
                    <a:pt x="694" y="1355"/>
                  </a:cubicBezTo>
                  <a:lnTo>
                    <a:pt x="694" y="347"/>
                  </a:lnTo>
                  <a:cubicBezTo>
                    <a:pt x="694" y="158"/>
                    <a:pt x="537" y="1"/>
                    <a:pt x="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5"/>
            <p:cNvSpPr/>
            <p:nvPr/>
          </p:nvSpPr>
          <p:spPr>
            <a:xfrm>
              <a:off x="6594250" y="1972800"/>
              <a:ext cx="35450" cy="35275"/>
            </a:xfrm>
            <a:custGeom>
              <a:avLst/>
              <a:gdLst/>
              <a:ahLst/>
              <a:cxnLst/>
              <a:rect l="l" t="t" r="r" b="b"/>
              <a:pathLst>
                <a:path w="1418" h="1411" extrusionOk="0">
                  <a:moveTo>
                    <a:pt x="374" y="0"/>
                  </a:moveTo>
                  <a:cubicBezTo>
                    <a:pt x="291" y="0"/>
                    <a:pt x="205" y="40"/>
                    <a:pt x="126" y="118"/>
                  </a:cubicBezTo>
                  <a:cubicBezTo>
                    <a:pt x="0" y="244"/>
                    <a:pt x="0" y="496"/>
                    <a:pt x="126" y="591"/>
                  </a:cubicBezTo>
                  <a:lnTo>
                    <a:pt x="819" y="1316"/>
                  </a:lnTo>
                  <a:cubicBezTo>
                    <a:pt x="882" y="1379"/>
                    <a:pt x="969" y="1410"/>
                    <a:pt x="1055" y="1410"/>
                  </a:cubicBezTo>
                  <a:cubicBezTo>
                    <a:pt x="1142" y="1410"/>
                    <a:pt x="1229" y="1379"/>
                    <a:pt x="1292" y="1316"/>
                  </a:cubicBezTo>
                  <a:cubicBezTo>
                    <a:pt x="1418" y="1190"/>
                    <a:pt x="1418" y="969"/>
                    <a:pt x="1292" y="843"/>
                  </a:cubicBezTo>
                  <a:lnTo>
                    <a:pt x="599" y="118"/>
                  </a:lnTo>
                  <a:cubicBezTo>
                    <a:pt x="536" y="40"/>
                    <a:pt x="457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5"/>
            <p:cNvSpPr/>
            <p:nvPr/>
          </p:nvSpPr>
          <p:spPr>
            <a:xfrm>
              <a:off x="6715525" y="1972800"/>
              <a:ext cx="35475" cy="35275"/>
            </a:xfrm>
            <a:custGeom>
              <a:avLst/>
              <a:gdLst/>
              <a:ahLst/>
              <a:cxnLst/>
              <a:rect l="l" t="t" r="r" b="b"/>
              <a:pathLst>
                <a:path w="1419" h="1411" extrusionOk="0">
                  <a:moveTo>
                    <a:pt x="1056" y="0"/>
                  </a:moveTo>
                  <a:cubicBezTo>
                    <a:pt x="970" y="0"/>
                    <a:pt x="883" y="40"/>
                    <a:pt x="820" y="118"/>
                  </a:cubicBezTo>
                  <a:lnTo>
                    <a:pt x="127" y="843"/>
                  </a:lnTo>
                  <a:cubicBezTo>
                    <a:pt x="1" y="969"/>
                    <a:pt x="1" y="1190"/>
                    <a:pt x="127" y="1316"/>
                  </a:cubicBezTo>
                  <a:cubicBezTo>
                    <a:pt x="174" y="1379"/>
                    <a:pt x="261" y="1410"/>
                    <a:pt x="351" y="1410"/>
                  </a:cubicBezTo>
                  <a:cubicBezTo>
                    <a:pt x="442" y="1410"/>
                    <a:pt x="536" y="1379"/>
                    <a:pt x="599" y="1316"/>
                  </a:cubicBezTo>
                  <a:lnTo>
                    <a:pt x="1293" y="591"/>
                  </a:lnTo>
                  <a:cubicBezTo>
                    <a:pt x="1419" y="496"/>
                    <a:pt x="1419" y="244"/>
                    <a:pt x="1293" y="118"/>
                  </a:cubicBezTo>
                  <a:cubicBezTo>
                    <a:pt x="1230" y="40"/>
                    <a:pt x="1143" y="0"/>
                    <a:pt x="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30;p16"/>
          <p:cNvSpPr/>
          <p:nvPr/>
        </p:nvSpPr>
        <p:spPr>
          <a:xfrm>
            <a:off x="303955" y="216933"/>
            <a:ext cx="4141467" cy="5727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33;p16"/>
          <p:cNvSpPr txBox="1"/>
          <p:nvPr/>
        </p:nvSpPr>
        <p:spPr>
          <a:xfrm>
            <a:off x="453413" y="185299"/>
            <a:ext cx="3774447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2800" dirty="0">
                <a:solidFill>
                  <a:schemeClr val="bg1"/>
                </a:solidFill>
              </a:rPr>
              <a:t>Grupo </a:t>
            </a:r>
            <a:r>
              <a:rPr lang="en" sz="2800" dirty="0" smtClean="0">
                <a:solidFill>
                  <a:schemeClr val="bg1"/>
                </a:solidFill>
              </a:rPr>
              <a:t>Verde </a:t>
            </a:r>
            <a:r>
              <a:rPr lang="en" sz="2000" dirty="0">
                <a:solidFill>
                  <a:schemeClr val="bg1"/>
                </a:solidFill>
              </a:rPr>
              <a:t>(Clúster </a:t>
            </a:r>
            <a:r>
              <a:rPr lang="en" sz="2000" dirty="0" smtClean="0">
                <a:solidFill>
                  <a:schemeClr val="bg1"/>
                </a:solidFill>
              </a:rPr>
              <a:t>2)</a:t>
            </a:r>
            <a:endParaRPr sz="2000" dirty="0">
              <a:solidFill>
                <a:schemeClr val="bg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6" name="Google Shape;1560;p25"/>
          <p:cNvSpPr/>
          <p:nvPr/>
        </p:nvSpPr>
        <p:spPr>
          <a:xfrm>
            <a:off x="7706749" y="4131345"/>
            <a:ext cx="100621" cy="96922"/>
          </a:xfrm>
          <a:custGeom>
            <a:avLst/>
            <a:gdLst/>
            <a:ahLst/>
            <a:cxnLst/>
            <a:rect l="l" t="t" r="r" b="b"/>
            <a:pathLst>
              <a:path w="4788" h="4612" extrusionOk="0">
                <a:moveTo>
                  <a:pt x="2382" y="0"/>
                </a:moveTo>
                <a:lnTo>
                  <a:pt x="1655" y="1579"/>
                </a:lnTo>
                <a:lnTo>
                  <a:pt x="1" y="1780"/>
                </a:lnTo>
                <a:lnTo>
                  <a:pt x="1254" y="2933"/>
                </a:lnTo>
                <a:lnTo>
                  <a:pt x="928" y="4612"/>
                </a:lnTo>
                <a:lnTo>
                  <a:pt x="2382" y="3885"/>
                </a:lnTo>
                <a:lnTo>
                  <a:pt x="3961" y="4612"/>
                </a:lnTo>
                <a:lnTo>
                  <a:pt x="3961" y="4612"/>
                </a:lnTo>
                <a:lnTo>
                  <a:pt x="3635" y="2933"/>
                </a:lnTo>
                <a:lnTo>
                  <a:pt x="4788" y="1780"/>
                </a:lnTo>
                <a:lnTo>
                  <a:pt x="3134" y="1579"/>
                </a:lnTo>
                <a:lnTo>
                  <a:pt x="23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560;p25"/>
          <p:cNvSpPr/>
          <p:nvPr/>
        </p:nvSpPr>
        <p:spPr>
          <a:xfrm>
            <a:off x="7864465" y="4131345"/>
            <a:ext cx="100621" cy="96922"/>
          </a:xfrm>
          <a:custGeom>
            <a:avLst/>
            <a:gdLst/>
            <a:ahLst/>
            <a:cxnLst/>
            <a:rect l="l" t="t" r="r" b="b"/>
            <a:pathLst>
              <a:path w="4788" h="4612" extrusionOk="0">
                <a:moveTo>
                  <a:pt x="2382" y="0"/>
                </a:moveTo>
                <a:lnTo>
                  <a:pt x="1655" y="1579"/>
                </a:lnTo>
                <a:lnTo>
                  <a:pt x="1" y="1780"/>
                </a:lnTo>
                <a:lnTo>
                  <a:pt x="1254" y="2933"/>
                </a:lnTo>
                <a:lnTo>
                  <a:pt x="928" y="4612"/>
                </a:lnTo>
                <a:lnTo>
                  <a:pt x="2382" y="3885"/>
                </a:lnTo>
                <a:lnTo>
                  <a:pt x="3961" y="4612"/>
                </a:lnTo>
                <a:lnTo>
                  <a:pt x="3961" y="4612"/>
                </a:lnTo>
                <a:lnTo>
                  <a:pt x="3635" y="2933"/>
                </a:lnTo>
                <a:lnTo>
                  <a:pt x="4788" y="1780"/>
                </a:lnTo>
                <a:lnTo>
                  <a:pt x="3134" y="1579"/>
                </a:lnTo>
                <a:lnTo>
                  <a:pt x="23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565;p25"/>
          <p:cNvSpPr/>
          <p:nvPr/>
        </p:nvSpPr>
        <p:spPr>
          <a:xfrm>
            <a:off x="7701169" y="4456507"/>
            <a:ext cx="101147" cy="96922"/>
          </a:xfrm>
          <a:custGeom>
            <a:avLst/>
            <a:gdLst/>
            <a:ahLst/>
            <a:cxnLst/>
            <a:rect l="l" t="t" r="r" b="b"/>
            <a:pathLst>
              <a:path w="4813" h="4612" extrusionOk="0">
                <a:moveTo>
                  <a:pt x="2407" y="0"/>
                </a:moveTo>
                <a:lnTo>
                  <a:pt x="1680" y="1579"/>
                </a:lnTo>
                <a:lnTo>
                  <a:pt x="1" y="1780"/>
                </a:lnTo>
                <a:lnTo>
                  <a:pt x="1154" y="2933"/>
                </a:lnTo>
                <a:lnTo>
                  <a:pt x="928" y="4612"/>
                </a:lnTo>
                <a:lnTo>
                  <a:pt x="928" y="4612"/>
                </a:lnTo>
                <a:lnTo>
                  <a:pt x="2407" y="3885"/>
                </a:lnTo>
                <a:lnTo>
                  <a:pt x="3861" y="4612"/>
                </a:lnTo>
                <a:lnTo>
                  <a:pt x="3560" y="2933"/>
                </a:lnTo>
                <a:lnTo>
                  <a:pt x="4813" y="1780"/>
                </a:lnTo>
                <a:lnTo>
                  <a:pt x="3134" y="1579"/>
                </a:lnTo>
                <a:lnTo>
                  <a:pt x="240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565;p25"/>
          <p:cNvSpPr/>
          <p:nvPr/>
        </p:nvSpPr>
        <p:spPr>
          <a:xfrm>
            <a:off x="7554820" y="4456022"/>
            <a:ext cx="101147" cy="96922"/>
          </a:xfrm>
          <a:custGeom>
            <a:avLst/>
            <a:gdLst/>
            <a:ahLst/>
            <a:cxnLst/>
            <a:rect l="l" t="t" r="r" b="b"/>
            <a:pathLst>
              <a:path w="4813" h="4612" extrusionOk="0">
                <a:moveTo>
                  <a:pt x="2407" y="0"/>
                </a:moveTo>
                <a:lnTo>
                  <a:pt x="1680" y="1579"/>
                </a:lnTo>
                <a:lnTo>
                  <a:pt x="1" y="1780"/>
                </a:lnTo>
                <a:lnTo>
                  <a:pt x="1154" y="2933"/>
                </a:lnTo>
                <a:lnTo>
                  <a:pt x="928" y="4612"/>
                </a:lnTo>
                <a:lnTo>
                  <a:pt x="928" y="4612"/>
                </a:lnTo>
                <a:lnTo>
                  <a:pt x="2407" y="3885"/>
                </a:lnTo>
                <a:lnTo>
                  <a:pt x="3861" y="4612"/>
                </a:lnTo>
                <a:lnTo>
                  <a:pt x="3560" y="2933"/>
                </a:lnTo>
                <a:lnTo>
                  <a:pt x="4813" y="1780"/>
                </a:lnTo>
                <a:lnTo>
                  <a:pt x="3134" y="1579"/>
                </a:lnTo>
                <a:lnTo>
                  <a:pt x="240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565;p25"/>
          <p:cNvSpPr/>
          <p:nvPr/>
        </p:nvSpPr>
        <p:spPr>
          <a:xfrm>
            <a:off x="7407161" y="4452486"/>
            <a:ext cx="101147" cy="96922"/>
          </a:xfrm>
          <a:custGeom>
            <a:avLst/>
            <a:gdLst/>
            <a:ahLst/>
            <a:cxnLst/>
            <a:rect l="l" t="t" r="r" b="b"/>
            <a:pathLst>
              <a:path w="4813" h="4612" extrusionOk="0">
                <a:moveTo>
                  <a:pt x="2407" y="0"/>
                </a:moveTo>
                <a:lnTo>
                  <a:pt x="1680" y="1579"/>
                </a:lnTo>
                <a:lnTo>
                  <a:pt x="1" y="1780"/>
                </a:lnTo>
                <a:lnTo>
                  <a:pt x="1154" y="2933"/>
                </a:lnTo>
                <a:lnTo>
                  <a:pt x="928" y="4612"/>
                </a:lnTo>
                <a:lnTo>
                  <a:pt x="928" y="4612"/>
                </a:lnTo>
                <a:lnTo>
                  <a:pt x="2407" y="3885"/>
                </a:lnTo>
                <a:lnTo>
                  <a:pt x="3861" y="4612"/>
                </a:lnTo>
                <a:lnTo>
                  <a:pt x="3560" y="2933"/>
                </a:lnTo>
                <a:lnTo>
                  <a:pt x="4813" y="1780"/>
                </a:lnTo>
                <a:lnTo>
                  <a:pt x="3134" y="1579"/>
                </a:lnTo>
                <a:lnTo>
                  <a:pt x="240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565;p25"/>
          <p:cNvSpPr/>
          <p:nvPr/>
        </p:nvSpPr>
        <p:spPr>
          <a:xfrm>
            <a:off x="7252234" y="4455522"/>
            <a:ext cx="101147" cy="96922"/>
          </a:xfrm>
          <a:custGeom>
            <a:avLst/>
            <a:gdLst/>
            <a:ahLst/>
            <a:cxnLst/>
            <a:rect l="l" t="t" r="r" b="b"/>
            <a:pathLst>
              <a:path w="4813" h="4612" extrusionOk="0">
                <a:moveTo>
                  <a:pt x="2407" y="0"/>
                </a:moveTo>
                <a:lnTo>
                  <a:pt x="1680" y="1579"/>
                </a:lnTo>
                <a:lnTo>
                  <a:pt x="1" y="1780"/>
                </a:lnTo>
                <a:lnTo>
                  <a:pt x="1154" y="2933"/>
                </a:lnTo>
                <a:lnTo>
                  <a:pt x="928" y="4612"/>
                </a:lnTo>
                <a:lnTo>
                  <a:pt x="928" y="4612"/>
                </a:lnTo>
                <a:lnTo>
                  <a:pt x="2407" y="3885"/>
                </a:lnTo>
                <a:lnTo>
                  <a:pt x="3861" y="4612"/>
                </a:lnTo>
                <a:lnTo>
                  <a:pt x="3560" y="2933"/>
                </a:lnTo>
                <a:lnTo>
                  <a:pt x="4813" y="1780"/>
                </a:lnTo>
                <a:lnTo>
                  <a:pt x="3134" y="1579"/>
                </a:lnTo>
                <a:lnTo>
                  <a:pt x="240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0"/>
          <p:cNvSpPr txBox="1"/>
          <p:nvPr/>
        </p:nvSpPr>
        <p:spPr>
          <a:xfrm>
            <a:off x="6407025" y="1215624"/>
            <a:ext cx="2099700" cy="63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Consumo bajo en sl upermercado</a:t>
            </a:r>
            <a:endParaRPr sz="2200" dirty="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60" name="Google Shape;660;p20"/>
          <p:cNvSpPr txBox="1"/>
          <p:nvPr/>
        </p:nvSpPr>
        <p:spPr>
          <a:xfrm>
            <a:off x="637275" y="1477800"/>
            <a:ext cx="20997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Demografía</a:t>
            </a:r>
            <a:endParaRPr sz="22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61" name="Google Shape;661;p20"/>
          <p:cNvSpPr txBox="1"/>
          <p:nvPr/>
        </p:nvSpPr>
        <p:spPr>
          <a:xfrm>
            <a:off x="856075" y="3184975"/>
            <a:ext cx="20430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Mayores de </a:t>
            </a:r>
            <a:r>
              <a:rPr lang="en" sz="1200" dirty="0" smtClean="0">
                <a:latin typeface="Roboto"/>
                <a:ea typeface="Roboto"/>
                <a:cs typeface="Fira Sans Extra Condensed Medium"/>
                <a:sym typeface="Roboto"/>
              </a:rPr>
              <a:t>40 años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2" name="Google Shape;662;p20"/>
          <p:cNvSpPr txBox="1"/>
          <p:nvPr/>
        </p:nvSpPr>
        <p:spPr>
          <a:xfrm>
            <a:off x="856075" y="2704275"/>
            <a:ext cx="20430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>
                <a:solidFill>
                  <a:schemeClr val="accent1"/>
                </a:solidFill>
                <a:latin typeface="Fira Sans Extra Condensed Medium"/>
                <a:ea typeface="Roboto"/>
                <a:cs typeface="Roboto"/>
                <a:sym typeface="Fira Sans Extra Condensed Medium"/>
              </a:rPr>
              <a:t>Tienen hijos </a:t>
            </a:r>
            <a:r>
              <a:rPr lang="es-ES" sz="1200" dirty="0" smtClean="0">
                <a:latin typeface="Roboto"/>
                <a:ea typeface="Roboto"/>
                <a:cs typeface="Roboto"/>
                <a:sym typeface="Roboto"/>
              </a:rPr>
              <a:t>generalmente adolescentes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p20"/>
          <p:cNvSpPr txBox="1"/>
          <p:nvPr/>
        </p:nvSpPr>
        <p:spPr>
          <a:xfrm>
            <a:off x="856075" y="2223575"/>
            <a:ext cx="20430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smtClean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Grupo familiar </a:t>
            </a:r>
            <a:r>
              <a:rPr lang="es-ES" sz="1200" dirty="0" smtClean="0">
                <a:latin typeface="Roboto"/>
                <a:ea typeface="Roboto"/>
                <a:cs typeface="Fira Sans Extra Condensed Medium"/>
                <a:sym typeface="Roboto"/>
              </a:rPr>
              <a:t>de hasta 5 miembros</a:t>
            </a:r>
            <a:endParaRPr lang="es-ES"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4" name="Google Shape;664;p20"/>
          <p:cNvSpPr txBox="1"/>
          <p:nvPr/>
        </p:nvSpPr>
        <p:spPr>
          <a:xfrm>
            <a:off x="856075" y="3665675"/>
            <a:ext cx="20430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Ingresos</a:t>
            </a:r>
            <a:r>
              <a:rPr lang="en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bajos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7" name="Google Shape;687;p20"/>
          <p:cNvSpPr txBox="1"/>
          <p:nvPr/>
        </p:nvSpPr>
        <p:spPr>
          <a:xfrm>
            <a:off x="6718723" y="9435972"/>
            <a:ext cx="581078" cy="118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Gender</a:t>
            </a:r>
            <a:endParaRPr sz="22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88" name="Google Shape;688;p20"/>
          <p:cNvGrpSpPr/>
          <p:nvPr/>
        </p:nvGrpSpPr>
        <p:grpSpPr>
          <a:xfrm>
            <a:off x="6316444" y="2265825"/>
            <a:ext cx="2202507" cy="254700"/>
            <a:chOff x="6235886" y="3289900"/>
            <a:chExt cx="2202507" cy="254700"/>
          </a:xfrm>
        </p:grpSpPr>
        <p:sp>
          <p:nvSpPr>
            <p:cNvPr id="689" name="Google Shape;689;p20"/>
            <p:cNvSpPr/>
            <p:nvPr/>
          </p:nvSpPr>
          <p:spPr>
            <a:xfrm rot="-2700098">
              <a:off x="8024468" y="3360904"/>
              <a:ext cx="160230" cy="148844"/>
            </a:xfrm>
            <a:custGeom>
              <a:avLst/>
              <a:gdLst/>
              <a:ahLst/>
              <a:cxnLst/>
              <a:rect l="l" t="t" r="r" b="b"/>
              <a:pathLst>
                <a:path w="2578" h="2395" extrusionOk="0">
                  <a:moveTo>
                    <a:pt x="1210" y="1"/>
                  </a:moveTo>
                  <a:cubicBezTo>
                    <a:pt x="1184" y="1"/>
                    <a:pt x="1157" y="27"/>
                    <a:pt x="1131" y="53"/>
                  </a:cubicBezTo>
                  <a:cubicBezTo>
                    <a:pt x="973" y="53"/>
                    <a:pt x="815" y="106"/>
                    <a:pt x="684" y="185"/>
                  </a:cubicBezTo>
                  <a:cubicBezTo>
                    <a:pt x="631" y="211"/>
                    <a:pt x="579" y="264"/>
                    <a:pt x="526" y="290"/>
                  </a:cubicBezTo>
                  <a:cubicBezTo>
                    <a:pt x="447" y="369"/>
                    <a:pt x="368" y="474"/>
                    <a:pt x="316" y="579"/>
                  </a:cubicBezTo>
                  <a:cubicBezTo>
                    <a:pt x="289" y="632"/>
                    <a:pt x="263" y="711"/>
                    <a:pt x="211" y="764"/>
                  </a:cubicBezTo>
                  <a:cubicBezTo>
                    <a:pt x="211" y="764"/>
                    <a:pt x="199" y="787"/>
                    <a:pt x="183" y="787"/>
                  </a:cubicBezTo>
                  <a:cubicBezTo>
                    <a:pt x="175" y="787"/>
                    <a:pt x="167" y="781"/>
                    <a:pt x="158" y="764"/>
                  </a:cubicBezTo>
                  <a:cubicBezTo>
                    <a:pt x="132" y="711"/>
                    <a:pt x="105" y="711"/>
                    <a:pt x="79" y="658"/>
                  </a:cubicBezTo>
                  <a:lnTo>
                    <a:pt x="79" y="711"/>
                  </a:lnTo>
                  <a:cubicBezTo>
                    <a:pt x="105" y="737"/>
                    <a:pt x="132" y="764"/>
                    <a:pt x="132" y="790"/>
                  </a:cubicBezTo>
                  <a:cubicBezTo>
                    <a:pt x="132" y="842"/>
                    <a:pt x="184" y="816"/>
                    <a:pt x="211" y="842"/>
                  </a:cubicBezTo>
                  <a:cubicBezTo>
                    <a:pt x="158" y="895"/>
                    <a:pt x="184" y="974"/>
                    <a:pt x="184" y="1053"/>
                  </a:cubicBezTo>
                  <a:cubicBezTo>
                    <a:pt x="158" y="1105"/>
                    <a:pt x="132" y="1158"/>
                    <a:pt x="79" y="1184"/>
                  </a:cubicBezTo>
                  <a:cubicBezTo>
                    <a:pt x="0" y="1237"/>
                    <a:pt x="0" y="1342"/>
                    <a:pt x="53" y="1421"/>
                  </a:cubicBezTo>
                  <a:cubicBezTo>
                    <a:pt x="53" y="1421"/>
                    <a:pt x="53" y="1447"/>
                    <a:pt x="53" y="1447"/>
                  </a:cubicBezTo>
                  <a:cubicBezTo>
                    <a:pt x="53" y="1526"/>
                    <a:pt x="132" y="1579"/>
                    <a:pt x="105" y="1658"/>
                  </a:cubicBezTo>
                  <a:cubicBezTo>
                    <a:pt x="105" y="1684"/>
                    <a:pt x="158" y="1737"/>
                    <a:pt x="184" y="1789"/>
                  </a:cubicBezTo>
                  <a:cubicBezTo>
                    <a:pt x="211" y="1816"/>
                    <a:pt x="263" y="1842"/>
                    <a:pt x="316" y="1894"/>
                  </a:cubicBezTo>
                  <a:cubicBezTo>
                    <a:pt x="342" y="1947"/>
                    <a:pt x="395" y="1973"/>
                    <a:pt x="447" y="2026"/>
                  </a:cubicBezTo>
                  <a:cubicBezTo>
                    <a:pt x="526" y="2079"/>
                    <a:pt x="605" y="2131"/>
                    <a:pt x="658" y="2157"/>
                  </a:cubicBezTo>
                  <a:cubicBezTo>
                    <a:pt x="684" y="2184"/>
                    <a:pt x="737" y="2184"/>
                    <a:pt x="763" y="2184"/>
                  </a:cubicBezTo>
                  <a:cubicBezTo>
                    <a:pt x="894" y="2263"/>
                    <a:pt x="1052" y="2315"/>
                    <a:pt x="1184" y="2342"/>
                  </a:cubicBezTo>
                  <a:cubicBezTo>
                    <a:pt x="1249" y="2355"/>
                    <a:pt x="1309" y="2355"/>
                    <a:pt x="1364" y="2355"/>
                  </a:cubicBezTo>
                  <a:cubicBezTo>
                    <a:pt x="1420" y="2355"/>
                    <a:pt x="1473" y="2355"/>
                    <a:pt x="1526" y="2368"/>
                  </a:cubicBezTo>
                  <a:cubicBezTo>
                    <a:pt x="1552" y="2368"/>
                    <a:pt x="1578" y="2342"/>
                    <a:pt x="1604" y="2342"/>
                  </a:cubicBezTo>
                  <a:cubicBezTo>
                    <a:pt x="1631" y="2368"/>
                    <a:pt x="1736" y="2368"/>
                    <a:pt x="1789" y="2394"/>
                  </a:cubicBezTo>
                  <a:cubicBezTo>
                    <a:pt x="1894" y="2394"/>
                    <a:pt x="1973" y="2342"/>
                    <a:pt x="2025" y="2289"/>
                  </a:cubicBezTo>
                  <a:cubicBezTo>
                    <a:pt x="2078" y="2210"/>
                    <a:pt x="2130" y="2157"/>
                    <a:pt x="2157" y="2079"/>
                  </a:cubicBezTo>
                  <a:cubicBezTo>
                    <a:pt x="2183" y="2026"/>
                    <a:pt x="2183" y="1973"/>
                    <a:pt x="2209" y="1921"/>
                  </a:cubicBezTo>
                  <a:cubicBezTo>
                    <a:pt x="2262" y="1842"/>
                    <a:pt x="2315" y="1763"/>
                    <a:pt x="2367" y="1710"/>
                  </a:cubicBezTo>
                  <a:cubicBezTo>
                    <a:pt x="2393" y="1658"/>
                    <a:pt x="2446" y="1605"/>
                    <a:pt x="2446" y="1553"/>
                  </a:cubicBezTo>
                  <a:cubicBezTo>
                    <a:pt x="2472" y="1500"/>
                    <a:pt x="2499" y="1474"/>
                    <a:pt x="2525" y="1447"/>
                  </a:cubicBezTo>
                  <a:cubicBezTo>
                    <a:pt x="2578" y="1342"/>
                    <a:pt x="2578" y="1237"/>
                    <a:pt x="2551" y="1158"/>
                  </a:cubicBezTo>
                  <a:cubicBezTo>
                    <a:pt x="2551" y="1053"/>
                    <a:pt x="2525" y="948"/>
                    <a:pt x="2472" y="869"/>
                  </a:cubicBezTo>
                  <a:cubicBezTo>
                    <a:pt x="2446" y="764"/>
                    <a:pt x="2393" y="685"/>
                    <a:pt x="2341" y="606"/>
                  </a:cubicBezTo>
                  <a:cubicBezTo>
                    <a:pt x="2315" y="553"/>
                    <a:pt x="2288" y="474"/>
                    <a:pt x="2236" y="448"/>
                  </a:cubicBezTo>
                  <a:cubicBezTo>
                    <a:pt x="2183" y="395"/>
                    <a:pt x="2236" y="422"/>
                    <a:pt x="2236" y="395"/>
                  </a:cubicBezTo>
                  <a:lnTo>
                    <a:pt x="2236" y="395"/>
                  </a:lnTo>
                  <a:cubicBezTo>
                    <a:pt x="2225" y="399"/>
                    <a:pt x="2215" y="401"/>
                    <a:pt x="2207" y="401"/>
                  </a:cubicBezTo>
                  <a:cubicBezTo>
                    <a:pt x="2156" y="401"/>
                    <a:pt x="2153" y="339"/>
                    <a:pt x="2130" y="316"/>
                  </a:cubicBezTo>
                  <a:cubicBezTo>
                    <a:pt x="2078" y="264"/>
                    <a:pt x="2052" y="211"/>
                    <a:pt x="1999" y="211"/>
                  </a:cubicBezTo>
                  <a:cubicBezTo>
                    <a:pt x="1920" y="185"/>
                    <a:pt x="1894" y="132"/>
                    <a:pt x="1841" y="106"/>
                  </a:cubicBezTo>
                  <a:cubicBezTo>
                    <a:pt x="1789" y="106"/>
                    <a:pt x="1710" y="53"/>
                    <a:pt x="1657" y="27"/>
                  </a:cubicBezTo>
                  <a:cubicBezTo>
                    <a:pt x="1604" y="1"/>
                    <a:pt x="1526" y="1"/>
                    <a:pt x="1473" y="1"/>
                  </a:cubicBezTo>
                  <a:lnTo>
                    <a:pt x="1315" y="1"/>
                  </a:lnTo>
                  <a:cubicBezTo>
                    <a:pt x="1302" y="14"/>
                    <a:pt x="1282" y="21"/>
                    <a:pt x="1263" y="21"/>
                  </a:cubicBezTo>
                  <a:cubicBezTo>
                    <a:pt x="1243" y="21"/>
                    <a:pt x="1223" y="14"/>
                    <a:pt x="121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0"/>
            <p:cNvSpPr txBox="1"/>
            <p:nvPr/>
          </p:nvSpPr>
          <p:spPr>
            <a:xfrm>
              <a:off x="6235886" y="3289900"/>
              <a:ext cx="1235306" cy="25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Consumo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1" name="Google Shape;691;p20"/>
            <p:cNvSpPr/>
            <p:nvPr/>
          </p:nvSpPr>
          <p:spPr>
            <a:xfrm rot="-2700098">
              <a:off x="8283856" y="3360904"/>
              <a:ext cx="160230" cy="148844"/>
            </a:xfrm>
            <a:custGeom>
              <a:avLst/>
              <a:gdLst/>
              <a:ahLst/>
              <a:cxnLst/>
              <a:rect l="l" t="t" r="r" b="b"/>
              <a:pathLst>
                <a:path w="2578" h="2395" extrusionOk="0">
                  <a:moveTo>
                    <a:pt x="1210" y="1"/>
                  </a:moveTo>
                  <a:cubicBezTo>
                    <a:pt x="1184" y="1"/>
                    <a:pt x="1157" y="27"/>
                    <a:pt x="1131" y="53"/>
                  </a:cubicBezTo>
                  <a:cubicBezTo>
                    <a:pt x="973" y="53"/>
                    <a:pt x="815" y="106"/>
                    <a:pt x="684" y="185"/>
                  </a:cubicBezTo>
                  <a:cubicBezTo>
                    <a:pt x="631" y="211"/>
                    <a:pt x="579" y="264"/>
                    <a:pt x="526" y="290"/>
                  </a:cubicBezTo>
                  <a:cubicBezTo>
                    <a:pt x="447" y="369"/>
                    <a:pt x="368" y="474"/>
                    <a:pt x="316" y="579"/>
                  </a:cubicBezTo>
                  <a:cubicBezTo>
                    <a:pt x="289" y="632"/>
                    <a:pt x="263" y="711"/>
                    <a:pt x="211" y="764"/>
                  </a:cubicBezTo>
                  <a:cubicBezTo>
                    <a:pt x="211" y="764"/>
                    <a:pt x="199" y="787"/>
                    <a:pt x="183" y="787"/>
                  </a:cubicBezTo>
                  <a:cubicBezTo>
                    <a:pt x="175" y="787"/>
                    <a:pt x="167" y="781"/>
                    <a:pt x="158" y="764"/>
                  </a:cubicBezTo>
                  <a:cubicBezTo>
                    <a:pt x="132" y="711"/>
                    <a:pt x="105" y="711"/>
                    <a:pt x="79" y="658"/>
                  </a:cubicBezTo>
                  <a:lnTo>
                    <a:pt x="79" y="711"/>
                  </a:lnTo>
                  <a:cubicBezTo>
                    <a:pt x="105" y="737"/>
                    <a:pt x="132" y="764"/>
                    <a:pt x="132" y="790"/>
                  </a:cubicBezTo>
                  <a:cubicBezTo>
                    <a:pt x="132" y="842"/>
                    <a:pt x="184" y="816"/>
                    <a:pt x="211" y="842"/>
                  </a:cubicBezTo>
                  <a:cubicBezTo>
                    <a:pt x="158" y="895"/>
                    <a:pt x="184" y="974"/>
                    <a:pt x="184" y="1053"/>
                  </a:cubicBezTo>
                  <a:cubicBezTo>
                    <a:pt x="158" y="1105"/>
                    <a:pt x="132" y="1158"/>
                    <a:pt x="79" y="1184"/>
                  </a:cubicBezTo>
                  <a:cubicBezTo>
                    <a:pt x="0" y="1237"/>
                    <a:pt x="0" y="1342"/>
                    <a:pt x="53" y="1421"/>
                  </a:cubicBezTo>
                  <a:cubicBezTo>
                    <a:pt x="53" y="1421"/>
                    <a:pt x="53" y="1447"/>
                    <a:pt x="53" y="1447"/>
                  </a:cubicBezTo>
                  <a:cubicBezTo>
                    <a:pt x="53" y="1526"/>
                    <a:pt x="132" y="1579"/>
                    <a:pt x="105" y="1658"/>
                  </a:cubicBezTo>
                  <a:cubicBezTo>
                    <a:pt x="105" y="1684"/>
                    <a:pt x="158" y="1737"/>
                    <a:pt x="184" y="1789"/>
                  </a:cubicBezTo>
                  <a:cubicBezTo>
                    <a:pt x="211" y="1816"/>
                    <a:pt x="263" y="1842"/>
                    <a:pt x="316" y="1894"/>
                  </a:cubicBezTo>
                  <a:cubicBezTo>
                    <a:pt x="342" y="1947"/>
                    <a:pt x="395" y="1973"/>
                    <a:pt x="447" y="2026"/>
                  </a:cubicBezTo>
                  <a:cubicBezTo>
                    <a:pt x="526" y="2079"/>
                    <a:pt x="605" y="2131"/>
                    <a:pt x="658" y="2157"/>
                  </a:cubicBezTo>
                  <a:cubicBezTo>
                    <a:pt x="684" y="2184"/>
                    <a:pt x="737" y="2184"/>
                    <a:pt x="763" y="2184"/>
                  </a:cubicBezTo>
                  <a:cubicBezTo>
                    <a:pt x="894" y="2263"/>
                    <a:pt x="1052" y="2315"/>
                    <a:pt x="1184" y="2342"/>
                  </a:cubicBezTo>
                  <a:cubicBezTo>
                    <a:pt x="1249" y="2355"/>
                    <a:pt x="1309" y="2355"/>
                    <a:pt x="1364" y="2355"/>
                  </a:cubicBezTo>
                  <a:cubicBezTo>
                    <a:pt x="1420" y="2355"/>
                    <a:pt x="1473" y="2355"/>
                    <a:pt x="1526" y="2368"/>
                  </a:cubicBezTo>
                  <a:cubicBezTo>
                    <a:pt x="1552" y="2368"/>
                    <a:pt x="1578" y="2342"/>
                    <a:pt x="1604" y="2342"/>
                  </a:cubicBezTo>
                  <a:cubicBezTo>
                    <a:pt x="1631" y="2368"/>
                    <a:pt x="1736" y="2368"/>
                    <a:pt x="1789" y="2394"/>
                  </a:cubicBezTo>
                  <a:cubicBezTo>
                    <a:pt x="1894" y="2394"/>
                    <a:pt x="1973" y="2342"/>
                    <a:pt x="2025" y="2289"/>
                  </a:cubicBezTo>
                  <a:cubicBezTo>
                    <a:pt x="2078" y="2210"/>
                    <a:pt x="2130" y="2157"/>
                    <a:pt x="2157" y="2079"/>
                  </a:cubicBezTo>
                  <a:cubicBezTo>
                    <a:pt x="2183" y="2026"/>
                    <a:pt x="2183" y="1973"/>
                    <a:pt x="2209" y="1921"/>
                  </a:cubicBezTo>
                  <a:cubicBezTo>
                    <a:pt x="2262" y="1842"/>
                    <a:pt x="2315" y="1763"/>
                    <a:pt x="2367" y="1710"/>
                  </a:cubicBezTo>
                  <a:cubicBezTo>
                    <a:pt x="2393" y="1658"/>
                    <a:pt x="2446" y="1605"/>
                    <a:pt x="2446" y="1553"/>
                  </a:cubicBezTo>
                  <a:cubicBezTo>
                    <a:pt x="2472" y="1500"/>
                    <a:pt x="2499" y="1474"/>
                    <a:pt x="2525" y="1447"/>
                  </a:cubicBezTo>
                  <a:cubicBezTo>
                    <a:pt x="2578" y="1342"/>
                    <a:pt x="2578" y="1237"/>
                    <a:pt x="2551" y="1158"/>
                  </a:cubicBezTo>
                  <a:cubicBezTo>
                    <a:pt x="2551" y="1053"/>
                    <a:pt x="2525" y="948"/>
                    <a:pt x="2472" y="869"/>
                  </a:cubicBezTo>
                  <a:cubicBezTo>
                    <a:pt x="2446" y="764"/>
                    <a:pt x="2393" y="685"/>
                    <a:pt x="2341" y="606"/>
                  </a:cubicBezTo>
                  <a:cubicBezTo>
                    <a:pt x="2315" y="553"/>
                    <a:pt x="2288" y="474"/>
                    <a:pt x="2236" y="448"/>
                  </a:cubicBezTo>
                  <a:cubicBezTo>
                    <a:pt x="2183" y="395"/>
                    <a:pt x="2236" y="422"/>
                    <a:pt x="2236" y="395"/>
                  </a:cubicBezTo>
                  <a:lnTo>
                    <a:pt x="2236" y="395"/>
                  </a:lnTo>
                  <a:cubicBezTo>
                    <a:pt x="2225" y="399"/>
                    <a:pt x="2215" y="401"/>
                    <a:pt x="2207" y="401"/>
                  </a:cubicBezTo>
                  <a:cubicBezTo>
                    <a:pt x="2156" y="401"/>
                    <a:pt x="2153" y="339"/>
                    <a:pt x="2130" y="316"/>
                  </a:cubicBezTo>
                  <a:cubicBezTo>
                    <a:pt x="2078" y="264"/>
                    <a:pt x="2052" y="211"/>
                    <a:pt x="1999" y="211"/>
                  </a:cubicBezTo>
                  <a:cubicBezTo>
                    <a:pt x="1920" y="185"/>
                    <a:pt x="1894" y="132"/>
                    <a:pt x="1841" y="106"/>
                  </a:cubicBezTo>
                  <a:cubicBezTo>
                    <a:pt x="1789" y="106"/>
                    <a:pt x="1710" y="53"/>
                    <a:pt x="1657" y="27"/>
                  </a:cubicBezTo>
                  <a:cubicBezTo>
                    <a:pt x="1604" y="1"/>
                    <a:pt x="1526" y="1"/>
                    <a:pt x="1473" y="1"/>
                  </a:cubicBezTo>
                  <a:lnTo>
                    <a:pt x="1315" y="1"/>
                  </a:lnTo>
                  <a:cubicBezTo>
                    <a:pt x="1302" y="14"/>
                    <a:pt x="1282" y="21"/>
                    <a:pt x="1263" y="21"/>
                  </a:cubicBezTo>
                  <a:cubicBezTo>
                    <a:pt x="1243" y="21"/>
                    <a:pt x="1223" y="14"/>
                    <a:pt x="121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 rot="-2700098">
              <a:off x="7246304" y="3360904"/>
              <a:ext cx="160230" cy="148844"/>
            </a:xfrm>
            <a:custGeom>
              <a:avLst/>
              <a:gdLst/>
              <a:ahLst/>
              <a:cxnLst/>
              <a:rect l="l" t="t" r="r" b="b"/>
              <a:pathLst>
                <a:path w="2578" h="2395" extrusionOk="0">
                  <a:moveTo>
                    <a:pt x="1210" y="1"/>
                  </a:moveTo>
                  <a:cubicBezTo>
                    <a:pt x="1184" y="1"/>
                    <a:pt x="1157" y="27"/>
                    <a:pt x="1131" y="53"/>
                  </a:cubicBezTo>
                  <a:cubicBezTo>
                    <a:pt x="973" y="53"/>
                    <a:pt x="815" y="106"/>
                    <a:pt x="684" y="185"/>
                  </a:cubicBezTo>
                  <a:cubicBezTo>
                    <a:pt x="631" y="211"/>
                    <a:pt x="579" y="264"/>
                    <a:pt x="526" y="290"/>
                  </a:cubicBezTo>
                  <a:cubicBezTo>
                    <a:pt x="447" y="369"/>
                    <a:pt x="368" y="474"/>
                    <a:pt x="316" y="579"/>
                  </a:cubicBezTo>
                  <a:cubicBezTo>
                    <a:pt x="289" y="632"/>
                    <a:pt x="263" y="711"/>
                    <a:pt x="211" y="764"/>
                  </a:cubicBezTo>
                  <a:cubicBezTo>
                    <a:pt x="211" y="764"/>
                    <a:pt x="199" y="787"/>
                    <a:pt x="183" y="787"/>
                  </a:cubicBezTo>
                  <a:cubicBezTo>
                    <a:pt x="175" y="787"/>
                    <a:pt x="167" y="781"/>
                    <a:pt x="158" y="764"/>
                  </a:cubicBezTo>
                  <a:cubicBezTo>
                    <a:pt x="132" y="711"/>
                    <a:pt x="105" y="711"/>
                    <a:pt x="79" y="658"/>
                  </a:cubicBezTo>
                  <a:lnTo>
                    <a:pt x="79" y="711"/>
                  </a:lnTo>
                  <a:cubicBezTo>
                    <a:pt x="105" y="737"/>
                    <a:pt x="132" y="764"/>
                    <a:pt x="132" y="790"/>
                  </a:cubicBezTo>
                  <a:cubicBezTo>
                    <a:pt x="132" y="842"/>
                    <a:pt x="184" y="816"/>
                    <a:pt x="211" y="842"/>
                  </a:cubicBezTo>
                  <a:cubicBezTo>
                    <a:pt x="158" y="895"/>
                    <a:pt x="184" y="974"/>
                    <a:pt x="184" y="1053"/>
                  </a:cubicBezTo>
                  <a:cubicBezTo>
                    <a:pt x="158" y="1105"/>
                    <a:pt x="132" y="1158"/>
                    <a:pt x="79" y="1184"/>
                  </a:cubicBezTo>
                  <a:cubicBezTo>
                    <a:pt x="0" y="1237"/>
                    <a:pt x="0" y="1342"/>
                    <a:pt x="53" y="1421"/>
                  </a:cubicBezTo>
                  <a:cubicBezTo>
                    <a:pt x="53" y="1421"/>
                    <a:pt x="53" y="1447"/>
                    <a:pt x="53" y="1447"/>
                  </a:cubicBezTo>
                  <a:cubicBezTo>
                    <a:pt x="53" y="1526"/>
                    <a:pt x="132" y="1579"/>
                    <a:pt x="105" y="1658"/>
                  </a:cubicBezTo>
                  <a:cubicBezTo>
                    <a:pt x="105" y="1684"/>
                    <a:pt x="158" y="1737"/>
                    <a:pt x="184" y="1789"/>
                  </a:cubicBezTo>
                  <a:cubicBezTo>
                    <a:pt x="211" y="1816"/>
                    <a:pt x="263" y="1842"/>
                    <a:pt x="316" y="1894"/>
                  </a:cubicBezTo>
                  <a:cubicBezTo>
                    <a:pt x="342" y="1947"/>
                    <a:pt x="395" y="1973"/>
                    <a:pt x="447" y="2026"/>
                  </a:cubicBezTo>
                  <a:cubicBezTo>
                    <a:pt x="526" y="2079"/>
                    <a:pt x="605" y="2131"/>
                    <a:pt x="658" y="2157"/>
                  </a:cubicBezTo>
                  <a:cubicBezTo>
                    <a:pt x="684" y="2184"/>
                    <a:pt x="737" y="2184"/>
                    <a:pt x="763" y="2184"/>
                  </a:cubicBezTo>
                  <a:cubicBezTo>
                    <a:pt x="894" y="2263"/>
                    <a:pt x="1052" y="2315"/>
                    <a:pt x="1184" y="2342"/>
                  </a:cubicBezTo>
                  <a:cubicBezTo>
                    <a:pt x="1249" y="2355"/>
                    <a:pt x="1309" y="2355"/>
                    <a:pt x="1364" y="2355"/>
                  </a:cubicBezTo>
                  <a:cubicBezTo>
                    <a:pt x="1420" y="2355"/>
                    <a:pt x="1473" y="2355"/>
                    <a:pt x="1526" y="2368"/>
                  </a:cubicBezTo>
                  <a:cubicBezTo>
                    <a:pt x="1552" y="2368"/>
                    <a:pt x="1578" y="2342"/>
                    <a:pt x="1604" y="2342"/>
                  </a:cubicBezTo>
                  <a:cubicBezTo>
                    <a:pt x="1631" y="2368"/>
                    <a:pt x="1736" y="2368"/>
                    <a:pt x="1789" y="2394"/>
                  </a:cubicBezTo>
                  <a:cubicBezTo>
                    <a:pt x="1894" y="2394"/>
                    <a:pt x="1973" y="2342"/>
                    <a:pt x="2025" y="2289"/>
                  </a:cubicBezTo>
                  <a:cubicBezTo>
                    <a:pt x="2078" y="2210"/>
                    <a:pt x="2130" y="2157"/>
                    <a:pt x="2157" y="2079"/>
                  </a:cubicBezTo>
                  <a:cubicBezTo>
                    <a:pt x="2183" y="2026"/>
                    <a:pt x="2183" y="1973"/>
                    <a:pt x="2209" y="1921"/>
                  </a:cubicBezTo>
                  <a:cubicBezTo>
                    <a:pt x="2262" y="1842"/>
                    <a:pt x="2315" y="1763"/>
                    <a:pt x="2367" y="1710"/>
                  </a:cubicBezTo>
                  <a:cubicBezTo>
                    <a:pt x="2393" y="1658"/>
                    <a:pt x="2446" y="1605"/>
                    <a:pt x="2446" y="1553"/>
                  </a:cubicBezTo>
                  <a:cubicBezTo>
                    <a:pt x="2472" y="1500"/>
                    <a:pt x="2499" y="1474"/>
                    <a:pt x="2525" y="1447"/>
                  </a:cubicBezTo>
                  <a:cubicBezTo>
                    <a:pt x="2578" y="1342"/>
                    <a:pt x="2578" y="1237"/>
                    <a:pt x="2551" y="1158"/>
                  </a:cubicBezTo>
                  <a:cubicBezTo>
                    <a:pt x="2551" y="1053"/>
                    <a:pt x="2525" y="948"/>
                    <a:pt x="2472" y="869"/>
                  </a:cubicBezTo>
                  <a:cubicBezTo>
                    <a:pt x="2446" y="764"/>
                    <a:pt x="2393" y="685"/>
                    <a:pt x="2341" y="606"/>
                  </a:cubicBezTo>
                  <a:cubicBezTo>
                    <a:pt x="2315" y="553"/>
                    <a:pt x="2288" y="474"/>
                    <a:pt x="2236" y="448"/>
                  </a:cubicBezTo>
                  <a:cubicBezTo>
                    <a:pt x="2183" y="395"/>
                    <a:pt x="2236" y="422"/>
                    <a:pt x="2236" y="395"/>
                  </a:cubicBezTo>
                  <a:lnTo>
                    <a:pt x="2236" y="395"/>
                  </a:lnTo>
                  <a:cubicBezTo>
                    <a:pt x="2225" y="399"/>
                    <a:pt x="2215" y="401"/>
                    <a:pt x="2207" y="401"/>
                  </a:cubicBezTo>
                  <a:cubicBezTo>
                    <a:pt x="2156" y="401"/>
                    <a:pt x="2153" y="339"/>
                    <a:pt x="2130" y="316"/>
                  </a:cubicBezTo>
                  <a:cubicBezTo>
                    <a:pt x="2078" y="264"/>
                    <a:pt x="2052" y="211"/>
                    <a:pt x="1999" y="211"/>
                  </a:cubicBezTo>
                  <a:cubicBezTo>
                    <a:pt x="1920" y="185"/>
                    <a:pt x="1894" y="132"/>
                    <a:pt x="1841" y="106"/>
                  </a:cubicBezTo>
                  <a:cubicBezTo>
                    <a:pt x="1789" y="106"/>
                    <a:pt x="1710" y="53"/>
                    <a:pt x="1657" y="27"/>
                  </a:cubicBezTo>
                  <a:cubicBezTo>
                    <a:pt x="1604" y="1"/>
                    <a:pt x="1526" y="1"/>
                    <a:pt x="1473" y="1"/>
                  </a:cubicBezTo>
                  <a:lnTo>
                    <a:pt x="1315" y="1"/>
                  </a:lnTo>
                  <a:cubicBezTo>
                    <a:pt x="1302" y="14"/>
                    <a:pt x="1282" y="21"/>
                    <a:pt x="1263" y="21"/>
                  </a:cubicBezTo>
                  <a:cubicBezTo>
                    <a:pt x="1243" y="21"/>
                    <a:pt x="1223" y="14"/>
                    <a:pt x="121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 rot="-2700098">
              <a:off x="7765080" y="3360904"/>
              <a:ext cx="160230" cy="148844"/>
            </a:xfrm>
            <a:custGeom>
              <a:avLst/>
              <a:gdLst/>
              <a:ahLst/>
              <a:cxnLst/>
              <a:rect l="l" t="t" r="r" b="b"/>
              <a:pathLst>
                <a:path w="2578" h="2395" extrusionOk="0">
                  <a:moveTo>
                    <a:pt x="1210" y="1"/>
                  </a:moveTo>
                  <a:cubicBezTo>
                    <a:pt x="1184" y="1"/>
                    <a:pt x="1157" y="27"/>
                    <a:pt x="1131" y="53"/>
                  </a:cubicBezTo>
                  <a:cubicBezTo>
                    <a:pt x="973" y="53"/>
                    <a:pt x="815" y="106"/>
                    <a:pt x="684" y="185"/>
                  </a:cubicBezTo>
                  <a:cubicBezTo>
                    <a:pt x="631" y="211"/>
                    <a:pt x="579" y="264"/>
                    <a:pt x="526" y="290"/>
                  </a:cubicBezTo>
                  <a:cubicBezTo>
                    <a:pt x="447" y="369"/>
                    <a:pt x="368" y="474"/>
                    <a:pt x="316" y="579"/>
                  </a:cubicBezTo>
                  <a:cubicBezTo>
                    <a:pt x="289" y="632"/>
                    <a:pt x="263" y="711"/>
                    <a:pt x="211" y="764"/>
                  </a:cubicBezTo>
                  <a:cubicBezTo>
                    <a:pt x="211" y="764"/>
                    <a:pt x="199" y="787"/>
                    <a:pt x="183" y="787"/>
                  </a:cubicBezTo>
                  <a:cubicBezTo>
                    <a:pt x="175" y="787"/>
                    <a:pt x="167" y="781"/>
                    <a:pt x="158" y="764"/>
                  </a:cubicBezTo>
                  <a:cubicBezTo>
                    <a:pt x="132" y="711"/>
                    <a:pt x="105" y="711"/>
                    <a:pt x="79" y="658"/>
                  </a:cubicBezTo>
                  <a:lnTo>
                    <a:pt x="79" y="711"/>
                  </a:lnTo>
                  <a:cubicBezTo>
                    <a:pt x="105" y="737"/>
                    <a:pt x="132" y="764"/>
                    <a:pt x="132" y="790"/>
                  </a:cubicBezTo>
                  <a:cubicBezTo>
                    <a:pt x="132" y="842"/>
                    <a:pt x="184" y="816"/>
                    <a:pt x="211" y="842"/>
                  </a:cubicBezTo>
                  <a:cubicBezTo>
                    <a:pt x="158" y="895"/>
                    <a:pt x="184" y="974"/>
                    <a:pt x="184" y="1053"/>
                  </a:cubicBezTo>
                  <a:cubicBezTo>
                    <a:pt x="158" y="1105"/>
                    <a:pt x="132" y="1158"/>
                    <a:pt x="79" y="1184"/>
                  </a:cubicBezTo>
                  <a:cubicBezTo>
                    <a:pt x="0" y="1237"/>
                    <a:pt x="0" y="1342"/>
                    <a:pt x="53" y="1421"/>
                  </a:cubicBezTo>
                  <a:cubicBezTo>
                    <a:pt x="53" y="1421"/>
                    <a:pt x="53" y="1447"/>
                    <a:pt x="53" y="1447"/>
                  </a:cubicBezTo>
                  <a:cubicBezTo>
                    <a:pt x="53" y="1526"/>
                    <a:pt x="132" y="1579"/>
                    <a:pt x="105" y="1658"/>
                  </a:cubicBezTo>
                  <a:cubicBezTo>
                    <a:pt x="105" y="1684"/>
                    <a:pt x="158" y="1737"/>
                    <a:pt x="184" y="1789"/>
                  </a:cubicBezTo>
                  <a:cubicBezTo>
                    <a:pt x="211" y="1816"/>
                    <a:pt x="263" y="1842"/>
                    <a:pt x="316" y="1894"/>
                  </a:cubicBezTo>
                  <a:cubicBezTo>
                    <a:pt x="342" y="1947"/>
                    <a:pt x="395" y="1973"/>
                    <a:pt x="447" y="2026"/>
                  </a:cubicBezTo>
                  <a:cubicBezTo>
                    <a:pt x="526" y="2079"/>
                    <a:pt x="605" y="2131"/>
                    <a:pt x="658" y="2157"/>
                  </a:cubicBezTo>
                  <a:cubicBezTo>
                    <a:pt x="684" y="2184"/>
                    <a:pt x="737" y="2184"/>
                    <a:pt x="763" y="2184"/>
                  </a:cubicBezTo>
                  <a:cubicBezTo>
                    <a:pt x="894" y="2263"/>
                    <a:pt x="1052" y="2315"/>
                    <a:pt x="1184" y="2342"/>
                  </a:cubicBezTo>
                  <a:cubicBezTo>
                    <a:pt x="1249" y="2355"/>
                    <a:pt x="1309" y="2355"/>
                    <a:pt x="1364" y="2355"/>
                  </a:cubicBezTo>
                  <a:cubicBezTo>
                    <a:pt x="1420" y="2355"/>
                    <a:pt x="1473" y="2355"/>
                    <a:pt x="1526" y="2368"/>
                  </a:cubicBezTo>
                  <a:cubicBezTo>
                    <a:pt x="1552" y="2368"/>
                    <a:pt x="1578" y="2342"/>
                    <a:pt x="1604" y="2342"/>
                  </a:cubicBezTo>
                  <a:cubicBezTo>
                    <a:pt x="1631" y="2368"/>
                    <a:pt x="1736" y="2368"/>
                    <a:pt x="1789" y="2394"/>
                  </a:cubicBezTo>
                  <a:cubicBezTo>
                    <a:pt x="1894" y="2394"/>
                    <a:pt x="1973" y="2342"/>
                    <a:pt x="2025" y="2289"/>
                  </a:cubicBezTo>
                  <a:cubicBezTo>
                    <a:pt x="2078" y="2210"/>
                    <a:pt x="2130" y="2157"/>
                    <a:pt x="2157" y="2079"/>
                  </a:cubicBezTo>
                  <a:cubicBezTo>
                    <a:pt x="2183" y="2026"/>
                    <a:pt x="2183" y="1973"/>
                    <a:pt x="2209" y="1921"/>
                  </a:cubicBezTo>
                  <a:cubicBezTo>
                    <a:pt x="2262" y="1842"/>
                    <a:pt x="2315" y="1763"/>
                    <a:pt x="2367" y="1710"/>
                  </a:cubicBezTo>
                  <a:cubicBezTo>
                    <a:pt x="2393" y="1658"/>
                    <a:pt x="2446" y="1605"/>
                    <a:pt x="2446" y="1553"/>
                  </a:cubicBezTo>
                  <a:cubicBezTo>
                    <a:pt x="2472" y="1500"/>
                    <a:pt x="2499" y="1474"/>
                    <a:pt x="2525" y="1447"/>
                  </a:cubicBezTo>
                  <a:cubicBezTo>
                    <a:pt x="2578" y="1342"/>
                    <a:pt x="2578" y="1237"/>
                    <a:pt x="2551" y="1158"/>
                  </a:cubicBezTo>
                  <a:cubicBezTo>
                    <a:pt x="2551" y="1053"/>
                    <a:pt x="2525" y="948"/>
                    <a:pt x="2472" y="869"/>
                  </a:cubicBezTo>
                  <a:cubicBezTo>
                    <a:pt x="2446" y="764"/>
                    <a:pt x="2393" y="685"/>
                    <a:pt x="2341" y="606"/>
                  </a:cubicBezTo>
                  <a:cubicBezTo>
                    <a:pt x="2315" y="553"/>
                    <a:pt x="2288" y="474"/>
                    <a:pt x="2236" y="448"/>
                  </a:cubicBezTo>
                  <a:cubicBezTo>
                    <a:pt x="2183" y="395"/>
                    <a:pt x="2236" y="422"/>
                    <a:pt x="2236" y="395"/>
                  </a:cubicBezTo>
                  <a:lnTo>
                    <a:pt x="2236" y="395"/>
                  </a:lnTo>
                  <a:cubicBezTo>
                    <a:pt x="2225" y="399"/>
                    <a:pt x="2215" y="401"/>
                    <a:pt x="2207" y="401"/>
                  </a:cubicBezTo>
                  <a:cubicBezTo>
                    <a:pt x="2156" y="401"/>
                    <a:pt x="2153" y="339"/>
                    <a:pt x="2130" y="316"/>
                  </a:cubicBezTo>
                  <a:cubicBezTo>
                    <a:pt x="2078" y="264"/>
                    <a:pt x="2052" y="211"/>
                    <a:pt x="1999" y="211"/>
                  </a:cubicBezTo>
                  <a:cubicBezTo>
                    <a:pt x="1920" y="185"/>
                    <a:pt x="1894" y="132"/>
                    <a:pt x="1841" y="106"/>
                  </a:cubicBezTo>
                  <a:cubicBezTo>
                    <a:pt x="1789" y="106"/>
                    <a:pt x="1710" y="53"/>
                    <a:pt x="1657" y="27"/>
                  </a:cubicBezTo>
                  <a:cubicBezTo>
                    <a:pt x="1604" y="1"/>
                    <a:pt x="1526" y="1"/>
                    <a:pt x="1473" y="1"/>
                  </a:cubicBezTo>
                  <a:lnTo>
                    <a:pt x="1315" y="1"/>
                  </a:lnTo>
                  <a:cubicBezTo>
                    <a:pt x="1302" y="14"/>
                    <a:pt x="1282" y="21"/>
                    <a:pt x="1263" y="21"/>
                  </a:cubicBezTo>
                  <a:cubicBezTo>
                    <a:pt x="1243" y="21"/>
                    <a:pt x="1223" y="14"/>
                    <a:pt x="121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5" name="Google Shape;695;p20"/>
          <p:cNvSpPr/>
          <p:nvPr/>
        </p:nvSpPr>
        <p:spPr>
          <a:xfrm rot="-2463685">
            <a:off x="3945464" y="2965061"/>
            <a:ext cx="1377554" cy="1295782"/>
          </a:xfrm>
          <a:custGeom>
            <a:avLst/>
            <a:gdLst/>
            <a:ahLst/>
            <a:cxnLst/>
            <a:rect l="l" t="t" r="r" b="b"/>
            <a:pathLst>
              <a:path w="53259" h="49234" extrusionOk="0">
                <a:moveTo>
                  <a:pt x="53153" y="49234"/>
                </a:moveTo>
                <a:cubicBezTo>
                  <a:pt x="52706" y="48708"/>
                  <a:pt x="52311" y="48129"/>
                  <a:pt x="51943" y="47551"/>
                </a:cubicBezTo>
                <a:cubicBezTo>
                  <a:pt x="52390" y="48077"/>
                  <a:pt x="52864" y="48681"/>
                  <a:pt x="53258" y="49076"/>
                </a:cubicBezTo>
                <a:cubicBezTo>
                  <a:pt x="52890" y="48497"/>
                  <a:pt x="52417" y="47919"/>
                  <a:pt x="52048" y="47340"/>
                </a:cubicBezTo>
                <a:cubicBezTo>
                  <a:pt x="52180" y="47445"/>
                  <a:pt x="52233" y="47656"/>
                  <a:pt x="52338" y="47682"/>
                </a:cubicBezTo>
                <a:cubicBezTo>
                  <a:pt x="52180" y="47445"/>
                  <a:pt x="51812" y="47051"/>
                  <a:pt x="51812" y="46919"/>
                </a:cubicBezTo>
                <a:cubicBezTo>
                  <a:pt x="51970" y="47156"/>
                  <a:pt x="52206" y="47419"/>
                  <a:pt x="52417" y="47656"/>
                </a:cubicBezTo>
                <a:cubicBezTo>
                  <a:pt x="52522" y="47814"/>
                  <a:pt x="52916" y="48261"/>
                  <a:pt x="52916" y="48208"/>
                </a:cubicBezTo>
                <a:cubicBezTo>
                  <a:pt x="52259" y="47340"/>
                  <a:pt x="51286" y="46025"/>
                  <a:pt x="50628" y="45078"/>
                </a:cubicBezTo>
                <a:cubicBezTo>
                  <a:pt x="50523" y="44947"/>
                  <a:pt x="50260" y="44684"/>
                  <a:pt x="50392" y="44736"/>
                </a:cubicBezTo>
                <a:cubicBezTo>
                  <a:pt x="50497" y="44894"/>
                  <a:pt x="50470" y="44736"/>
                  <a:pt x="50392" y="44658"/>
                </a:cubicBezTo>
                <a:cubicBezTo>
                  <a:pt x="50576" y="44763"/>
                  <a:pt x="50733" y="45184"/>
                  <a:pt x="50918" y="45289"/>
                </a:cubicBezTo>
                <a:cubicBezTo>
                  <a:pt x="50812" y="45157"/>
                  <a:pt x="50760" y="45026"/>
                  <a:pt x="50760" y="44868"/>
                </a:cubicBezTo>
                <a:cubicBezTo>
                  <a:pt x="50865" y="44999"/>
                  <a:pt x="50996" y="45262"/>
                  <a:pt x="51128" y="45341"/>
                </a:cubicBezTo>
                <a:cubicBezTo>
                  <a:pt x="50918" y="44947"/>
                  <a:pt x="50470" y="44395"/>
                  <a:pt x="50339" y="44105"/>
                </a:cubicBezTo>
                <a:cubicBezTo>
                  <a:pt x="50628" y="44395"/>
                  <a:pt x="50918" y="44710"/>
                  <a:pt x="51154" y="45052"/>
                </a:cubicBezTo>
                <a:cubicBezTo>
                  <a:pt x="51102" y="44789"/>
                  <a:pt x="50786" y="44552"/>
                  <a:pt x="50549" y="44237"/>
                </a:cubicBezTo>
                <a:cubicBezTo>
                  <a:pt x="50234" y="43763"/>
                  <a:pt x="50023" y="43264"/>
                  <a:pt x="49603" y="42817"/>
                </a:cubicBezTo>
                <a:cubicBezTo>
                  <a:pt x="48551" y="41633"/>
                  <a:pt x="46815" y="40607"/>
                  <a:pt x="45421" y="39476"/>
                </a:cubicBezTo>
                <a:cubicBezTo>
                  <a:pt x="45631" y="39713"/>
                  <a:pt x="46078" y="39976"/>
                  <a:pt x="46236" y="40213"/>
                </a:cubicBezTo>
                <a:cubicBezTo>
                  <a:pt x="44474" y="38872"/>
                  <a:pt x="42554" y="37267"/>
                  <a:pt x="40845" y="35900"/>
                </a:cubicBezTo>
                <a:cubicBezTo>
                  <a:pt x="41397" y="36373"/>
                  <a:pt x="41818" y="36846"/>
                  <a:pt x="42317" y="37320"/>
                </a:cubicBezTo>
                <a:cubicBezTo>
                  <a:pt x="36426" y="32428"/>
                  <a:pt x="29825" y="27247"/>
                  <a:pt x="23907" y="22118"/>
                </a:cubicBezTo>
                <a:cubicBezTo>
                  <a:pt x="18490" y="17411"/>
                  <a:pt x="13230" y="12624"/>
                  <a:pt x="8312" y="8074"/>
                </a:cubicBezTo>
                <a:cubicBezTo>
                  <a:pt x="8233" y="8074"/>
                  <a:pt x="8417" y="8285"/>
                  <a:pt x="8259" y="8206"/>
                </a:cubicBezTo>
                <a:cubicBezTo>
                  <a:pt x="6760" y="6759"/>
                  <a:pt x="5366" y="5392"/>
                  <a:pt x="3998" y="4024"/>
                </a:cubicBezTo>
                <a:cubicBezTo>
                  <a:pt x="2657" y="2683"/>
                  <a:pt x="1447" y="1315"/>
                  <a:pt x="53" y="0"/>
                </a:cubicBezTo>
                <a:cubicBezTo>
                  <a:pt x="1" y="158"/>
                  <a:pt x="290" y="342"/>
                  <a:pt x="395" y="526"/>
                </a:cubicBezTo>
                <a:cubicBezTo>
                  <a:pt x="579" y="815"/>
                  <a:pt x="606" y="1105"/>
                  <a:pt x="947" y="1394"/>
                </a:cubicBezTo>
                <a:cubicBezTo>
                  <a:pt x="1132" y="2130"/>
                  <a:pt x="1894" y="2972"/>
                  <a:pt x="2262" y="3735"/>
                </a:cubicBezTo>
                <a:cubicBezTo>
                  <a:pt x="4314" y="6128"/>
                  <a:pt x="6471" y="8416"/>
                  <a:pt x="8785" y="10546"/>
                </a:cubicBezTo>
                <a:cubicBezTo>
                  <a:pt x="11178" y="12808"/>
                  <a:pt x="13703" y="15175"/>
                  <a:pt x="16280" y="17569"/>
                </a:cubicBezTo>
                <a:cubicBezTo>
                  <a:pt x="19568" y="20619"/>
                  <a:pt x="23329" y="23802"/>
                  <a:pt x="27037" y="27010"/>
                </a:cubicBezTo>
                <a:cubicBezTo>
                  <a:pt x="31613" y="30955"/>
                  <a:pt x="36426" y="34585"/>
                  <a:pt x="40319" y="38240"/>
                </a:cubicBezTo>
                <a:cubicBezTo>
                  <a:pt x="38557" y="36715"/>
                  <a:pt x="36663" y="35137"/>
                  <a:pt x="34717" y="33533"/>
                </a:cubicBezTo>
                <a:lnTo>
                  <a:pt x="34112" y="33059"/>
                </a:lnTo>
                <a:lnTo>
                  <a:pt x="33796" y="32796"/>
                </a:lnTo>
                <a:cubicBezTo>
                  <a:pt x="33665" y="32665"/>
                  <a:pt x="33560" y="32638"/>
                  <a:pt x="33744" y="32796"/>
                </a:cubicBezTo>
                <a:lnTo>
                  <a:pt x="34953" y="33796"/>
                </a:lnTo>
                <a:cubicBezTo>
                  <a:pt x="35348" y="34111"/>
                  <a:pt x="35637" y="34348"/>
                  <a:pt x="36005" y="34690"/>
                </a:cubicBezTo>
                <a:lnTo>
                  <a:pt x="34270" y="33296"/>
                </a:lnTo>
                <a:lnTo>
                  <a:pt x="33875" y="32954"/>
                </a:lnTo>
                <a:cubicBezTo>
                  <a:pt x="33796" y="32901"/>
                  <a:pt x="33744" y="32901"/>
                  <a:pt x="33849" y="32980"/>
                </a:cubicBezTo>
                <a:lnTo>
                  <a:pt x="34086" y="33164"/>
                </a:lnTo>
                <a:lnTo>
                  <a:pt x="34953" y="33875"/>
                </a:lnTo>
                <a:cubicBezTo>
                  <a:pt x="36137" y="34795"/>
                  <a:pt x="37320" y="35847"/>
                  <a:pt x="38136" y="36452"/>
                </a:cubicBezTo>
                <a:cubicBezTo>
                  <a:pt x="38031" y="36452"/>
                  <a:pt x="38346" y="36689"/>
                  <a:pt x="38372" y="36662"/>
                </a:cubicBezTo>
                <a:cubicBezTo>
                  <a:pt x="37873" y="36268"/>
                  <a:pt x="38872" y="36978"/>
                  <a:pt x="38820" y="37057"/>
                </a:cubicBezTo>
                <a:cubicBezTo>
                  <a:pt x="38767" y="37004"/>
                  <a:pt x="38688" y="36925"/>
                  <a:pt x="38662" y="36952"/>
                </a:cubicBezTo>
                <a:lnTo>
                  <a:pt x="42186" y="39924"/>
                </a:lnTo>
                <a:cubicBezTo>
                  <a:pt x="43422" y="40976"/>
                  <a:pt x="44684" y="42001"/>
                  <a:pt x="45868" y="42895"/>
                </a:cubicBezTo>
                <a:cubicBezTo>
                  <a:pt x="46447" y="43343"/>
                  <a:pt x="47078" y="43711"/>
                  <a:pt x="47735" y="44000"/>
                </a:cubicBezTo>
                <a:cubicBezTo>
                  <a:pt x="47630" y="43869"/>
                  <a:pt x="47472" y="43869"/>
                  <a:pt x="47472" y="43790"/>
                </a:cubicBezTo>
                <a:cubicBezTo>
                  <a:pt x="47577" y="43763"/>
                  <a:pt x="47814" y="44000"/>
                  <a:pt x="47919" y="44000"/>
                </a:cubicBezTo>
                <a:cubicBezTo>
                  <a:pt x="47472" y="43606"/>
                  <a:pt x="46920" y="43369"/>
                  <a:pt x="46447" y="42922"/>
                </a:cubicBezTo>
                <a:cubicBezTo>
                  <a:pt x="47525" y="43606"/>
                  <a:pt x="48498" y="44395"/>
                  <a:pt x="49340" y="45315"/>
                </a:cubicBezTo>
                <a:cubicBezTo>
                  <a:pt x="49392" y="45368"/>
                  <a:pt x="49708" y="45657"/>
                  <a:pt x="49603" y="45525"/>
                </a:cubicBezTo>
                <a:cubicBezTo>
                  <a:pt x="48603" y="44368"/>
                  <a:pt x="47472" y="43343"/>
                  <a:pt x="46210" y="42448"/>
                </a:cubicBezTo>
                <a:cubicBezTo>
                  <a:pt x="46184" y="42527"/>
                  <a:pt x="45999" y="42264"/>
                  <a:pt x="45973" y="42343"/>
                </a:cubicBezTo>
                <a:cubicBezTo>
                  <a:pt x="46499" y="42790"/>
                  <a:pt x="47157" y="43158"/>
                  <a:pt x="47604" y="43606"/>
                </a:cubicBezTo>
                <a:cubicBezTo>
                  <a:pt x="46552" y="42817"/>
                  <a:pt x="45368" y="41922"/>
                  <a:pt x="44106" y="40976"/>
                </a:cubicBezTo>
                <a:cubicBezTo>
                  <a:pt x="42870" y="40029"/>
                  <a:pt x="41581" y="39029"/>
                  <a:pt x="40371" y="38030"/>
                </a:cubicBezTo>
                <a:cubicBezTo>
                  <a:pt x="38898" y="36794"/>
                  <a:pt x="37557" y="35400"/>
                  <a:pt x="35769" y="34085"/>
                </a:cubicBezTo>
                <a:cubicBezTo>
                  <a:pt x="35795" y="34190"/>
                  <a:pt x="36426" y="34637"/>
                  <a:pt x="36637" y="34874"/>
                </a:cubicBezTo>
                <a:cubicBezTo>
                  <a:pt x="35138" y="33585"/>
                  <a:pt x="34112" y="32928"/>
                  <a:pt x="32560" y="31560"/>
                </a:cubicBezTo>
                <a:cubicBezTo>
                  <a:pt x="32639" y="31639"/>
                  <a:pt x="32481" y="31455"/>
                  <a:pt x="32376" y="31376"/>
                </a:cubicBezTo>
                <a:cubicBezTo>
                  <a:pt x="31692" y="30771"/>
                  <a:pt x="30798" y="30061"/>
                  <a:pt x="30351" y="29667"/>
                </a:cubicBezTo>
                <a:cubicBezTo>
                  <a:pt x="26169" y="26063"/>
                  <a:pt x="21593" y="22250"/>
                  <a:pt x="17753" y="18594"/>
                </a:cubicBezTo>
                <a:lnTo>
                  <a:pt x="26511" y="26090"/>
                </a:lnTo>
                <a:cubicBezTo>
                  <a:pt x="26564" y="26116"/>
                  <a:pt x="26643" y="26195"/>
                  <a:pt x="26669" y="26195"/>
                </a:cubicBezTo>
                <a:lnTo>
                  <a:pt x="26459" y="25985"/>
                </a:lnTo>
                <a:cubicBezTo>
                  <a:pt x="25222" y="24854"/>
                  <a:pt x="24539" y="24328"/>
                  <a:pt x="23829" y="23644"/>
                </a:cubicBezTo>
                <a:cubicBezTo>
                  <a:pt x="26090" y="25616"/>
                  <a:pt x="28747" y="27720"/>
                  <a:pt x="31087" y="29719"/>
                </a:cubicBezTo>
                <a:cubicBezTo>
                  <a:pt x="33270" y="31613"/>
                  <a:pt x="35558" y="33375"/>
                  <a:pt x="37715" y="35163"/>
                </a:cubicBezTo>
                <a:cubicBezTo>
                  <a:pt x="41002" y="37925"/>
                  <a:pt x="44290" y="40844"/>
                  <a:pt x="47551" y="43316"/>
                </a:cubicBezTo>
                <a:cubicBezTo>
                  <a:pt x="47472" y="43290"/>
                  <a:pt x="47472" y="43211"/>
                  <a:pt x="47551" y="43264"/>
                </a:cubicBezTo>
                <a:cubicBezTo>
                  <a:pt x="47788" y="43500"/>
                  <a:pt x="48025" y="43684"/>
                  <a:pt x="48314" y="43869"/>
                </a:cubicBezTo>
                <a:cubicBezTo>
                  <a:pt x="48156" y="43711"/>
                  <a:pt x="47867" y="43553"/>
                  <a:pt x="47867" y="43421"/>
                </a:cubicBezTo>
                <a:cubicBezTo>
                  <a:pt x="49997" y="45394"/>
                  <a:pt x="51391" y="47366"/>
                  <a:pt x="53153" y="49234"/>
                </a:cubicBezTo>
                <a:close/>
                <a:moveTo>
                  <a:pt x="40371" y="38293"/>
                </a:moveTo>
                <a:cubicBezTo>
                  <a:pt x="42212" y="39687"/>
                  <a:pt x="44185" y="41475"/>
                  <a:pt x="45947" y="42711"/>
                </a:cubicBezTo>
                <a:cubicBezTo>
                  <a:pt x="46052" y="42843"/>
                  <a:pt x="45842" y="42685"/>
                  <a:pt x="45842" y="42711"/>
                </a:cubicBezTo>
                <a:cubicBezTo>
                  <a:pt x="43895" y="41239"/>
                  <a:pt x="41976" y="39713"/>
                  <a:pt x="40371" y="38293"/>
                </a:cubicBezTo>
                <a:close/>
                <a:moveTo>
                  <a:pt x="39714" y="37609"/>
                </a:moveTo>
                <a:cubicBezTo>
                  <a:pt x="40897" y="38530"/>
                  <a:pt x="42186" y="39661"/>
                  <a:pt x="43212" y="40476"/>
                </a:cubicBezTo>
                <a:cubicBezTo>
                  <a:pt x="42133" y="39687"/>
                  <a:pt x="40818" y="38556"/>
                  <a:pt x="39714" y="37583"/>
                </a:cubicBezTo>
                <a:close/>
                <a:moveTo>
                  <a:pt x="46894" y="42790"/>
                </a:moveTo>
                <a:cubicBezTo>
                  <a:pt x="47157" y="42922"/>
                  <a:pt x="47683" y="43395"/>
                  <a:pt x="47157" y="43001"/>
                </a:cubicBezTo>
                <a:close/>
                <a:moveTo>
                  <a:pt x="22145" y="20988"/>
                </a:moveTo>
                <a:cubicBezTo>
                  <a:pt x="22066" y="20909"/>
                  <a:pt x="21988" y="20856"/>
                  <a:pt x="21935" y="20777"/>
                </a:cubicBezTo>
                <a:cubicBezTo>
                  <a:pt x="21961" y="20725"/>
                  <a:pt x="22251" y="20961"/>
                  <a:pt x="22145" y="20961"/>
                </a:cubicBezTo>
                <a:close/>
                <a:moveTo>
                  <a:pt x="20646" y="19646"/>
                </a:moveTo>
                <a:cubicBezTo>
                  <a:pt x="20594" y="19699"/>
                  <a:pt x="20436" y="19488"/>
                  <a:pt x="20383" y="19410"/>
                </a:cubicBezTo>
                <a:cubicBezTo>
                  <a:pt x="20331" y="19331"/>
                  <a:pt x="20541" y="19541"/>
                  <a:pt x="20646" y="19620"/>
                </a:cubicBezTo>
                <a:close/>
                <a:moveTo>
                  <a:pt x="46447" y="40423"/>
                </a:moveTo>
                <a:cubicBezTo>
                  <a:pt x="46499" y="40292"/>
                  <a:pt x="46604" y="40634"/>
                  <a:pt x="46683" y="40581"/>
                </a:cubicBezTo>
                <a:cubicBezTo>
                  <a:pt x="46815" y="40765"/>
                  <a:pt x="46394" y="40476"/>
                  <a:pt x="46447" y="404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96" name="Google Shape;696;p20"/>
          <p:cNvSpPr/>
          <p:nvPr/>
        </p:nvSpPr>
        <p:spPr>
          <a:xfrm>
            <a:off x="5490387" y="1714419"/>
            <a:ext cx="125691" cy="452098"/>
          </a:xfrm>
          <a:custGeom>
            <a:avLst/>
            <a:gdLst/>
            <a:ahLst/>
            <a:cxnLst/>
            <a:rect l="l" t="t" r="r" b="b"/>
            <a:pathLst>
              <a:path w="3860" h="13884" extrusionOk="0">
                <a:moveTo>
                  <a:pt x="127" y="0"/>
                </a:moveTo>
                <a:cubicBezTo>
                  <a:pt x="46" y="0"/>
                  <a:pt x="0" y="89"/>
                  <a:pt x="111" y="177"/>
                </a:cubicBezTo>
                <a:cubicBezTo>
                  <a:pt x="2173" y="3176"/>
                  <a:pt x="2829" y="6831"/>
                  <a:pt x="3235" y="10455"/>
                </a:cubicBezTo>
                <a:cubicBezTo>
                  <a:pt x="3235" y="10986"/>
                  <a:pt x="3235" y="11517"/>
                  <a:pt x="3360" y="12017"/>
                </a:cubicBezTo>
                <a:lnTo>
                  <a:pt x="3360" y="12798"/>
                </a:lnTo>
                <a:lnTo>
                  <a:pt x="3360" y="13579"/>
                </a:lnTo>
                <a:cubicBezTo>
                  <a:pt x="3360" y="13782"/>
                  <a:pt x="3485" y="13883"/>
                  <a:pt x="3610" y="13883"/>
                </a:cubicBezTo>
                <a:cubicBezTo>
                  <a:pt x="3735" y="13883"/>
                  <a:pt x="3860" y="13782"/>
                  <a:pt x="3860" y="13579"/>
                </a:cubicBezTo>
                <a:cubicBezTo>
                  <a:pt x="3860" y="13204"/>
                  <a:pt x="3735" y="12673"/>
                  <a:pt x="3735" y="12173"/>
                </a:cubicBezTo>
                <a:cubicBezTo>
                  <a:pt x="3735" y="11767"/>
                  <a:pt x="3610" y="11236"/>
                  <a:pt x="3610" y="10861"/>
                </a:cubicBezTo>
                <a:cubicBezTo>
                  <a:pt x="3485" y="9955"/>
                  <a:pt x="3360" y="8893"/>
                  <a:pt x="3235" y="7987"/>
                </a:cubicBezTo>
                <a:cubicBezTo>
                  <a:pt x="2954" y="6175"/>
                  <a:pt x="2579" y="4488"/>
                  <a:pt x="1798" y="2801"/>
                </a:cubicBezTo>
                <a:cubicBezTo>
                  <a:pt x="1392" y="1739"/>
                  <a:pt x="892" y="833"/>
                  <a:pt x="236" y="52"/>
                </a:cubicBezTo>
                <a:cubicBezTo>
                  <a:pt x="199" y="16"/>
                  <a:pt x="160" y="0"/>
                  <a:pt x="12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0"/>
          <p:cNvSpPr/>
          <p:nvPr/>
        </p:nvSpPr>
        <p:spPr>
          <a:xfrm rot="-2463685">
            <a:off x="6744625" y="1321035"/>
            <a:ext cx="1377554" cy="1295782"/>
          </a:xfrm>
          <a:custGeom>
            <a:avLst/>
            <a:gdLst/>
            <a:ahLst/>
            <a:cxnLst/>
            <a:rect l="l" t="t" r="r" b="b"/>
            <a:pathLst>
              <a:path w="53259" h="49234" extrusionOk="0">
                <a:moveTo>
                  <a:pt x="53153" y="49234"/>
                </a:moveTo>
                <a:cubicBezTo>
                  <a:pt x="52706" y="48708"/>
                  <a:pt x="52311" y="48129"/>
                  <a:pt x="51943" y="47551"/>
                </a:cubicBezTo>
                <a:cubicBezTo>
                  <a:pt x="52390" y="48077"/>
                  <a:pt x="52864" y="48681"/>
                  <a:pt x="53258" y="49076"/>
                </a:cubicBezTo>
                <a:cubicBezTo>
                  <a:pt x="52890" y="48497"/>
                  <a:pt x="52417" y="47919"/>
                  <a:pt x="52048" y="47340"/>
                </a:cubicBezTo>
                <a:cubicBezTo>
                  <a:pt x="52180" y="47445"/>
                  <a:pt x="52233" y="47656"/>
                  <a:pt x="52338" y="47682"/>
                </a:cubicBezTo>
                <a:cubicBezTo>
                  <a:pt x="52180" y="47445"/>
                  <a:pt x="51812" y="47051"/>
                  <a:pt x="51812" y="46919"/>
                </a:cubicBezTo>
                <a:cubicBezTo>
                  <a:pt x="51970" y="47156"/>
                  <a:pt x="52206" y="47419"/>
                  <a:pt x="52417" y="47656"/>
                </a:cubicBezTo>
                <a:cubicBezTo>
                  <a:pt x="52522" y="47814"/>
                  <a:pt x="52916" y="48261"/>
                  <a:pt x="52916" y="48208"/>
                </a:cubicBezTo>
                <a:cubicBezTo>
                  <a:pt x="52259" y="47340"/>
                  <a:pt x="51286" y="46025"/>
                  <a:pt x="50628" y="45078"/>
                </a:cubicBezTo>
                <a:cubicBezTo>
                  <a:pt x="50523" y="44947"/>
                  <a:pt x="50260" y="44684"/>
                  <a:pt x="50392" y="44736"/>
                </a:cubicBezTo>
                <a:cubicBezTo>
                  <a:pt x="50497" y="44894"/>
                  <a:pt x="50470" y="44736"/>
                  <a:pt x="50392" y="44658"/>
                </a:cubicBezTo>
                <a:cubicBezTo>
                  <a:pt x="50576" y="44763"/>
                  <a:pt x="50733" y="45184"/>
                  <a:pt x="50918" y="45289"/>
                </a:cubicBezTo>
                <a:cubicBezTo>
                  <a:pt x="50812" y="45157"/>
                  <a:pt x="50760" y="45026"/>
                  <a:pt x="50760" y="44868"/>
                </a:cubicBezTo>
                <a:cubicBezTo>
                  <a:pt x="50865" y="44999"/>
                  <a:pt x="50996" y="45262"/>
                  <a:pt x="51128" y="45341"/>
                </a:cubicBezTo>
                <a:cubicBezTo>
                  <a:pt x="50918" y="44947"/>
                  <a:pt x="50470" y="44395"/>
                  <a:pt x="50339" y="44105"/>
                </a:cubicBezTo>
                <a:cubicBezTo>
                  <a:pt x="50628" y="44395"/>
                  <a:pt x="50918" y="44710"/>
                  <a:pt x="51154" y="45052"/>
                </a:cubicBezTo>
                <a:cubicBezTo>
                  <a:pt x="51102" y="44789"/>
                  <a:pt x="50786" y="44552"/>
                  <a:pt x="50549" y="44237"/>
                </a:cubicBezTo>
                <a:cubicBezTo>
                  <a:pt x="50234" y="43763"/>
                  <a:pt x="50023" y="43264"/>
                  <a:pt x="49603" y="42817"/>
                </a:cubicBezTo>
                <a:cubicBezTo>
                  <a:pt x="48551" y="41633"/>
                  <a:pt x="46815" y="40607"/>
                  <a:pt x="45421" y="39476"/>
                </a:cubicBezTo>
                <a:cubicBezTo>
                  <a:pt x="45631" y="39713"/>
                  <a:pt x="46078" y="39976"/>
                  <a:pt x="46236" y="40213"/>
                </a:cubicBezTo>
                <a:cubicBezTo>
                  <a:pt x="44474" y="38872"/>
                  <a:pt x="42554" y="37267"/>
                  <a:pt x="40845" y="35900"/>
                </a:cubicBezTo>
                <a:cubicBezTo>
                  <a:pt x="41397" y="36373"/>
                  <a:pt x="41818" y="36846"/>
                  <a:pt x="42317" y="37320"/>
                </a:cubicBezTo>
                <a:cubicBezTo>
                  <a:pt x="36426" y="32428"/>
                  <a:pt x="29825" y="27247"/>
                  <a:pt x="23907" y="22118"/>
                </a:cubicBezTo>
                <a:cubicBezTo>
                  <a:pt x="18490" y="17411"/>
                  <a:pt x="13230" y="12624"/>
                  <a:pt x="8312" y="8074"/>
                </a:cubicBezTo>
                <a:cubicBezTo>
                  <a:pt x="8233" y="8074"/>
                  <a:pt x="8417" y="8285"/>
                  <a:pt x="8259" y="8206"/>
                </a:cubicBezTo>
                <a:cubicBezTo>
                  <a:pt x="6760" y="6759"/>
                  <a:pt x="5366" y="5392"/>
                  <a:pt x="3998" y="4024"/>
                </a:cubicBezTo>
                <a:cubicBezTo>
                  <a:pt x="2657" y="2683"/>
                  <a:pt x="1447" y="1315"/>
                  <a:pt x="53" y="0"/>
                </a:cubicBezTo>
                <a:cubicBezTo>
                  <a:pt x="1" y="158"/>
                  <a:pt x="290" y="342"/>
                  <a:pt x="395" y="526"/>
                </a:cubicBezTo>
                <a:cubicBezTo>
                  <a:pt x="579" y="815"/>
                  <a:pt x="606" y="1105"/>
                  <a:pt x="947" y="1394"/>
                </a:cubicBezTo>
                <a:cubicBezTo>
                  <a:pt x="1132" y="2130"/>
                  <a:pt x="1894" y="2972"/>
                  <a:pt x="2262" y="3735"/>
                </a:cubicBezTo>
                <a:cubicBezTo>
                  <a:pt x="4314" y="6128"/>
                  <a:pt x="6471" y="8416"/>
                  <a:pt x="8785" y="10546"/>
                </a:cubicBezTo>
                <a:cubicBezTo>
                  <a:pt x="11178" y="12808"/>
                  <a:pt x="13703" y="15175"/>
                  <a:pt x="16280" y="17569"/>
                </a:cubicBezTo>
                <a:cubicBezTo>
                  <a:pt x="19568" y="20619"/>
                  <a:pt x="23329" y="23802"/>
                  <a:pt x="27037" y="27010"/>
                </a:cubicBezTo>
                <a:cubicBezTo>
                  <a:pt x="31613" y="30955"/>
                  <a:pt x="36426" y="34585"/>
                  <a:pt x="40319" y="38240"/>
                </a:cubicBezTo>
                <a:cubicBezTo>
                  <a:pt x="38557" y="36715"/>
                  <a:pt x="36663" y="35137"/>
                  <a:pt x="34717" y="33533"/>
                </a:cubicBezTo>
                <a:lnTo>
                  <a:pt x="34112" y="33059"/>
                </a:lnTo>
                <a:lnTo>
                  <a:pt x="33796" y="32796"/>
                </a:lnTo>
                <a:cubicBezTo>
                  <a:pt x="33665" y="32665"/>
                  <a:pt x="33560" y="32638"/>
                  <a:pt x="33744" y="32796"/>
                </a:cubicBezTo>
                <a:lnTo>
                  <a:pt x="34953" y="33796"/>
                </a:lnTo>
                <a:cubicBezTo>
                  <a:pt x="35348" y="34111"/>
                  <a:pt x="35637" y="34348"/>
                  <a:pt x="36005" y="34690"/>
                </a:cubicBezTo>
                <a:lnTo>
                  <a:pt x="34270" y="33296"/>
                </a:lnTo>
                <a:lnTo>
                  <a:pt x="33875" y="32954"/>
                </a:lnTo>
                <a:cubicBezTo>
                  <a:pt x="33796" y="32901"/>
                  <a:pt x="33744" y="32901"/>
                  <a:pt x="33849" y="32980"/>
                </a:cubicBezTo>
                <a:lnTo>
                  <a:pt x="34086" y="33164"/>
                </a:lnTo>
                <a:lnTo>
                  <a:pt x="34953" y="33875"/>
                </a:lnTo>
                <a:cubicBezTo>
                  <a:pt x="36137" y="34795"/>
                  <a:pt x="37320" y="35847"/>
                  <a:pt x="38136" y="36452"/>
                </a:cubicBezTo>
                <a:cubicBezTo>
                  <a:pt x="38031" y="36452"/>
                  <a:pt x="38346" y="36689"/>
                  <a:pt x="38372" y="36662"/>
                </a:cubicBezTo>
                <a:cubicBezTo>
                  <a:pt x="37873" y="36268"/>
                  <a:pt x="38872" y="36978"/>
                  <a:pt x="38820" y="37057"/>
                </a:cubicBezTo>
                <a:cubicBezTo>
                  <a:pt x="38767" y="37004"/>
                  <a:pt x="38688" y="36925"/>
                  <a:pt x="38662" y="36952"/>
                </a:cubicBezTo>
                <a:lnTo>
                  <a:pt x="42186" y="39924"/>
                </a:lnTo>
                <a:cubicBezTo>
                  <a:pt x="43422" y="40976"/>
                  <a:pt x="44684" y="42001"/>
                  <a:pt x="45868" y="42895"/>
                </a:cubicBezTo>
                <a:cubicBezTo>
                  <a:pt x="46447" y="43343"/>
                  <a:pt x="47078" y="43711"/>
                  <a:pt x="47735" y="44000"/>
                </a:cubicBezTo>
                <a:cubicBezTo>
                  <a:pt x="47630" y="43869"/>
                  <a:pt x="47472" y="43869"/>
                  <a:pt x="47472" y="43790"/>
                </a:cubicBezTo>
                <a:cubicBezTo>
                  <a:pt x="47577" y="43763"/>
                  <a:pt x="47814" y="44000"/>
                  <a:pt x="47919" y="44000"/>
                </a:cubicBezTo>
                <a:cubicBezTo>
                  <a:pt x="47472" y="43606"/>
                  <a:pt x="46920" y="43369"/>
                  <a:pt x="46447" y="42922"/>
                </a:cubicBezTo>
                <a:cubicBezTo>
                  <a:pt x="47525" y="43606"/>
                  <a:pt x="48498" y="44395"/>
                  <a:pt x="49340" y="45315"/>
                </a:cubicBezTo>
                <a:cubicBezTo>
                  <a:pt x="49392" y="45368"/>
                  <a:pt x="49708" y="45657"/>
                  <a:pt x="49603" y="45525"/>
                </a:cubicBezTo>
                <a:cubicBezTo>
                  <a:pt x="48603" y="44368"/>
                  <a:pt x="47472" y="43343"/>
                  <a:pt x="46210" y="42448"/>
                </a:cubicBezTo>
                <a:cubicBezTo>
                  <a:pt x="46184" y="42527"/>
                  <a:pt x="45999" y="42264"/>
                  <a:pt x="45973" y="42343"/>
                </a:cubicBezTo>
                <a:cubicBezTo>
                  <a:pt x="46499" y="42790"/>
                  <a:pt x="47157" y="43158"/>
                  <a:pt x="47604" y="43606"/>
                </a:cubicBezTo>
                <a:cubicBezTo>
                  <a:pt x="46552" y="42817"/>
                  <a:pt x="45368" y="41922"/>
                  <a:pt x="44106" y="40976"/>
                </a:cubicBezTo>
                <a:cubicBezTo>
                  <a:pt x="42870" y="40029"/>
                  <a:pt x="41581" y="39029"/>
                  <a:pt x="40371" y="38030"/>
                </a:cubicBezTo>
                <a:cubicBezTo>
                  <a:pt x="38898" y="36794"/>
                  <a:pt x="37557" y="35400"/>
                  <a:pt x="35769" y="34085"/>
                </a:cubicBezTo>
                <a:cubicBezTo>
                  <a:pt x="35795" y="34190"/>
                  <a:pt x="36426" y="34637"/>
                  <a:pt x="36637" y="34874"/>
                </a:cubicBezTo>
                <a:cubicBezTo>
                  <a:pt x="35138" y="33585"/>
                  <a:pt x="34112" y="32928"/>
                  <a:pt x="32560" y="31560"/>
                </a:cubicBezTo>
                <a:cubicBezTo>
                  <a:pt x="32639" y="31639"/>
                  <a:pt x="32481" y="31455"/>
                  <a:pt x="32376" y="31376"/>
                </a:cubicBezTo>
                <a:cubicBezTo>
                  <a:pt x="31692" y="30771"/>
                  <a:pt x="30798" y="30061"/>
                  <a:pt x="30351" y="29667"/>
                </a:cubicBezTo>
                <a:cubicBezTo>
                  <a:pt x="26169" y="26063"/>
                  <a:pt x="21593" y="22250"/>
                  <a:pt x="17753" y="18594"/>
                </a:cubicBezTo>
                <a:lnTo>
                  <a:pt x="26511" y="26090"/>
                </a:lnTo>
                <a:cubicBezTo>
                  <a:pt x="26564" y="26116"/>
                  <a:pt x="26643" y="26195"/>
                  <a:pt x="26669" y="26195"/>
                </a:cubicBezTo>
                <a:lnTo>
                  <a:pt x="26459" y="25985"/>
                </a:lnTo>
                <a:cubicBezTo>
                  <a:pt x="25222" y="24854"/>
                  <a:pt x="24539" y="24328"/>
                  <a:pt x="23829" y="23644"/>
                </a:cubicBezTo>
                <a:cubicBezTo>
                  <a:pt x="26090" y="25616"/>
                  <a:pt x="28747" y="27720"/>
                  <a:pt x="31087" y="29719"/>
                </a:cubicBezTo>
                <a:cubicBezTo>
                  <a:pt x="33270" y="31613"/>
                  <a:pt x="35558" y="33375"/>
                  <a:pt x="37715" y="35163"/>
                </a:cubicBezTo>
                <a:cubicBezTo>
                  <a:pt x="41002" y="37925"/>
                  <a:pt x="44290" y="40844"/>
                  <a:pt x="47551" y="43316"/>
                </a:cubicBezTo>
                <a:cubicBezTo>
                  <a:pt x="47472" y="43290"/>
                  <a:pt x="47472" y="43211"/>
                  <a:pt x="47551" y="43264"/>
                </a:cubicBezTo>
                <a:cubicBezTo>
                  <a:pt x="47788" y="43500"/>
                  <a:pt x="48025" y="43684"/>
                  <a:pt x="48314" y="43869"/>
                </a:cubicBezTo>
                <a:cubicBezTo>
                  <a:pt x="48156" y="43711"/>
                  <a:pt x="47867" y="43553"/>
                  <a:pt x="47867" y="43421"/>
                </a:cubicBezTo>
                <a:cubicBezTo>
                  <a:pt x="49997" y="45394"/>
                  <a:pt x="51391" y="47366"/>
                  <a:pt x="53153" y="49234"/>
                </a:cubicBezTo>
                <a:close/>
                <a:moveTo>
                  <a:pt x="40371" y="38293"/>
                </a:moveTo>
                <a:cubicBezTo>
                  <a:pt x="42212" y="39687"/>
                  <a:pt x="44185" y="41475"/>
                  <a:pt x="45947" y="42711"/>
                </a:cubicBezTo>
                <a:cubicBezTo>
                  <a:pt x="46052" y="42843"/>
                  <a:pt x="45842" y="42685"/>
                  <a:pt x="45842" y="42711"/>
                </a:cubicBezTo>
                <a:cubicBezTo>
                  <a:pt x="43895" y="41239"/>
                  <a:pt x="41976" y="39713"/>
                  <a:pt x="40371" y="38293"/>
                </a:cubicBezTo>
                <a:close/>
                <a:moveTo>
                  <a:pt x="39714" y="37609"/>
                </a:moveTo>
                <a:cubicBezTo>
                  <a:pt x="40897" y="38530"/>
                  <a:pt x="42186" y="39661"/>
                  <a:pt x="43212" y="40476"/>
                </a:cubicBezTo>
                <a:cubicBezTo>
                  <a:pt x="42133" y="39687"/>
                  <a:pt x="40818" y="38556"/>
                  <a:pt x="39714" y="37583"/>
                </a:cubicBezTo>
                <a:close/>
                <a:moveTo>
                  <a:pt x="46894" y="42790"/>
                </a:moveTo>
                <a:cubicBezTo>
                  <a:pt x="47157" y="42922"/>
                  <a:pt x="47683" y="43395"/>
                  <a:pt x="47157" y="43001"/>
                </a:cubicBezTo>
                <a:close/>
                <a:moveTo>
                  <a:pt x="22145" y="20988"/>
                </a:moveTo>
                <a:cubicBezTo>
                  <a:pt x="22066" y="20909"/>
                  <a:pt x="21988" y="20856"/>
                  <a:pt x="21935" y="20777"/>
                </a:cubicBezTo>
                <a:cubicBezTo>
                  <a:pt x="21961" y="20725"/>
                  <a:pt x="22251" y="20961"/>
                  <a:pt x="22145" y="20961"/>
                </a:cubicBezTo>
                <a:close/>
                <a:moveTo>
                  <a:pt x="20646" y="19646"/>
                </a:moveTo>
                <a:cubicBezTo>
                  <a:pt x="20594" y="19699"/>
                  <a:pt x="20436" y="19488"/>
                  <a:pt x="20383" y="19410"/>
                </a:cubicBezTo>
                <a:cubicBezTo>
                  <a:pt x="20331" y="19331"/>
                  <a:pt x="20541" y="19541"/>
                  <a:pt x="20646" y="19620"/>
                </a:cubicBezTo>
                <a:close/>
                <a:moveTo>
                  <a:pt x="46447" y="40423"/>
                </a:moveTo>
                <a:cubicBezTo>
                  <a:pt x="46499" y="40292"/>
                  <a:pt x="46604" y="40634"/>
                  <a:pt x="46683" y="40581"/>
                </a:cubicBezTo>
                <a:cubicBezTo>
                  <a:pt x="46815" y="40765"/>
                  <a:pt x="46394" y="40476"/>
                  <a:pt x="46447" y="4042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4A261"/>
              </a:solidFill>
            </a:endParaRPr>
          </a:p>
        </p:txBody>
      </p:sp>
      <p:sp>
        <p:nvSpPr>
          <p:cNvPr id="698" name="Google Shape;698;p20"/>
          <p:cNvSpPr/>
          <p:nvPr/>
        </p:nvSpPr>
        <p:spPr>
          <a:xfrm rot="-2463685">
            <a:off x="998350" y="1321035"/>
            <a:ext cx="1377554" cy="1295782"/>
          </a:xfrm>
          <a:custGeom>
            <a:avLst/>
            <a:gdLst/>
            <a:ahLst/>
            <a:cxnLst/>
            <a:rect l="l" t="t" r="r" b="b"/>
            <a:pathLst>
              <a:path w="53259" h="49234" extrusionOk="0">
                <a:moveTo>
                  <a:pt x="53153" y="49234"/>
                </a:moveTo>
                <a:cubicBezTo>
                  <a:pt x="52706" y="48708"/>
                  <a:pt x="52311" y="48129"/>
                  <a:pt x="51943" y="47551"/>
                </a:cubicBezTo>
                <a:cubicBezTo>
                  <a:pt x="52390" y="48077"/>
                  <a:pt x="52864" y="48681"/>
                  <a:pt x="53258" y="49076"/>
                </a:cubicBezTo>
                <a:cubicBezTo>
                  <a:pt x="52890" y="48497"/>
                  <a:pt x="52417" y="47919"/>
                  <a:pt x="52048" y="47340"/>
                </a:cubicBezTo>
                <a:cubicBezTo>
                  <a:pt x="52180" y="47445"/>
                  <a:pt x="52233" y="47656"/>
                  <a:pt x="52338" y="47682"/>
                </a:cubicBezTo>
                <a:cubicBezTo>
                  <a:pt x="52180" y="47445"/>
                  <a:pt x="51812" y="47051"/>
                  <a:pt x="51812" y="46919"/>
                </a:cubicBezTo>
                <a:cubicBezTo>
                  <a:pt x="51970" y="47156"/>
                  <a:pt x="52206" y="47419"/>
                  <a:pt x="52417" y="47656"/>
                </a:cubicBezTo>
                <a:cubicBezTo>
                  <a:pt x="52522" y="47814"/>
                  <a:pt x="52916" y="48261"/>
                  <a:pt x="52916" y="48208"/>
                </a:cubicBezTo>
                <a:cubicBezTo>
                  <a:pt x="52259" y="47340"/>
                  <a:pt x="51286" y="46025"/>
                  <a:pt x="50628" y="45078"/>
                </a:cubicBezTo>
                <a:cubicBezTo>
                  <a:pt x="50523" y="44947"/>
                  <a:pt x="50260" y="44684"/>
                  <a:pt x="50392" y="44736"/>
                </a:cubicBezTo>
                <a:cubicBezTo>
                  <a:pt x="50497" y="44894"/>
                  <a:pt x="50470" y="44736"/>
                  <a:pt x="50392" y="44658"/>
                </a:cubicBezTo>
                <a:cubicBezTo>
                  <a:pt x="50576" y="44763"/>
                  <a:pt x="50733" y="45184"/>
                  <a:pt x="50918" y="45289"/>
                </a:cubicBezTo>
                <a:cubicBezTo>
                  <a:pt x="50812" y="45157"/>
                  <a:pt x="50760" y="45026"/>
                  <a:pt x="50760" y="44868"/>
                </a:cubicBezTo>
                <a:cubicBezTo>
                  <a:pt x="50865" y="44999"/>
                  <a:pt x="50996" y="45262"/>
                  <a:pt x="51128" y="45341"/>
                </a:cubicBezTo>
                <a:cubicBezTo>
                  <a:pt x="50918" y="44947"/>
                  <a:pt x="50470" y="44395"/>
                  <a:pt x="50339" y="44105"/>
                </a:cubicBezTo>
                <a:cubicBezTo>
                  <a:pt x="50628" y="44395"/>
                  <a:pt x="50918" y="44710"/>
                  <a:pt x="51154" y="45052"/>
                </a:cubicBezTo>
                <a:cubicBezTo>
                  <a:pt x="51102" y="44789"/>
                  <a:pt x="50786" y="44552"/>
                  <a:pt x="50549" y="44237"/>
                </a:cubicBezTo>
                <a:cubicBezTo>
                  <a:pt x="50234" y="43763"/>
                  <a:pt x="50023" y="43264"/>
                  <a:pt x="49603" y="42817"/>
                </a:cubicBezTo>
                <a:cubicBezTo>
                  <a:pt x="48551" y="41633"/>
                  <a:pt x="46815" y="40607"/>
                  <a:pt x="45421" y="39476"/>
                </a:cubicBezTo>
                <a:cubicBezTo>
                  <a:pt x="45631" y="39713"/>
                  <a:pt x="46078" y="39976"/>
                  <a:pt x="46236" y="40213"/>
                </a:cubicBezTo>
                <a:cubicBezTo>
                  <a:pt x="44474" y="38872"/>
                  <a:pt x="42554" y="37267"/>
                  <a:pt x="40845" y="35900"/>
                </a:cubicBezTo>
                <a:cubicBezTo>
                  <a:pt x="41397" y="36373"/>
                  <a:pt x="41818" y="36846"/>
                  <a:pt x="42317" y="37320"/>
                </a:cubicBezTo>
                <a:cubicBezTo>
                  <a:pt x="36426" y="32428"/>
                  <a:pt x="29825" y="27247"/>
                  <a:pt x="23907" y="22118"/>
                </a:cubicBezTo>
                <a:cubicBezTo>
                  <a:pt x="18490" y="17411"/>
                  <a:pt x="13230" y="12624"/>
                  <a:pt x="8312" y="8074"/>
                </a:cubicBezTo>
                <a:cubicBezTo>
                  <a:pt x="8233" y="8074"/>
                  <a:pt x="8417" y="8285"/>
                  <a:pt x="8259" y="8206"/>
                </a:cubicBezTo>
                <a:cubicBezTo>
                  <a:pt x="6760" y="6759"/>
                  <a:pt x="5366" y="5392"/>
                  <a:pt x="3998" y="4024"/>
                </a:cubicBezTo>
                <a:cubicBezTo>
                  <a:pt x="2657" y="2683"/>
                  <a:pt x="1447" y="1315"/>
                  <a:pt x="53" y="0"/>
                </a:cubicBezTo>
                <a:cubicBezTo>
                  <a:pt x="1" y="158"/>
                  <a:pt x="290" y="342"/>
                  <a:pt x="395" y="526"/>
                </a:cubicBezTo>
                <a:cubicBezTo>
                  <a:pt x="579" y="815"/>
                  <a:pt x="606" y="1105"/>
                  <a:pt x="947" y="1394"/>
                </a:cubicBezTo>
                <a:cubicBezTo>
                  <a:pt x="1132" y="2130"/>
                  <a:pt x="1894" y="2972"/>
                  <a:pt x="2262" y="3735"/>
                </a:cubicBezTo>
                <a:cubicBezTo>
                  <a:pt x="4314" y="6128"/>
                  <a:pt x="6471" y="8416"/>
                  <a:pt x="8785" y="10546"/>
                </a:cubicBezTo>
                <a:cubicBezTo>
                  <a:pt x="11178" y="12808"/>
                  <a:pt x="13703" y="15175"/>
                  <a:pt x="16280" y="17569"/>
                </a:cubicBezTo>
                <a:cubicBezTo>
                  <a:pt x="19568" y="20619"/>
                  <a:pt x="23329" y="23802"/>
                  <a:pt x="27037" y="27010"/>
                </a:cubicBezTo>
                <a:cubicBezTo>
                  <a:pt x="31613" y="30955"/>
                  <a:pt x="36426" y="34585"/>
                  <a:pt x="40319" y="38240"/>
                </a:cubicBezTo>
                <a:cubicBezTo>
                  <a:pt x="38557" y="36715"/>
                  <a:pt x="36663" y="35137"/>
                  <a:pt x="34717" y="33533"/>
                </a:cubicBezTo>
                <a:lnTo>
                  <a:pt x="34112" y="33059"/>
                </a:lnTo>
                <a:lnTo>
                  <a:pt x="33796" y="32796"/>
                </a:lnTo>
                <a:cubicBezTo>
                  <a:pt x="33665" y="32665"/>
                  <a:pt x="33560" y="32638"/>
                  <a:pt x="33744" y="32796"/>
                </a:cubicBezTo>
                <a:lnTo>
                  <a:pt x="34953" y="33796"/>
                </a:lnTo>
                <a:cubicBezTo>
                  <a:pt x="35348" y="34111"/>
                  <a:pt x="35637" y="34348"/>
                  <a:pt x="36005" y="34690"/>
                </a:cubicBezTo>
                <a:lnTo>
                  <a:pt x="34270" y="33296"/>
                </a:lnTo>
                <a:lnTo>
                  <a:pt x="33875" y="32954"/>
                </a:lnTo>
                <a:cubicBezTo>
                  <a:pt x="33796" y="32901"/>
                  <a:pt x="33744" y="32901"/>
                  <a:pt x="33849" y="32980"/>
                </a:cubicBezTo>
                <a:lnTo>
                  <a:pt x="34086" y="33164"/>
                </a:lnTo>
                <a:lnTo>
                  <a:pt x="34953" y="33875"/>
                </a:lnTo>
                <a:cubicBezTo>
                  <a:pt x="36137" y="34795"/>
                  <a:pt x="37320" y="35847"/>
                  <a:pt x="38136" y="36452"/>
                </a:cubicBezTo>
                <a:cubicBezTo>
                  <a:pt x="38031" y="36452"/>
                  <a:pt x="38346" y="36689"/>
                  <a:pt x="38372" y="36662"/>
                </a:cubicBezTo>
                <a:cubicBezTo>
                  <a:pt x="37873" y="36268"/>
                  <a:pt x="38872" y="36978"/>
                  <a:pt x="38820" y="37057"/>
                </a:cubicBezTo>
                <a:cubicBezTo>
                  <a:pt x="38767" y="37004"/>
                  <a:pt x="38688" y="36925"/>
                  <a:pt x="38662" y="36952"/>
                </a:cubicBezTo>
                <a:lnTo>
                  <a:pt x="42186" y="39924"/>
                </a:lnTo>
                <a:cubicBezTo>
                  <a:pt x="43422" y="40976"/>
                  <a:pt x="44684" y="42001"/>
                  <a:pt x="45868" y="42895"/>
                </a:cubicBezTo>
                <a:cubicBezTo>
                  <a:pt x="46447" y="43343"/>
                  <a:pt x="47078" y="43711"/>
                  <a:pt x="47735" y="44000"/>
                </a:cubicBezTo>
                <a:cubicBezTo>
                  <a:pt x="47630" y="43869"/>
                  <a:pt x="47472" y="43869"/>
                  <a:pt x="47472" y="43790"/>
                </a:cubicBezTo>
                <a:cubicBezTo>
                  <a:pt x="47577" y="43763"/>
                  <a:pt x="47814" y="44000"/>
                  <a:pt x="47919" y="44000"/>
                </a:cubicBezTo>
                <a:cubicBezTo>
                  <a:pt x="47472" y="43606"/>
                  <a:pt x="46920" y="43369"/>
                  <a:pt x="46447" y="42922"/>
                </a:cubicBezTo>
                <a:cubicBezTo>
                  <a:pt x="47525" y="43606"/>
                  <a:pt x="48498" y="44395"/>
                  <a:pt x="49340" y="45315"/>
                </a:cubicBezTo>
                <a:cubicBezTo>
                  <a:pt x="49392" y="45368"/>
                  <a:pt x="49708" y="45657"/>
                  <a:pt x="49603" y="45525"/>
                </a:cubicBezTo>
                <a:cubicBezTo>
                  <a:pt x="48603" y="44368"/>
                  <a:pt x="47472" y="43343"/>
                  <a:pt x="46210" y="42448"/>
                </a:cubicBezTo>
                <a:cubicBezTo>
                  <a:pt x="46184" y="42527"/>
                  <a:pt x="45999" y="42264"/>
                  <a:pt x="45973" y="42343"/>
                </a:cubicBezTo>
                <a:cubicBezTo>
                  <a:pt x="46499" y="42790"/>
                  <a:pt x="47157" y="43158"/>
                  <a:pt x="47604" y="43606"/>
                </a:cubicBezTo>
                <a:cubicBezTo>
                  <a:pt x="46552" y="42817"/>
                  <a:pt x="45368" y="41922"/>
                  <a:pt x="44106" y="40976"/>
                </a:cubicBezTo>
                <a:cubicBezTo>
                  <a:pt x="42870" y="40029"/>
                  <a:pt x="41581" y="39029"/>
                  <a:pt x="40371" y="38030"/>
                </a:cubicBezTo>
                <a:cubicBezTo>
                  <a:pt x="38898" y="36794"/>
                  <a:pt x="37557" y="35400"/>
                  <a:pt x="35769" y="34085"/>
                </a:cubicBezTo>
                <a:cubicBezTo>
                  <a:pt x="35795" y="34190"/>
                  <a:pt x="36426" y="34637"/>
                  <a:pt x="36637" y="34874"/>
                </a:cubicBezTo>
                <a:cubicBezTo>
                  <a:pt x="35138" y="33585"/>
                  <a:pt x="34112" y="32928"/>
                  <a:pt x="32560" y="31560"/>
                </a:cubicBezTo>
                <a:cubicBezTo>
                  <a:pt x="32639" y="31639"/>
                  <a:pt x="32481" y="31455"/>
                  <a:pt x="32376" y="31376"/>
                </a:cubicBezTo>
                <a:cubicBezTo>
                  <a:pt x="31692" y="30771"/>
                  <a:pt x="30798" y="30061"/>
                  <a:pt x="30351" y="29667"/>
                </a:cubicBezTo>
                <a:cubicBezTo>
                  <a:pt x="26169" y="26063"/>
                  <a:pt x="21593" y="22250"/>
                  <a:pt x="17753" y="18594"/>
                </a:cubicBezTo>
                <a:lnTo>
                  <a:pt x="26511" y="26090"/>
                </a:lnTo>
                <a:cubicBezTo>
                  <a:pt x="26564" y="26116"/>
                  <a:pt x="26643" y="26195"/>
                  <a:pt x="26669" y="26195"/>
                </a:cubicBezTo>
                <a:lnTo>
                  <a:pt x="26459" y="25985"/>
                </a:lnTo>
                <a:cubicBezTo>
                  <a:pt x="25222" y="24854"/>
                  <a:pt x="24539" y="24328"/>
                  <a:pt x="23829" y="23644"/>
                </a:cubicBezTo>
                <a:cubicBezTo>
                  <a:pt x="26090" y="25616"/>
                  <a:pt x="28747" y="27720"/>
                  <a:pt x="31087" y="29719"/>
                </a:cubicBezTo>
                <a:cubicBezTo>
                  <a:pt x="33270" y="31613"/>
                  <a:pt x="35558" y="33375"/>
                  <a:pt x="37715" y="35163"/>
                </a:cubicBezTo>
                <a:cubicBezTo>
                  <a:pt x="41002" y="37925"/>
                  <a:pt x="44290" y="40844"/>
                  <a:pt x="47551" y="43316"/>
                </a:cubicBezTo>
                <a:cubicBezTo>
                  <a:pt x="47472" y="43290"/>
                  <a:pt x="47472" y="43211"/>
                  <a:pt x="47551" y="43264"/>
                </a:cubicBezTo>
                <a:cubicBezTo>
                  <a:pt x="47788" y="43500"/>
                  <a:pt x="48025" y="43684"/>
                  <a:pt x="48314" y="43869"/>
                </a:cubicBezTo>
                <a:cubicBezTo>
                  <a:pt x="48156" y="43711"/>
                  <a:pt x="47867" y="43553"/>
                  <a:pt x="47867" y="43421"/>
                </a:cubicBezTo>
                <a:cubicBezTo>
                  <a:pt x="49997" y="45394"/>
                  <a:pt x="51391" y="47366"/>
                  <a:pt x="53153" y="49234"/>
                </a:cubicBezTo>
                <a:close/>
                <a:moveTo>
                  <a:pt x="40371" y="38293"/>
                </a:moveTo>
                <a:cubicBezTo>
                  <a:pt x="42212" y="39687"/>
                  <a:pt x="44185" y="41475"/>
                  <a:pt x="45947" y="42711"/>
                </a:cubicBezTo>
                <a:cubicBezTo>
                  <a:pt x="46052" y="42843"/>
                  <a:pt x="45842" y="42685"/>
                  <a:pt x="45842" y="42711"/>
                </a:cubicBezTo>
                <a:cubicBezTo>
                  <a:pt x="43895" y="41239"/>
                  <a:pt x="41976" y="39713"/>
                  <a:pt x="40371" y="38293"/>
                </a:cubicBezTo>
                <a:close/>
                <a:moveTo>
                  <a:pt x="39714" y="37609"/>
                </a:moveTo>
                <a:cubicBezTo>
                  <a:pt x="40897" y="38530"/>
                  <a:pt x="42186" y="39661"/>
                  <a:pt x="43212" y="40476"/>
                </a:cubicBezTo>
                <a:cubicBezTo>
                  <a:pt x="42133" y="39687"/>
                  <a:pt x="40818" y="38556"/>
                  <a:pt x="39714" y="37583"/>
                </a:cubicBezTo>
                <a:close/>
                <a:moveTo>
                  <a:pt x="46894" y="42790"/>
                </a:moveTo>
                <a:cubicBezTo>
                  <a:pt x="47157" y="42922"/>
                  <a:pt x="47683" y="43395"/>
                  <a:pt x="47157" y="43001"/>
                </a:cubicBezTo>
                <a:close/>
                <a:moveTo>
                  <a:pt x="22145" y="20988"/>
                </a:moveTo>
                <a:cubicBezTo>
                  <a:pt x="22066" y="20909"/>
                  <a:pt x="21988" y="20856"/>
                  <a:pt x="21935" y="20777"/>
                </a:cubicBezTo>
                <a:cubicBezTo>
                  <a:pt x="21961" y="20725"/>
                  <a:pt x="22251" y="20961"/>
                  <a:pt x="22145" y="20961"/>
                </a:cubicBezTo>
                <a:close/>
                <a:moveTo>
                  <a:pt x="20646" y="19646"/>
                </a:moveTo>
                <a:cubicBezTo>
                  <a:pt x="20594" y="19699"/>
                  <a:pt x="20436" y="19488"/>
                  <a:pt x="20383" y="19410"/>
                </a:cubicBezTo>
                <a:cubicBezTo>
                  <a:pt x="20331" y="19331"/>
                  <a:pt x="20541" y="19541"/>
                  <a:pt x="20646" y="19620"/>
                </a:cubicBezTo>
                <a:close/>
                <a:moveTo>
                  <a:pt x="46447" y="40423"/>
                </a:moveTo>
                <a:cubicBezTo>
                  <a:pt x="46499" y="40292"/>
                  <a:pt x="46604" y="40634"/>
                  <a:pt x="46683" y="40581"/>
                </a:cubicBezTo>
                <a:cubicBezTo>
                  <a:pt x="46815" y="40765"/>
                  <a:pt x="46394" y="40476"/>
                  <a:pt x="46447" y="404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0"/>
          <p:cNvSpPr/>
          <p:nvPr/>
        </p:nvSpPr>
        <p:spPr>
          <a:xfrm>
            <a:off x="5590617" y="2237928"/>
            <a:ext cx="21394" cy="63106"/>
          </a:xfrm>
          <a:custGeom>
            <a:avLst/>
            <a:gdLst/>
            <a:ahLst/>
            <a:cxnLst/>
            <a:rect l="l" t="t" r="r" b="b"/>
            <a:pathLst>
              <a:path w="657" h="1938" extrusionOk="0">
                <a:moveTo>
                  <a:pt x="407" y="1"/>
                </a:moveTo>
                <a:cubicBezTo>
                  <a:pt x="407" y="1"/>
                  <a:pt x="282" y="1"/>
                  <a:pt x="282" y="126"/>
                </a:cubicBezTo>
                <a:cubicBezTo>
                  <a:pt x="157" y="376"/>
                  <a:pt x="157" y="626"/>
                  <a:pt x="1" y="907"/>
                </a:cubicBezTo>
                <a:lnTo>
                  <a:pt x="1" y="1282"/>
                </a:lnTo>
                <a:lnTo>
                  <a:pt x="1" y="1688"/>
                </a:lnTo>
                <a:cubicBezTo>
                  <a:pt x="1" y="1813"/>
                  <a:pt x="1" y="1938"/>
                  <a:pt x="157" y="1938"/>
                </a:cubicBezTo>
                <a:cubicBezTo>
                  <a:pt x="282" y="1938"/>
                  <a:pt x="407" y="1938"/>
                  <a:pt x="407" y="1813"/>
                </a:cubicBezTo>
                <a:cubicBezTo>
                  <a:pt x="532" y="1563"/>
                  <a:pt x="532" y="1282"/>
                  <a:pt x="532" y="1032"/>
                </a:cubicBezTo>
                <a:cubicBezTo>
                  <a:pt x="532" y="626"/>
                  <a:pt x="657" y="376"/>
                  <a:pt x="657" y="126"/>
                </a:cubicBezTo>
                <a:cubicBezTo>
                  <a:pt x="657" y="126"/>
                  <a:pt x="532" y="1"/>
                  <a:pt x="40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0"/>
          <p:cNvSpPr/>
          <p:nvPr/>
        </p:nvSpPr>
        <p:spPr>
          <a:xfrm>
            <a:off x="3679227" y="1440436"/>
            <a:ext cx="254346" cy="350959"/>
          </a:xfrm>
          <a:custGeom>
            <a:avLst/>
            <a:gdLst/>
            <a:ahLst/>
            <a:cxnLst/>
            <a:rect l="l" t="t" r="r" b="b"/>
            <a:pathLst>
              <a:path w="7811" h="10778" extrusionOk="0">
                <a:moveTo>
                  <a:pt x="7561" y="1"/>
                </a:moveTo>
                <a:cubicBezTo>
                  <a:pt x="5749" y="1188"/>
                  <a:pt x="4312" y="2874"/>
                  <a:pt x="3000" y="4686"/>
                </a:cubicBezTo>
                <a:cubicBezTo>
                  <a:pt x="1688" y="6529"/>
                  <a:pt x="657" y="8466"/>
                  <a:pt x="1" y="10684"/>
                </a:cubicBezTo>
                <a:cubicBezTo>
                  <a:pt x="1" y="10747"/>
                  <a:pt x="71" y="10778"/>
                  <a:pt x="142" y="10778"/>
                </a:cubicBezTo>
                <a:cubicBezTo>
                  <a:pt x="212" y="10778"/>
                  <a:pt x="282" y="10747"/>
                  <a:pt x="282" y="10684"/>
                </a:cubicBezTo>
                <a:cubicBezTo>
                  <a:pt x="1313" y="8872"/>
                  <a:pt x="2219" y="6904"/>
                  <a:pt x="3531" y="5092"/>
                </a:cubicBezTo>
                <a:cubicBezTo>
                  <a:pt x="4687" y="3406"/>
                  <a:pt x="6249" y="1844"/>
                  <a:pt x="7686" y="125"/>
                </a:cubicBezTo>
                <a:cubicBezTo>
                  <a:pt x="7811" y="125"/>
                  <a:pt x="7686" y="1"/>
                  <a:pt x="7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0"/>
          <p:cNvSpPr/>
          <p:nvPr/>
        </p:nvSpPr>
        <p:spPr>
          <a:xfrm>
            <a:off x="3968908" y="1350791"/>
            <a:ext cx="75545" cy="53142"/>
          </a:xfrm>
          <a:custGeom>
            <a:avLst/>
            <a:gdLst/>
            <a:ahLst/>
            <a:cxnLst/>
            <a:rect l="l" t="t" r="r" b="b"/>
            <a:pathLst>
              <a:path w="2320" h="1632" extrusionOk="0">
                <a:moveTo>
                  <a:pt x="2180" y="1"/>
                </a:moveTo>
                <a:cubicBezTo>
                  <a:pt x="2170" y="1"/>
                  <a:pt x="2163" y="11"/>
                  <a:pt x="2163" y="36"/>
                </a:cubicBezTo>
                <a:cubicBezTo>
                  <a:pt x="2039" y="36"/>
                  <a:pt x="1914" y="161"/>
                  <a:pt x="1914" y="161"/>
                </a:cubicBezTo>
                <a:cubicBezTo>
                  <a:pt x="1789" y="286"/>
                  <a:pt x="1664" y="286"/>
                  <a:pt x="1664" y="286"/>
                </a:cubicBezTo>
                <a:cubicBezTo>
                  <a:pt x="1383" y="411"/>
                  <a:pt x="1258" y="536"/>
                  <a:pt x="1133" y="692"/>
                </a:cubicBezTo>
                <a:cubicBezTo>
                  <a:pt x="1008" y="692"/>
                  <a:pt x="1008" y="817"/>
                  <a:pt x="883" y="817"/>
                </a:cubicBezTo>
                <a:cubicBezTo>
                  <a:pt x="758" y="817"/>
                  <a:pt x="758" y="942"/>
                  <a:pt x="602" y="942"/>
                </a:cubicBezTo>
                <a:cubicBezTo>
                  <a:pt x="477" y="1067"/>
                  <a:pt x="352" y="1192"/>
                  <a:pt x="102" y="1317"/>
                </a:cubicBezTo>
                <a:cubicBezTo>
                  <a:pt x="0" y="1443"/>
                  <a:pt x="63" y="1632"/>
                  <a:pt x="224" y="1632"/>
                </a:cubicBezTo>
                <a:cubicBezTo>
                  <a:pt x="262" y="1632"/>
                  <a:pt x="304" y="1621"/>
                  <a:pt x="352" y="1598"/>
                </a:cubicBezTo>
                <a:cubicBezTo>
                  <a:pt x="477" y="1598"/>
                  <a:pt x="758" y="1473"/>
                  <a:pt x="883" y="1317"/>
                </a:cubicBezTo>
                <a:cubicBezTo>
                  <a:pt x="1008" y="1317"/>
                  <a:pt x="1008" y="1317"/>
                  <a:pt x="1133" y="1192"/>
                </a:cubicBezTo>
                <a:cubicBezTo>
                  <a:pt x="1258" y="1192"/>
                  <a:pt x="1258" y="1067"/>
                  <a:pt x="1383" y="1067"/>
                </a:cubicBezTo>
                <a:cubicBezTo>
                  <a:pt x="1539" y="942"/>
                  <a:pt x="1664" y="817"/>
                  <a:pt x="1789" y="692"/>
                </a:cubicBezTo>
                <a:cubicBezTo>
                  <a:pt x="1914" y="536"/>
                  <a:pt x="1914" y="536"/>
                  <a:pt x="2039" y="411"/>
                </a:cubicBezTo>
                <a:cubicBezTo>
                  <a:pt x="2039" y="286"/>
                  <a:pt x="2163" y="286"/>
                  <a:pt x="2320" y="161"/>
                </a:cubicBezTo>
                <a:cubicBezTo>
                  <a:pt x="2320" y="161"/>
                  <a:pt x="2220" y="1"/>
                  <a:pt x="218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0"/>
          <p:cNvSpPr/>
          <p:nvPr/>
        </p:nvSpPr>
        <p:spPr>
          <a:xfrm>
            <a:off x="4824662" y="2982596"/>
            <a:ext cx="43056" cy="10482"/>
          </a:xfrm>
          <a:custGeom>
            <a:avLst/>
            <a:gdLst/>
            <a:ahLst/>
            <a:cxnLst/>
            <a:rect l="l" t="t" r="r" b="b"/>
            <a:pathLst>
              <a:path w="1487" h="362" extrusionOk="0">
                <a:moveTo>
                  <a:pt x="1402" y="0"/>
                </a:moveTo>
                <a:cubicBezTo>
                  <a:pt x="956" y="0"/>
                  <a:pt x="531" y="170"/>
                  <a:pt x="1" y="361"/>
                </a:cubicBezTo>
                <a:cubicBezTo>
                  <a:pt x="531" y="170"/>
                  <a:pt x="1062" y="85"/>
                  <a:pt x="14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0"/>
          <p:cNvSpPr/>
          <p:nvPr/>
        </p:nvSpPr>
        <p:spPr>
          <a:xfrm>
            <a:off x="4537677" y="3002862"/>
            <a:ext cx="7412" cy="5559"/>
          </a:xfrm>
          <a:custGeom>
            <a:avLst/>
            <a:gdLst/>
            <a:ahLst/>
            <a:cxnLst/>
            <a:rect l="l" t="t" r="r" b="b"/>
            <a:pathLst>
              <a:path w="256" h="192" extrusionOk="0">
                <a:moveTo>
                  <a:pt x="1" y="1"/>
                </a:moveTo>
                <a:lnTo>
                  <a:pt x="1" y="192"/>
                </a:lnTo>
                <a:lnTo>
                  <a:pt x="256" y="192"/>
                </a:lnTo>
                <a:cubicBezTo>
                  <a:pt x="256" y="192"/>
                  <a:pt x="171" y="86"/>
                  <a:pt x="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0"/>
          <p:cNvSpPr/>
          <p:nvPr/>
        </p:nvSpPr>
        <p:spPr>
          <a:xfrm>
            <a:off x="4333064" y="2931408"/>
            <a:ext cx="15375" cy="20500"/>
          </a:xfrm>
          <a:custGeom>
            <a:avLst/>
            <a:gdLst/>
            <a:ahLst/>
            <a:cxnLst/>
            <a:rect l="l" t="t" r="r" b="b"/>
            <a:pathLst>
              <a:path w="531" h="708" extrusionOk="0">
                <a:moveTo>
                  <a:pt x="253" y="1"/>
                </a:moveTo>
                <a:cubicBezTo>
                  <a:pt x="198" y="1"/>
                  <a:pt x="130" y="112"/>
                  <a:pt x="85" y="346"/>
                </a:cubicBezTo>
                <a:lnTo>
                  <a:pt x="0" y="346"/>
                </a:lnTo>
                <a:cubicBezTo>
                  <a:pt x="170" y="431"/>
                  <a:pt x="340" y="537"/>
                  <a:pt x="340" y="707"/>
                </a:cubicBezTo>
                <a:cubicBezTo>
                  <a:pt x="425" y="707"/>
                  <a:pt x="425" y="622"/>
                  <a:pt x="531" y="622"/>
                </a:cubicBezTo>
                <a:cubicBezTo>
                  <a:pt x="425" y="537"/>
                  <a:pt x="425" y="431"/>
                  <a:pt x="340" y="262"/>
                </a:cubicBezTo>
                <a:cubicBezTo>
                  <a:pt x="340" y="91"/>
                  <a:pt x="302" y="1"/>
                  <a:pt x="2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0"/>
          <p:cNvSpPr/>
          <p:nvPr/>
        </p:nvSpPr>
        <p:spPr>
          <a:xfrm>
            <a:off x="4655691" y="2910707"/>
            <a:ext cx="9845" cy="8021"/>
          </a:xfrm>
          <a:custGeom>
            <a:avLst/>
            <a:gdLst/>
            <a:ahLst/>
            <a:cxnLst/>
            <a:rect l="l" t="t" r="r" b="b"/>
            <a:pathLst>
              <a:path w="340" h="277" extrusionOk="0">
                <a:moveTo>
                  <a:pt x="85" y="0"/>
                </a:moveTo>
                <a:cubicBezTo>
                  <a:pt x="85" y="85"/>
                  <a:pt x="0" y="191"/>
                  <a:pt x="0" y="276"/>
                </a:cubicBezTo>
                <a:lnTo>
                  <a:pt x="340" y="276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0"/>
          <p:cNvSpPr/>
          <p:nvPr/>
        </p:nvSpPr>
        <p:spPr>
          <a:xfrm>
            <a:off x="2841906" y="932999"/>
            <a:ext cx="3264330" cy="2665652"/>
          </a:xfrm>
          <a:custGeom>
            <a:avLst/>
            <a:gdLst/>
            <a:ahLst/>
            <a:cxnLst/>
            <a:rect l="l" t="t" r="r" b="b"/>
            <a:pathLst>
              <a:path w="56730" h="56731" extrusionOk="0">
                <a:moveTo>
                  <a:pt x="28365" y="1"/>
                </a:moveTo>
                <a:cubicBezTo>
                  <a:pt x="12745" y="1"/>
                  <a:pt x="0" y="12746"/>
                  <a:pt x="0" y="28366"/>
                </a:cubicBezTo>
                <a:cubicBezTo>
                  <a:pt x="0" y="44110"/>
                  <a:pt x="12745" y="56731"/>
                  <a:pt x="28365" y="56731"/>
                </a:cubicBezTo>
                <a:cubicBezTo>
                  <a:pt x="44109" y="56731"/>
                  <a:pt x="56730" y="44110"/>
                  <a:pt x="56730" y="28366"/>
                </a:cubicBezTo>
                <a:cubicBezTo>
                  <a:pt x="56730" y="12746"/>
                  <a:pt x="44109" y="1"/>
                  <a:pt x="2836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0"/>
          <p:cNvSpPr/>
          <p:nvPr/>
        </p:nvSpPr>
        <p:spPr>
          <a:xfrm>
            <a:off x="3657349" y="1215624"/>
            <a:ext cx="1881852" cy="1881885"/>
          </a:xfrm>
          <a:custGeom>
            <a:avLst/>
            <a:gdLst/>
            <a:ahLst/>
            <a:cxnLst/>
            <a:rect l="l" t="t" r="r" b="b"/>
            <a:pathLst>
              <a:path w="57792" h="57793" extrusionOk="0">
                <a:moveTo>
                  <a:pt x="28896" y="532"/>
                </a:moveTo>
                <a:cubicBezTo>
                  <a:pt x="32551" y="532"/>
                  <a:pt x="36331" y="1313"/>
                  <a:pt x="39704" y="2750"/>
                </a:cubicBezTo>
                <a:cubicBezTo>
                  <a:pt x="43078" y="4187"/>
                  <a:pt x="46202" y="6248"/>
                  <a:pt x="48826" y="8873"/>
                </a:cubicBezTo>
                <a:cubicBezTo>
                  <a:pt x="51294" y="11465"/>
                  <a:pt x="53356" y="14589"/>
                  <a:pt x="54793" y="17963"/>
                </a:cubicBezTo>
                <a:cubicBezTo>
                  <a:pt x="56105" y="21368"/>
                  <a:pt x="56886" y="24992"/>
                  <a:pt x="56886" y="28647"/>
                </a:cubicBezTo>
                <a:cubicBezTo>
                  <a:pt x="56761" y="32302"/>
                  <a:pt x="56105" y="35925"/>
                  <a:pt x="54668" y="39330"/>
                </a:cubicBezTo>
                <a:cubicBezTo>
                  <a:pt x="53231" y="42704"/>
                  <a:pt x="51169" y="45703"/>
                  <a:pt x="48545" y="48296"/>
                </a:cubicBezTo>
                <a:cubicBezTo>
                  <a:pt x="43359" y="53388"/>
                  <a:pt x="36174" y="56387"/>
                  <a:pt x="28896" y="56387"/>
                </a:cubicBezTo>
                <a:cubicBezTo>
                  <a:pt x="25241" y="56387"/>
                  <a:pt x="21617" y="55731"/>
                  <a:pt x="18368" y="54294"/>
                </a:cubicBezTo>
                <a:cubicBezTo>
                  <a:pt x="14963" y="52857"/>
                  <a:pt x="11839" y="50920"/>
                  <a:pt x="9247" y="48296"/>
                </a:cubicBezTo>
                <a:cubicBezTo>
                  <a:pt x="6654" y="45703"/>
                  <a:pt x="4561" y="42704"/>
                  <a:pt x="3249" y="39330"/>
                </a:cubicBezTo>
                <a:cubicBezTo>
                  <a:pt x="1812" y="35925"/>
                  <a:pt x="1031" y="32302"/>
                  <a:pt x="1031" y="28647"/>
                </a:cubicBezTo>
                <a:cubicBezTo>
                  <a:pt x="1031" y="24992"/>
                  <a:pt x="1687" y="21368"/>
                  <a:pt x="3124" y="17963"/>
                </a:cubicBezTo>
                <a:cubicBezTo>
                  <a:pt x="4436" y="14589"/>
                  <a:pt x="6498" y="11465"/>
                  <a:pt x="9122" y="8873"/>
                </a:cubicBezTo>
                <a:cubicBezTo>
                  <a:pt x="11715" y="6248"/>
                  <a:pt x="14838" y="4187"/>
                  <a:pt x="18212" y="2750"/>
                </a:cubicBezTo>
                <a:cubicBezTo>
                  <a:pt x="21617" y="1313"/>
                  <a:pt x="25241" y="532"/>
                  <a:pt x="28896" y="532"/>
                </a:cubicBezTo>
                <a:close/>
                <a:moveTo>
                  <a:pt x="28896" y="1"/>
                </a:moveTo>
                <a:cubicBezTo>
                  <a:pt x="25116" y="1"/>
                  <a:pt x="21336" y="782"/>
                  <a:pt x="17962" y="2219"/>
                </a:cubicBezTo>
                <a:cubicBezTo>
                  <a:pt x="14464" y="3656"/>
                  <a:pt x="11340" y="5749"/>
                  <a:pt x="8591" y="8341"/>
                </a:cubicBezTo>
                <a:cubicBezTo>
                  <a:pt x="5998" y="11091"/>
                  <a:pt x="3780" y="14214"/>
                  <a:pt x="2343" y="17713"/>
                </a:cubicBezTo>
                <a:cubicBezTo>
                  <a:pt x="906" y="21087"/>
                  <a:pt x="125" y="24867"/>
                  <a:pt x="0" y="28647"/>
                </a:cubicBezTo>
                <a:cubicBezTo>
                  <a:pt x="0" y="32427"/>
                  <a:pt x="781" y="36207"/>
                  <a:pt x="2218" y="39705"/>
                </a:cubicBezTo>
                <a:cubicBezTo>
                  <a:pt x="3655" y="43235"/>
                  <a:pt x="5717" y="46484"/>
                  <a:pt x="8466" y="49202"/>
                </a:cubicBezTo>
                <a:cubicBezTo>
                  <a:pt x="11059" y="51826"/>
                  <a:pt x="14307" y="54044"/>
                  <a:pt x="17837" y="55450"/>
                </a:cubicBezTo>
                <a:cubicBezTo>
                  <a:pt x="21336" y="57012"/>
                  <a:pt x="25116" y="57668"/>
                  <a:pt x="28896" y="57793"/>
                </a:cubicBezTo>
                <a:cubicBezTo>
                  <a:pt x="32676" y="57793"/>
                  <a:pt x="36581" y="57012"/>
                  <a:pt x="40079" y="55606"/>
                </a:cubicBezTo>
                <a:cubicBezTo>
                  <a:pt x="43609" y="54044"/>
                  <a:pt x="46733" y="51951"/>
                  <a:pt x="49451" y="49202"/>
                </a:cubicBezTo>
                <a:cubicBezTo>
                  <a:pt x="52075" y="46484"/>
                  <a:pt x="54293" y="43235"/>
                  <a:pt x="55574" y="39705"/>
                </a:cubicBezTo>
                <a:cubicBezTo>
                  <a:pt x="57011" y="36207"/>
                  <a:pt x="57792" y="32427"/>
                  <a:pt x="57792" y="28647"/>
                </a:cubicBezTo>
                <a:cubicBezTo>
                  <a:pt x="57792" y="24867"/>
                  <a:pt x="57011" y="21087"/>
                  <a:pt x="55449" y="17713"/>
                </a:cubicBezTo>
                <a:cubicBezTo>
                  <a:pt x="54012" y="14214"/>
                  <a:pt x="51950" y="11091"/>
                  <a:pt x="49201" y="8341"/>
                </a:cubicBezTo>
                <a:cubicBezTo>
                  <a:pt x="43859" y="3125"/>
                  <a:pt x="36456" y="1"/>
                  <a:pt x="2889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30;p16"/>
          <p:cNvSpPr/>
          <p:nvPr/>
        </p:nvSpPr>
        <p:spPr>
          <a:xfrm>
            <a:off x="303955" y="216933"/>
            <a:ext cx="4909395" cy="572700"/>
          </a:xfrm>
          <a:prstGeom prst="roundRect">
            <a:avLst>
              <a:gd name="adj" fmla="val 50000"/>
            </a:avLst>
          </a:prstGeom>
          <a:solidFill>
            <a:srgbClr val="FFFF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33;p16"/>
          <p:cNvSpPr txBox="1"/>
          <p:nvPr/>
        </p:nvSpPr>
        <p:spPr>
          <a:xfrm>
            <a:off x="453413" y="185299"/>
            <a:ext cx="4023337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Grupo </a:t>
            </a:r>
            <a:r>
              <a:rPr lang="e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Amarillo </a:t>
            </a:r>
            <a:r>
              <a:rPr lang="e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(Clúster 1</a:t>
            </a:r>
            <a:r>
              <a:rPr lang="e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1026" name="Picture 2" descr="Cartoon parents daughter family fotografías e imágenes de alta resolución -  Alam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" t="1299" r="-725" b="6807"/>
          <a:stretch/>
        </p:blipFill>
        <p:spPr bwMode="auto">
          <a:xfrm>
            <a:off x="3522646" y="1026774"/>
            <a:ext cx="2065385" cy="264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Google Shape;708;p20"/>
          <p:cNvGrpSpPr/>
          <p:nvPr/>
        </p:nvGrpSpPr>
        <p:grpSpPr>
          <a:xfrm>
            <a:off x="3320039" y="4256409"/>
            <a:ext cx="5058284" cy="278469"/>
            <a:chOff x="3235650" y="3853225"/>
            <a:chExt cx="2134262" cy="278469"/>
          </a:xfrm>
        </p:grpSpPr>
        <p:sp>
          <p:nvSpPr>
            <p:cNvPr id="71" name="Google Shape;709;p20"/>
            <p:cNvSpPr/>
            <p:nvPr/>
          </p:nvSpPr>
          <p:spPr>
            <a:xfrm>
              <a:off x="3871077" y="3895527"/>
              <a:ext cx="365707" cy="235266"/>
            </a:xfrm>
            <a:prstGeom prst="rect">
              <a:avLst/>
            </a:prstGeom>
            <a:solidFill>
              <a:srgbClr val="726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10;p20"/>
            <p:cNvSpPr/>
            <p:nvPr/>
          </p:nvSpPr>
          <p:spPr>
            <a:xfrm>
              <a:off x="3857482" y="3886837"/>
              <a:ext cx="305235" cy="2222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12;p20"/>
            <p:cNvSpPr txBox="1"/>
            <p:nvPr/>
          </p:nvSpPr>
          <p:spPr>
            <a:xfrm>
              <a:off x="3235650" y="3853225"/>
              <a:ext cx="4149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700" dirty="0" smtClean="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Campañas</a:t>
              </a:r>
              <a:endParaRPr sz="1700" dirty="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" name="Google Shape;713;p20"/>
            <p:cNvSpPr/>
            <p:nvPr/>
          </p:nvSpPr>
          <p:spPr>
            <a:xfrm>
              <a:off x="3859412" y="3876994"/>
              <a:ext cx="1510500" cy="254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14;p20"/>
          <p:cNvGrpSpPr/>
          <p:nvPr/>
        </p:nvGrpSpPr>
        <p:grpSpPr>
          <a:xfrm>
            <a:off x="3320039" y="4754109"/>
            <a:ext cx="5107481" cy="270000"/>
            <a:chOff x="3235650" y="4198525"/>
            <a:chExt cx="2060933" cy="270000"/>
          </a:xfrm>
        </p:grpSpPr>
        <p:sp>
          <p:nvSpPr>
            <p:cNvPr id="76" name="Google Shape;715;p20"/>
            <p:cNvSpPr/>
            <p:nvPr/>
          </p:nvSpPr>
          <p:spPr>
            <a:xfrm rot="10800000">
              <a:off x="3786052" y="4226655"/>
              <a:ext cx="1422789" cy="213600"/>
            </a:xfrm>
            <a:prstGeom prst="rect">
              <a:avLst/>
            </a:prstGeom>
            <a:solidFill>
              <a:srgbClr val="BF6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16;p20"/>
            <p:cNvSpPr/>
            <p:nvPr/>
          </p:nvSpPr>
          <p:spPr>
            <a:xfrm rot="10800000">
              <a:off x="3786052" y="4233025"/>
              <a:ext cx="1343358" cy="21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18;p20"/>
            <p:cNvSpPr txBox="1"/>
            <p:nvPr/>
          </p:nvSpPr>
          <p:spPr>
            <a:xfrm>
              <a:off x="3235650" y="4198525"/>
              <a:ext cx="4149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Prmociones</a:t>
              </a:r>
              <a:endParaRPr sz="1700" dirty="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9" name="Google Shape;719;p20"/>
            <p:cNvSpPr/>
            <p:nvPr/>
          </p:nvSpPr>
          <p:spPr>
            <a:xfrm rot="-2048">
              <a:off x="3786083" y="4206105"/>
              <a:ext cx="1510500" cy="254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660;p20"/>
          <p:cNvSpPr txBox="1"/>
          <p:nvPr/>
        </p:nvSpPr>
        <p:spPr>
          <a:xfrm>
            <a:off x="368115" y="4255143"/>
            <a:ext cx="2405957" cy="73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Reaccionan muy bien a </a:t>
            </a:r>
            <a:r>
              <a:rPr lang="en" smtClean="0">
                <a:solidFill>
                  <a:schemeClr val="tx1">
                    <a:lumMod val="95000"/>
                    <a:lumOff val="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las promociones, </a:t>
            </a:r>
            <a:r>
              <a:rPr lang="e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no tanto a las campañas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1" name="Google Shape;694;p20"/>
          <p:cNvSpPr/>
          <p:nvPr/>
        </p:nvSpPr>
        <p:spPr>
          <a:xfrm rot="18899902">
            <a:off x="7586081" y="2335888"/>
            <a:ext cx="160230" cy="148844"/>
          </a:xfrm>
          <a:custGeom>
            <a:avLst/>
            <a:gdLst/>
            <a:ahLst/>
            <a:cxnLst/>
            <a:rect l="l" t="t" r="r" b="b"/>
            <a:pathLst>
              <a:path w="2578" h="2395" extrusionOk="0">
                <a:moveTo>
                  <a:pt x="1210" y="1"/>
                </a:moveTo>
                <a:cubicBezTo>
                  <a:pt x="1184" y="1"/>
                  <a:pt x="1157" y="27"/>
                  <a:pt x="1131" y="53"/>
                </a:cubicBezTo>
                <a:cubicBezTo>
                  <a:pt x="973" y="53"/>
                  <a:pt x="815" y="106"/>
                  <a:pt x="684" y="185"/>
                </a:cubicBezTo>
                <a:cubicBezTo>
                  <a:pt x="631" y="211"/>
                  <a:pt x="579" y="264"/>
                  <a:pt x="526" y="290"/>
                </a:cubicBezTo>
                <a:cubicBezTo>
                  <a:pt x="447" y="369"/>
                  <a:pt x="368" y="474"/>
                  <a:pt x="316" y="579"/>
                </a:cubicBezTo>
                <a:cubicBezTo>
                  <a:pt x="289" y="632"/>
                  <a:pt x="263" y="711"/>
                  <a:pt x="211" y="764"/>
                </a:cubicBezTo>
                <a:cubicBezTo>
                  <a:pt x="211" y="764"/>
                  <a:pt x="199" y="787"/>
                  <a:pt x="183" y="787"/>
                </a:cubicBezTo>
                <a:cubicBezTo>
                  <a:pt x="175" y="787"/>
                  <a:pt x="167" y="781"/>
                  <a:pt x="158" y="764"/>
                </a:cubicBezTo>
                <a:cubicBezTo>
                  <a:pt x="132" y="711"/>
                  <a:pt x="105" y="711"/>
                  <a:pt x="79" y="658"/>
                </a:cubicBezTo>
                <a:lnTo>
                  <a:pt x="79" y="711"/>
                </a:lnTo>
                <a:cubicBezTo>
                  <a:pt x="105" y="737"/>
                  <a:pt x="132" y="764"/>
                  <a:pt x="132" y="790"/>
                </a:cubicBezTo>
                <a:cubicBezTo>
                  <a:pt x="132" y="842"/>
                  <a:pt x="184" y="816"/>
                  <a:pt x="211" y="842"/>
                </a:cubicBezTo>
                <a:cubicBezTo>
                  <a:pt x="158" y="895"/>
                  <a:pt x="184" y="974"/>
                  <a:pt x="184" y="1053"/>
                </a:cubicBezTo>
                <a:cubicBezTo>
                  <a:pt x="158" y="1105"/>
                  <a:pt x="132" y="1158"/>
                  <a:pt x="79" y="1184"/>
                </a:cubicBezTo>
                <a:cubicBezTo>
                  <a:pt x="0" y="1237"/>
                  <a:pt x="0" y="1342"/>
                  <a:pt x="53" y="1421"/>
                </a:cubicBezTo>
                <a:cubicBezTo>
                  <a:pt x="53" y="1421"/>
                  <a:pt x="53" y="1447"/>
                  <a:pt x="53" y="1447"/>
                </a:cubicBezTo>
                <a:cubicBezTo>
                  <a:pt x="53" y="1526"/>
                  <a:pt x="132" y="1579"/>
                  <a:pt x="105" y="1658"/>
                </a:cubicBezTo>
                <a:cubicBezTo>
                  <a:pt x="105" y="1684"/>
                  <a:pt x="158" y="1737"/>
                  <a:pt x="184" y="1789"/>
                </a:cubicBezTo>
                <a:cubicBezTo>
                  <a:pt x="211" y="1816"/>
                  <a:pt x="263" y="1842"/>
                  <a:pt x="316" y="1894"/>
                </a:cubicBezTo>
                <a:cubicBezTo>
                  <a:pt x="342" y="1947"/>
                  <a:pt x="395" y="1973"/>
                  <a:pt x="447" y="2026"/>
                </a:cubicBezTo>
                <a:cubicBezTo>
                  <a:pt x="526" y="2079"/>
                  <a:pt x="605" y="2131"/>
                  <a:pt x="658" y="2157"/>
                </a:cubicBezTo>
                <a:cubicBezTo>
                  <a:pt x="684" y="2184"/>
                  <a:pt x="737" y="2184"/>
                  <a:pt x="763" y="2184"/>
                </a:cubicBezTo>
                <a:cubicBezTo>
                  <a:pt x="894" y="2263"/>
                  <a:pt x="1052" y="2315"/>
                  <a:pt x="1184" y="2342"/>
                </a:cubicBezTo>
                <a:cubicBezTo>
                  <a:pt x="1249" y="2355"/>
                  <a:pt x="1309" y="2355"/>
                  <a:pt x="1364" y="2355"/>
                </a:cubicBezTo>
                <a:cubicBezTo>
                  <a:pt x="1420" y="2355"/>
                  <a:pt x="1473" y="2355"/>
                  <a:pt x="1526" y="2368"/>
                </a:cubicBezTo>
                <a:cubicBezTo>
                  <a:pt x="1552" y="2368"/>
                  <a:pt x="1578" y="2342"/>
                  <a:pt x="1604" y="2342"/>
                </a:cubicBezTo>
                <a:cubicBezTo>
                  <a:pt x="1631" y="2368"/>
                  <a:pt x="1736" y="2368"/>
                  <a:pt x="1789" y="2394"/>
                </a:cubicBezTo>
                <a:cubicBezTo>
                  <a:pt x="1894" y="2394"/>
                  <a:pt x="1973" y="2342"/>
                  <a:pt x="2025" y="2289"/>
                </a:cubicBezTo>
                <a:cubicBezTo>
                  <a:pt x="2078" y="2210"/>
                  <a:pt x="2130" y="2157"/>
                  <a:pt x="2157" y="2079"/>
                </a:cubicBezTo>
                <a:cubicBezTo>
                  <a:pt x="2183" y="2026"/>
                  <a:pt x="2183" y="1973"/>
                  <a:pt x="2209" y="1921"/>
                </a:cubicBezTo>
                <a:cubicBezTo>
                  <a:pt x="2262" y="1842"/>
                  <a:pt x="2315" y="1763"/>
                  <a:pt x="2367" y="1710"/>
                </a:cubicBezTo>
                <a:cubicBezTo>
                  <a:pt x="2393" y="1658"/>
                  <a:pt x="2446" y="1605"/>
                  <a:pt x="2446" y="1553"/>
                </a:cubicBezTo>
                <a:cubicBezTo>
                  <a:pt x="2472" y="1500"/>
                  <a:pt x="2499" y="1474"/>
                  <a:pt x="2525" y="1447"/>
                </a:cubicBezTo>
                <a:cubicBezTo>
                  <a:pt x="2578" y="1342"/>
                  <a:pt x="2578" y="1237"/>
                  <a:pt x="2551" y="1158"/>
                </a:cubicBezTo>
                <a:cubicBezTo>
                  <a:pt x="2551" y="1053"/>
                  <a:pt x="2525" y="948"/>
                  <a:pt x="2472" y="869"/>
                </a:cubicBezTo>
                <a:cubicBezTo>
                  <a:pt x="2446" y="764"/>
                  <a:pt x="2393" y="685"/>
                  <a:pt x="2341" y="606"/>
                </a:cubicBezTo>
                <a:cubicBezTo>
                  <a:pt x="2315" y="553"/>
                  <a:pt x="2288" y="474"/>
                  <a:pt x="2236" y="448"/>
                </a:cubicBezTo>
                <a:cubicBezTo>
                  <a:pt x="2183" y="395"/>
                  <a:pt x="2236" y="422"/>
                  <a:pt x="2236" y="395"/>
                </a:cubicBezTo>
                <a:lnTo>
                  <a:pt x="2236" y="395"/>
                </a:lnTo>
                <a:cubicBezTo>
                  <a:pt x="2225" y="399"/>
                  <a:pt x="2215" y="401"/>
                  <a:pt x="2207" y="401"/>
                </a:cubicBezTo>
                <a:cubicBezTo>
                  <a:pt x="2156" y="401"/>
                  <a:pt x="2153" y="339"/>
                  <a:pt x="2130" y="316"/>
                </a:cubicBezTo>
                <a:cubicBezTo>
                  <a:pt x="2078" y="264"/>
                  <a:pt x="2052" y="211"/>
                  <a:pt x="1999" y="211"/>
                </a:cubicBezTo>
                <a:cubicBezTo>
                  <a:pt x="1920" y="185"/>
                  <a:pt x="1894" y="132"/>
                  <a:pt x="1841" y="106"/>
                </a:cubicBezTo>
                <a:cubicBezTo>
                  <a:pt x="1789" y="106"/>
                  <a:pt x="1710" y="53"/>
                  <a:pt x="1657" y="27"/>
                </a:cubicBezTo>
                <a:cubicBezTo>
                  <a:pt x="1604" y="1"/>
                  <a:pt x="1526" y="1"/>
                  <a:pt x="1473" y="1"/>
                </a:cubicBezTo>
                <a:lnTo>
                  <a:pt x="1315" y="1"/>
                </a:lnTo>
                <a:cubicBezTo>
                  <a:pt x="1302" y="14"/>
                  <a:pt x="1282" y="21"/>
                  <a:pt x="1263" y="21"/>
                </a:cubicBezTo>
                <a:cubicBezTo>
                  <a:pt x="1243" y="21"/>
                  <a:pt x="1223" y="14"/>
                  <a:pt x="1210" y="1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595564" y="1159737"/>
            <a:ext cx="1798965" cy="3437161"/>
          </a:xfrm>
          <a:custGeom>
            <a:avLst/>
            <a:gdLst/>
            <a:ahLst/>
            <a:cxnLst/>
            <a:rect l="l" t="t" r="r" b="b"/>
            <a:pathLst>
              <a:path w="46389" h="61419" extrusionOk="0">
                <a:moveTo>
                  <a:pt x="6060" y="1"/>
                </a:moveTo>
                <a:cubicBezTo>
                  <a:pt x="3572" y="1"/>
                  <a:pt x="1750" y="110"/>
                  <a:pt x="1357" y="461"/>
                </a:cubicBezTo>
                <a:cubicBezTo>
                  <a:pt x="281" y="1279"/>
                  <a:pt x="539" y="8813"/>
                  <a:pt x="453" y="16347"/>
                </a:cubicBezTo>
                <a:cubicBezTo>
                  <a:pt x="367" y="23880"/>
                  <a:pt x="367" y="41897"/>
                  <a:pt x="453" y="45406"/>
                </a:cubicBezTo>
                <a:cubicBezTo>
                  <a:pt x="539" y="49001"/>
                  <a:pt x="1" y="59118"/>
                  <a:pt x="819" y="60388"/>
                </a:cubicBezTo>
                <a:cubicBezTo>
                  <a:pt x="1516" y="61284"/>
                  <a:pt x="7543" y="61387"/>
                  <a:pt x="11368" y="61387"/>
                </a:cubicBezTo>
                <a:cubicBezTo>
                  <a:pt x="12501" y="61387"/>
                  <a:pt x="13441" y="61378"/>
                  <a:pt x="13992" y="61378"/>
                </a:cubicBezTo>
                <a:cubicBezTo>
                  <a:pt x="15172" y="61378"/>
                  <a:pt x="17864" y="61418"/>
                  <a:pt x="20632" y="61418"/>
                </a:cubicBezTo>
                <a:cubicBezTo>
                  <a:pt x="23572" y="61418"/>
                  <a:pt x="26598" y="61373"/>
                  <a:pt x="27984" y="61184"/>
                </a:cubicBezTo>
                <a:cubicBezTo>
                  <a:pt x="28436" y="61141"/>
                  <a:pt x="29222" y="61119"/>
                  <a:pt x="30220" y="61119"/>
                </a:cubicBezTo>
                <a:cubicBezTo>
                  <a:pt x="31218" y="61119"/>
                  <a:pt x="32429" y="61141"/>
                  <a:pt x="33731" y="61184"/>
                </a:cubicBezTo>
                <a:cubicBezTo>
                  <a:pt x="38661" y="61184"/>
                  <a:pt x="44860" y="61184"/>
                  <a:pt x="45312" y="60474"/>
                </a:cubicBezTo>
                <a:cubicBezTo>
                  <a:pt x="46022" y="59311"/>
                  <a:pt x="45936" y="48635"/>
                  <a:pt x="45936" y="42629"/>
                </a:cubicBezTo>
                <a:cubicBezTo>
                  <a:pt x="45850" y="34643"/>
                  <a:pt x="46194" y="23601"/>
                  <a:pt x="46281" y="18047"/>
                </a:cubicBezTo>
                <a:cubicBezTo>
                  <a:pt x="46388" y="12407"/>
                  <a:pt x="46108" y="1193"/>
                  <a:pt x="45570" y="461"/>
                </a:cubicBezTo>
                <a:cubicBezTo>
                  <a:pt x="45314" y="134"/>
                  <a:pt x="42472" y="17"/>
                  <a:pt x="38906" y="17"/>
                </a:cubicBezTo>
                <a:cubicBezTo>
                  <a:pt x="33785" y="17"/>
                  <a:pt x="27172" y="258"/>
                  <a:pt x="24583" y="461"/>
                </a:cubicBezTo>
                <a:cubicBezTo>
                  <a:pt x="24243" y="482"/>
                  <a:pt x="23817" y="492"/>
                  <a:pt x="23320" y="492"/>
                </a:cubicBezTo>
                <a:cubicBezTo>
                  <a:pt x="21333" y="492"/>
                  <a:pt x="18220" y="340"/>
                  <a:pt x="14983" y="203"/>
                </a:cubicBezTo>
                <a:cubicBezTo>
                  <a:pt x="11856" y="115"/>
                  <a:pt x="8609" y="1"/>
                  <a:pt x="60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6"/>
          <p:cNvSpPr/>
          <p:nvPr/>
        </p:nvSpPr>
        <p:spPr>
          <a:xfrm>
            <a:off x="576514" y="1159737"/>
            <a:ext cx="1798965" cy="3437161"/>
          </a:xfrm>
          <a:custGeom>
            <a:avLst/>
            <a:gdLst/>
            <a:ahLst/>
            <a:cxnLst/>
            <a:rect l="l" t="t" r="r" b="b"/>
            <a:pathLst>
              <a:path w="46389" h="61419" extrusionOk="0">
                <a:moveTo>
                  <a:pt x="6060" y="1"/>
                </a:moveTo>
                <a:cubicBezTo>
                  <a:pt x="3572" y="1"/>
                  <a:pt x="1750" y="110"/>
                  <a:pt x="1357" y="461"/>
                </a:cubicBezTo>
                <a:cubicBezTo>
                  <a:pt x="281" y="1279"/>
                  <a:pt x="539" y="8813"/>
                  <a:pt x="453" y="16347"/>
                </a:cubicBezTo>
                <a:cubicBezTo>
                  <a:pt x="367" y="23880"/>
                  <a:pt x="367" y="41897"/>
                  <a:pt x="453" y="45406"/>
                </a:cubicBezTo>
                <a:cubicBezTo>
                  <a:pt x="539" y="49001"/>
                  <a:pt x="1" y="59118"/>
                  <a:pt x="819" y="60388"/>
                </a:cubicBezTo>
                <a:cubicBezTo>
                  <a:pt x="1516" y="61284"/>
                  <a:pt x="7543" y="61387"/>
                  <a:pt x="11368" y="61387"/>
                </a:cubicBezTo>
                <a:cubicBezTo>
                  <a:pt x="12501" y="61387"/>
                  <a:pt x="13441" y="61378"/>
                  <a:pt x="13992" y="61378"/>
                </a:cubicBezTo>
                <a:cubicBezTo>
                  <a:pt x="15172" y="61378"/>
                  <a:pt x="17864" y="61418"/>
                  <a:pt x="20632" y="61418"/>
                </a:cubicBezTo>
                <a:cubicBezTo>
                  <a:pt x="23572" y="61418"/>
                  <a:pt x="26598" y="61373"/>
                  <a:pt x="27984" y="61184"/>
                </a:cubicBezTo>
                <a:cubicBezTo>
                  <a:pt x="28436" y="61141"/>
                  <a:pt x="29222" y="61119"/>
                  <a:pt x="30220" y="61119"/>
                </a:cubicBezTo>
                <a:cubicBezTo>
                  <a:pt x="31218" y="61119"/>
                  <a:pt x="32429" y="61141"/>
                  <a:pt x="33731" y="61184"/>
                </a:cubicBezTo>
                <a:cubicBezTo>
                  <a:pt x="38661" y="61184"/>
                  <a:pt x="44860" y="61184"/>
                  <a:pt x="45312" y="60474"/>
                </a:cubicBezTo>
                <a:cubicBezTo>
                  <a:pt x="46022" y="59311"/>
                  <a:pt x="45936" y="48635"/>
                  <a:pt x="45936" y="42629"/>
                </a:cubicBezTo>
                <a:cubicBezTo>
                  <a:pt x="45850" y="34643"/>
                  <a:pt x="46194" y="23601"/>
                  <a:pt x="46281" y="18047"/>
                </a:cubicBezTo>
                <a:cubicBezTo>
                  <a:pt x="46388" y="12407"/>
                  <a:pt x="46108" y="1193"/>
                  <a:pt x="45570" y="461"/>
                </a:cubicBezTo>
                <a:cubicBezTo>
                  <a:pt x="45314" y="134"/>
                  <a:pt x="42472" y="17"/>
                  <a:pt x="38906" y="17"/>
                </a:cubicBezTo>
                <a:cubicBezTo>
                  <a:pt x="33785" y="17"/>
                  <a:pt x="27172" y="258"/>
                  <a:pt x="24583" y="461"/>
                </a:cubicBezTo>
                <a:cubicBezTo>
                  <a:pt x="24243" y="482"/>
                  <a:pt x="23817" y="492"/>
                  <a:pt x="23320" y="492"/>
                </a:cubicBezTo>
                <a:cubicBezTo>
                  <a:pt x="21333" y="492"/>
                  <a:pt x="18220" y="340"/>
                  <a:pt x="14983" y="203"/>
                </a:cubicBezTo>
                <a:cubicBezTo>
                  <a:pt x="11856" y="115"/>
                  <a:pt x="8609" y="1"/>
                  <a:pt x="6060" y="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2653216" y="3219277"/>
            <a:ext cx="1798965" cy="1337245"/>
          </a:xfrm>
          <a:custGeom>
            <a:avLst/>
            <a:gdLst/>
            <a:ahLst/>
            <a:cxnLst/>
            <a:rect l="l" t="t" r="r" b="b"/>
            <a:pathLst>
              <a:path w="46389" h="61419" extrusionOk="0">
                <a:moveTo>
                  <a:pt x="6060" y="1"/>
                </a:moveTo>
                <a:cubicBezTo>
                  <a:pt x="3572" y="1"/>
                  <a:pt x="1750" y="110"/>
                  <a:pt x="1357" y="461"/>
                </a:cubicBezTo>
                <a:cubicBezTo>
                  <a:pt x="281" y="1279"/>
                  <a:pt x="539" y="8813"/>
                  <a:pt x="453" y="16347"/>
                </a:cubicBezTo>
                <a:cubicBezTo>
                  <a:pt x="367" y="23880"/>
                  <a:pt x="367" y="41897"/>
                  <a:pt x="453" y="45406"/>
                </a:cubicBezTo>
                <a:cubicBezTo>
                  <a:pt x="539" y="49001"/>
                  <a:pt x="1" y="59118"/>
                  <a:pt x="819" y="60388"/>
                </a:cubicBezTo>
                <a:cubicBezTo>
                  <a:pt x="1516" y="61284"/>
                  <a:pt x="7543" y="61387"/>
                  <a:pt x="11368" y="61387"/>
                </a:cubicBezTo>
                <a:cubicBezTo>
                  <a:pt x="12501" y="61387"/>
                  <a:pt x="13441" y="61378"/>
                  <a:pt x="13992" y="61378"/>
                </a:cubicBezTo>
                <a:cubicBezTo>
                  <a:pt x="15172" y="61378"/>
                  <a:pt x="17864" y="61418"/>
                  <a:pt x="20632" y="61418"/>
                </a:cubicBezTo>
                <a:cubicBezTo>
                  <a:pt x="23572" y="61418"/>
                  <a:pt x="26598" y="61373"/>
                  <a:pt x="27984" y="61184"/>
                </a:cubicBezTo>
                <a:cubicBezTo>
                  <a:pt x="28436" y="61141"/>
                  <a:pt x="29222" y="61119"/>
                  <a:pt x="30220" y="61119"/>
                </a:cubicBezTo>
                <a:cubicBezTo>
                  <a:pt x="31218" y="61119"/>
                  <a:pt x="32429" y="61141"/>
                  <a:pt x="33731" y="61184"/>
                </a:cubicBezTo>
                <a:cubicBezTo>
                  <a:pt x="38661" y="61184"/>
                  <a:pt x="44860" y="61184"/>
                  <a:pt x="45312" y="60474"/>
                </a:cubicBezTo>
                <a:cubicBezTo>
                  <a:pt x="46022" y="59311"/>
                  <a:pt x="45936" y="48635"/>
                  <a:pt x="45936" y="42629"/>
                </a:cubicBezTo>
                <a:cubicBezTo>
                  <a:pt x="45850" y="34643"/>
                  <a:pt x="46194" y="23601"/>
                  <a:pt x="46281" y="18047"/>
                </a:cubicBezTo>
                <a:cubicBezTo>
                  <a:pt x="46388" y="12407"/>
                  <a:pt x="46108" y="1193"/>
                  <a:pt x="45570" y="461"/>
                </a:cubicBezTo>
                <a:cubicBezTo>
                  <a:pt x="45314" y="134"/>
                  <a:pt x="42472" y="17"/>
                  <a:pt x="38906" y="17"/>
                </a:cubicBezTo>
                <a:cubicBezTo>
                  <a:pt x="33785" y="17"/>
                  <a:pt x="27172" y="258"/>
                  <a:pt x="24583" y="461"/>
                </a:cubicBezTo>
                <a:cubicBezTo>
                  <a:pt x="24243" y="482"/>
                  <a:pt x="23817" y="492"/>
                  <a:pt x="23320" y="492"/>
                </a:cubicBezTo>
                <a:cubicBezTo>
                  <a:pt x="21333" y="492"/>
                  <a:pt x="18220" y="340"/>
                  <a:pt x="14983" y="203"/>
                </a:cubicBezTo>
                <a:cubicBezTo>
                  <a:pt x="11856" y="115"/>
                  <a:pt x="8609" y="1"/>
                  <a:pt x="6060" y="1"/>
                </a:cubicBezTo>
                <a:close/>
              </a:path>
            </a:pathLst>
          </a:custGeom>
          <a:solidFill>
            <a:srgbClr val="C787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/>
          <p:nvPr/>
        </p:nvSpPr>
        <p:spPr>
          <a:xfrm>
            <a:off x="2634166" y="3219277"/>
            <a:ext cx="1798965" cy="1337245"/>
          </a:xfrm>
          <a:custGeom>
            <a:avLst/>
            <a:gdLst/>
            <a:ahLst/>
            <a:cxnLst/>
            <a:rect l="l" t="t" r="r" b="b"/>
            <a:pathLst>
              <a:path w="46389" h="61419" extrusionOk="0">
                <a:moveTo>
                  <a:pt x="6060" y="1"/>
                </a:moveTo>
                <a:cubicBezTo>
                  <a:pt x="3572" y="1"/>
                  <a:pt x="1750" y="110"/>
                  <a:pt x="1357" y="461"/>
                </a:cubicBezTo>
                <a:cubicBezTo>
                  <a:pt x="281" y="1279"/>
                  <a:pt x="539" y="8813"/>
                  <a:pt x="453" y="16347"/>
                </a:cubicBezTo>
                <a:cubicBezTo>
                  <a:pt x="367" y="23880"/>
                  <a:pt x="367" y="41897"/>
                  <a:pt x="453" y="45406"/>
                </a:cubicBezTo>
                <a:cubicBezTo>
                  <a:pt x="539" y="49001"/>
                  <a:pt x="1" y="59118"/>
                  <a:pt x="819" y="60388"/>
                </a:cubicBezTo>
                <a:cubicBezTo>
                  <a:pt x="1516" y="61284"/>
                  <a:pt x="7543" y="61387"/>
                  <a:pt x="11368" y="61387"/>
                </a:cubicBezTo>
                <a:cubicBezTo>
                  <a:pt x="12501" y="61387"/>
                  <a:pt x="13441" y="61378"/>
                  <a:pt x="13992" y="61378"/>
                </a:cubicBezTo>
                <a:cubicBezTo>
                  <a:pt x="15172" y="61378"/>
                  <a:pt x="17864" y="61418"/>
                  <a:pt x="20632" y="61418"/>
                </a:cubicBezTo>
                <a:cubicBezTo>
                  <a:pt x="23572" y="61418"/>
                  <a:pt x="26598" y="61373"/>
                  <a:pt x="27984" y="61184"/>
                </a:cubicBezTo>
                <a:cubicBezTo>
                  <a:pt x="28436" y="61141"/>
                  <a:pt x="29222" y="61119"/>
                  <a:pt x="30220" y="61119"/>
                </a:cubicBezTo>
                <a:cubicBezTo>
                  <a:pt x="31218" y="61119"/>
                  <a:pt x="32429" y="61141"/>
                  <a:pt x="33731" y="61184"/>
                </a:cubicBezTo>
                <a:cubicBezTo>
                  <a:pt x="38661" y="61184"/>
                  <a:pt x="44860" y="61184"/>
                  <a:pt x="45312" y="60474"/>
                </a:cubicBezTo>
                <a:cubicBezTo>
                  <a:pt x="46022" y="59311"/>
                  <a:pt x="45936" y="48635"/>
                  <a:pt x="45936" y="42629"/>
                </a:cubicBezTo>
                <a:cubicBezTo>
                  <a:pt x="45850" y="34643"/>
                  <a:pt x="46194" y="23601"/>
                  <a:pt x="46281" y="18047"/>
                </a:cubicBezTo>
                <a:cubicBezTo>
                  <a:pt x="46388" y="12407"/>
                  <a:pt x="46108" y="1193"/>
                  <a:pt x="45570" y="461"/>
                </a:cubicBezTo>
                <a:cubicBezTo>
                  <a:pt x="45314" y="134"/>
                  <a:pt x="42472" y="17"/>
                  <a:pt x="38906" y="17"/>
                </a:cubicBezTo>
                <a:cubicBezTo>
                  <a:pt x="33785" y="17"/>
                  <a:pt x="27172" y="258"/>
                  <a:pt x="24583" y="461"/>
                </a:cubicBezTo>
                <a:cubicBezTo>
                  <a:pt x="24243" y="482"/>
                  <a:pt x="23817" y="492"/>
                  <a:pt x="23320" y="492"/>
                </a:cubicBezTo>
                <a:cubicBezTo>
                  <a:pt x="21333" y="492"/>
                  <a:pt x="18220" y="340"/>
                  <a:pt x="14983" y="203"/>
                </a:cubicBezTo>
                <a:cubicBezTo>
                  <a:pt x="11856" y="115"/>
                  <a:pt x="8609" y="1"/>
                  <a:pt x="6060" y="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6768521" y="3241317"/>
            <a:ext cx="1798965" cy="1337245"/>
          </a:xfrm>
          <a:custGeom>
            <a:avLst/>
            <a:gdLst/>
            <a:ahLst/>
            <a:cxnLst/>
            <a:rect l="l" t="t" r="r" b="b"/>
            <a:pathLst>
              <a:path w="46389" h="61419" extrusionOk="0">
                <a:moveTo>
                  <a:pt x="6060" y="1"/>
                </a:moveTo>
                <a:cubicBezTo>
                  <a:pt x="3572" y="1"/>
                  <a:pt x="1750" y="110"/>
                  <a:pt x="1357" y="461"/>
                </a:cubicBezTo>
                <a:cubicBezTo>
                  <a:pt x="281" y="1279"/>
                  <a:pt x="539" y="8813"/>
                  <a:pt x="453" y="16347"/>
                </a:cubicBezTo>
                <a:cubicBezTo>
                  <a:pt x="367" y="23880"/>
                  <a:pt x="367" y="41897"/>
                  <a:pt x="453" y="45406"/>
                </a:cubicBezTo>
                <a:cubicBezTo>
                  <a:pt x="539" y="49001"/>
                  <a:pt x="1" y="59118"/>
                  <a:pt x="819" y="60388"/>
                </a:cubicBezTo>
                <a:cubicBezTo>
                  <a:pt x="1516" y="61284"/>
                  <a:pt x="7543" y="61387"/>
                  <a:pt x="11368" y="61387"/>
                </a:cubicBezTo>
                <a:cubicBezTo>
                  <a:pt x="12501" y="61387"/>
                  <a:pt x="13441" y="61378"/>
                  <a:pt x="13992" y="61378"/>
                </a:cubicBezTo>
                <a:cubicBezTo>
                  <a:pt x="15172" y="61378"/>
                  <a:pt x="17864" y="61418"/>
                  <a:pt x="20632" y="61418"/>
                </a:cubicBezTo>
                <a:cubicBezTo>
                  <a:pt x="23572" y="61418"/>
                  <a:pt x="26598" y="61373"/>
                  <a:pt x="27984" y="61184"/>
                </a:cubicBezTo>
                <a:cubicBezTo>
                  <a:pt x="28436" y="61141"/>
                  <a:pt x="29222" y="61119"/>
                  <a:pt x="30220" y="61119"/>
                </a:cubicBezTo>
                <a:cubicBezTo>
                  <a:pt x="31218" y="61119"/>
                  <a:pt x="32429" y="61141"/>
                  <a:pt x="33731" y="61184"/>
                </a:cubicBezTo>
                <a:cubicBezTo>
                  <a:pt x="38661" y="61184"/>
                  <a:pt x="44860" y="61184"/>
                  <a:pt x="45312" y="60474"/>
                </a:cubicBezTo>
                <a:cubicBezTo>
                  <a:pt x="46022" y="59311"/>
                  <a:pt x="45936" y="48635"/>
                  <a:pt x="45936" y="42629"/>
                </a:cubicBezTo>
                <a:cubicBezTo>
                  <a:pt x="45850" y="34643"/>
                  <a:pt x="46194" y="23601"/>
                  <a:pt x="46281" y="18047"/>
                </a:cubicBezTo>
                <a:cubicBezTo>
                  <a:pt x="46388" y="12407"/>
                  <a:pt x="46108" y="1193"/>
                  <a:pt x="45570" y="461"/>
                </a:cubicBezTo>
                <a:cubicBezTo>
                  <a:pt x="45314" y="134"/>
                  <a:pt x="42472" y="17"/>
                  <a:pt x="38906" y="17"/>
                </a:cubicBezTo>
                <a:cubicBezTo>
                  <a:pt x="33785" y="17"/>
                  <a:pt x="27172" y="258"/>
                  <a:pt x="24583" y="461"/>
                </a:cubicBezTo>
                <a:cubicBezTo>
                  <a:pt x="24243" y="482"/>
                  <a:pt x="23817" y="492"/>
                  <a:pt x="23320" y="492"/>
                </a:cubicBezTo>
                <a:cubicBezTo>
                  <a:pt x="21333" y="492"/>
                  <a:pt x="18220" y="340"/>
                  <a:pt x="14983" y="203"/>
                </a:cubicBezTo>
                <a:cubicBezTo>
                  <a:pt x="11856" y="115"/>
                  <a:pt x="8609" y="1"/>
                  <a:pt x="60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6"/>
          <p:cNvSpPr/>
          <p:nvPr/>
        </p:nvSpPr>
        <p:spPr>
          <a:xfrm>
            <a:off x="6749470" y="3241317"/>
            <a:ext cx="1798965" cy="1337245"/>
          </a:xfrm>
          <a:custGeom>
            <a:avLst/>
            <a:gdLst/>
            <a:ahLst/>
            <a:cxnLst/>
            <a:rect l="l" t="t" r="r" b="b"/>
            <a:pathLst>
              <a:path w="46389" h="61419" extrusionOk="0">
                <a:moveTo>
                  <a:pt x="6060" y="1"/>
                </a:moveTo>
                <a:cubicBezTo>
                  <a:pt x="3572" y="1"/>
                  <a:pt x="1750" y="110"/>
                  <a:pt x="1357" y="461"/>
                </a:cubicBezTo>
                <a:cubicBezTo>
                  <a:pt x="281" y="1279"/>
                  <a:pt x="539" y="8813"/>
                  <a:pt x="453" y="16347"/>
                </a:cubicBezTo>
                <a:cubicBezTo>
                  <a:pt x="367" y="23880"/>
                  <a:pt x="367" y="41897"/>
                  <a:pt x="453" y="45406"/>
                </a:cubicBezTo>
                <a:cubicBezTo>
                  <a:pt x="539" y="49001"/>
                  <a:pt x="1" y="59118"/>
                  <a:pt x="819" y="60388"/>
                </a:cubicBezTo>
                <a:cubicBezTo>
                  <a:pt x="1516" y="61284"/>
                  <a:pt x="7543" y="61387"/>
                  <a:pt x="11368" y="61387"/>
                </a:cubicBezTo>
                <a:cubicBezTo>
                  <a:pt x="12501" y="61387"/>
                  <a:pt x="13441" y="61378"/>
                  <a:pt x="13992" y="61378"/>
                </a:cubicBezTo>
                <a:cubicBezTo>
                  <a:pt x="15172" y="61378"/>
                  <a:pt x="17864" y="61418"/>
                  <a:pt x="20632" y="61418"/>
                </a:cubicBezTo>
                <a:cubicBezTo>
                  <a:pt x="23572" y="61418"/>
                  <a:pt x="26598" y="61373"/>
                  <a:pt x="27984" y="61184"/>
                </a:cubicBezTo>
                <a:cubicBezTo>
                  <a:pt x="28436" y="61141"/>
                  <a:pt x="29222" y="61119"/>
                  <a:pt x="30220" y="61119"/>
                </a:cubicBezTo>
                <a:cubicBezTo>
                  <a:pt x="31218" y="61119"/>
                  <a:pt x="32429" y="61141"/>
                  <a:pt x="33731" y="61184"/>
                </a:cubicBezTo>
                <a:cubicBezTo>
                  <a:pt x="38661" y="61184"/>
                  <a:pt x="44860" y="61184"/>
                  <a:pt x="45312" y="60474"/>
                </a:cubicBezTo>
                <a:cubicBezTo>
                  <a:pt x="46022" y="59311"/>
                  <a:pt x="45936" y="48635"/>
                  <a:pt x="45936" y="42629"/>
                </a:cubicBezTo>
                <a:cubicBezTo>
                  <a:pt x="45850" y="34643"/>
                  <a:pt x="46194" y="23601"/>
                  <a:pt x="46281" y="18047"/>
                </a:cubicBezTo>
                <a:cubicBezTo>
                  <a:pt x="46388" y="12407"/>
                  <a:pt x="46108" y="1193"/>
                  <a:pt x="45570" y="461"/>
                </a:cubicBezTo>
                <a:cubicBezTo>
                  <a:pt x="45314" y="134"/>
                  <a:pt x="42472" y="17"/>
                  <a:pt x="38906" y="17"/>
                </a:cubicBezTo>
                <a:cubicBezTo>
                  <a:pt x="33785" y="17"/>
                  <a:pt x="27172" y="258"/>
                  <a:pt x="24583" y="461"/>
                </a:cubicBezTo>
                <a:cubicBezTo>
                  <a:pt x="24243" y="482"/>
                  <a:pt x="23817" y="492"/>
                  <a:pt x="23320" y="492"/>
                </a:cubicBezTo>
                <a:cubicBezTo>
                  <a:pt x="21333" y="492"/>
                  <a:pt x="18220" y="340"/>
                  <a:pt x="14983" y="203"/>
                </a:cubicBezTo>
                <a:cubicBezTo>
                  <a:pt x="11856" y="115"/>
                  <a:pt x="8609" y="1"/>
                  <a:pt x="6060" y="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6"/>
          <p:cNvSpPr/>
          <p:nvPr/>
        </p:nvSpPr>
        <p:spPr>
          <a:xfrm>
            <a:off x="4710868" y="3241317"/>
            <a:ext cx="1798965" cy="1337245"/>
          </a:xfrm>
          <a:custGeom>
            <a:avLst/>
            <a:gdLst/>
            <a:ahLst/>
            <a:cxnLst/>
            <a:rect l="l" t="t" r="r" b="b"/>
            <a:pathLst>
              <a:path w="46389" h="61419" extrusionOk="0">
                <a:moveTo>
                  <a:pt x="6060" y="1"/>
                </a:moveTo>
                <a:cubicBezTo>
                  <a:pt x="3572" y="1"/>
                  <a:pt x="1750" y="110"/>
                  <a:pt x="1357" y="461"/>
                </a:cubicBezTo>
                <a:cubicBezTo>
                  <a:pt x="281" y="1279"/>
                  <a:pt x="539" y="8813"/>
                  <a:pt x="453" y="16347"/>
                </a:cubicBezTo>
                <a:cubicBezTo>
                  <a:pt x="367" y="23880"/>
                  <a:pt x="367" y="41897"/>
                  <a:pt x="453" y="45406"/>
                </a:cubicBezTo>
                <a:cubicBezTo>
                  <a:pt x="539" y="49001"/>
                  <a:pt x="1" y="59118"/>
                  <a:pt x="819" y="60388"/>
                </a:cubicBezTo>
                <a:cubicBezTo>
                  <a:pt x="1516" y="61284"/>
                  <a:pt x="7543" y="61387"/>
                  <a:pt x="11368" y="61387"/>
                </a:cubicBezTo>
                <a:cubicBezTo>
                  <a:pt x="12501" y="61387"/>
                  <a:pt x="13441" y="61378"/>
                  <a:pt x="13992" y="61378"/>
                </a:cubicBezTo>
                <a:cubicBezTo>
                  <a:pt x="15172" y="61378"/>
                  <a:pt x="17864" y="61418"/>
                  <a:pt x="20632" y="61418"/>
                </a:cubicBezTo>
                <a:cubicBezTo>
                  <a:pt x="23572" y="61418"/>
                  <a:pt x="26598" y="61373"/>
                  <a:pt x="27984" y="61184"/>
                </a:cubicBezTo>
                <a:cubicBezTo>
                  <a:pt x="28436" y="61141"/>
                  <a:pt x="29222" y="61119"/>
                  <a:pt x="30220" y="61119"/>
                </a:cubicBezTo>
                <a:cubicBezTo>
                  <a:pt x="31218" y="61119"/>
                  <a:pt x="32429" y="61141"/>
                  <a:pt x="33731" y="61184"/>
                </a:cubicBezTo>
                <a:cubicBezTo>
                  <a:pt x="38661" y="61184"/>
                  <a:pt x="44860" y="61184"/>
                  <a:pt x="45312" y="60474"/>
                </a:cubicBezTo>
                <a:cubicBezTo>
                  <a:pt x="46022" y="59311"/>
                  <a:pt x="45936" y="48635"/>
                  <a:pt x="45936" y="42629"/>
                </a:cubicBezTo>
                <a:cubicBezTo>
                  <a:pt x="45850" y="34643"/>
                  <a:pt x="46194" y="23601"/>
                  <a:pt x="46281" y="18047"/>
                </a:cubicBezTo>
                <a:cubicBezTo>
                  <a:pt x="46388" y="12407"/>
                  <a:pt x="46108" y="1193"/>
                  <a:pt x="45570" y="461"/>
                </a:cubicBezTo>
                <a:cubicBezTo>
                  <a:pt x="45314" y="134"/>
                  <a:pt x="42472" y="17"/>
                  <a:pt x="38906" y="17"/>
                </a:cubicBezTo>
                <a:cubicBezTo>
                  <a:pt x="33785" y="17"/>
                  <a:pt x="27172" y="258"/>
                  <a:pt x="24583" y="461"/>
                </a:cubicBezTo>
                <a:cubicBezTo>
                  <a:pt x="24243" y="482"/>
                  <a:pt x="23817" y="492"/>
                  <a:pt x="23320" y="492"/>
                </a:cubicBezTo>
                <a:cubicBezTo>
                  <a:pt x="21333" y="492"/>
                  <a:pt x="18220" y="340"/>
                  <a:pt x="14983" y="203"/>
                </a:cubicBezTo>
                <a:cubicBezTo>
                  <a:pt x="11856" y="115"/>
                  <a:pt x="8609" y="1"/>
                  <a:pt x="606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4691818" y="3241317"/>
            <a:ext cx="1798965" cy="1337245"/>
          </a:xfrm>
          <a:custGeom>
            <a:avLst/>
            <a:gdLst/>
            <a:ahLst/>
            <a:cxnLst/>
            <a:rect l="l" t="t" r="r" b="b"/>
            <a:pathLst>
              <a:path w="46389" h="61419" extrusionOk="0">
                <a:moveTo>
                  <a:pt x="6060" y="1"/>
                </a:moveTo>
                <a:cubicBezTo>
                  <a:pt x="3572" y="1"/>
                  <a:pt x="1750" y="110"/>
                  <a:pt x="1357" y="461"/>
                </a:cubicBezTo>
                <a:cubicBezTo>
                  <a:pt x="281" y="1279"/>
                  <a:pt x="539" y="8813"/>
                  <a:pt x="453" y="16347"/>
                </a:cubicBezTo>
                <a:cubicBezTo>
                  <a:pt x="367" y="23880"/>
                  <a:pt x="367" y="41897"/>
                  <a:pt x="453" y="45406"/>
                </a:cubicBezTo>
                <a:cubicBezTo>
                  <a:pt x="539" y="49001"/>
                  <a:pt x="1" y="59118"/>
                  <a:pt x="819" y="60388"/>
                </a:cubicBezTo>
                <a:cubicBezTo>
                  <a:pt x="1516" y="61284"/>
                  <a:pt x="7543" y="61387"/>
                  <a:pt x="11368" y="61387"/>
                </a:cubicBezTo>
                <a:cubicBezTo>
                  <a:pt x="12501" y="61387"/>
                  <a:pt x="13441" y="61378"/>
                  <a:pt x="13992" y="61378"/>
                </a:cubicBezTo>
                <a:cubicBezTo>
                  <a:pt x="15172" y="61378"/>
                  <a:pt x="17864" y="61418"/>
                  <a:pt x="20632" y="61418"/>
                </a:cubicBezTo>
                <a:cubicBezTo>
                  <a:pt x="23572" y="61418"/>
                  <a:pt x="26598" y="61373"/>
                  <a:pt x="27984" y="61184"/>
                </a:cubicBezTo>
                <a:cubicBezTo>
                  <a:pt x="28436" y="61141"/>
                  <a:pt x="29222" y="61119"/>
                  <a:pt x="30220" y="61119"/>
                </a:cubicBezTo>
                <a:cubicBezTo>
                  <a:pt x="31218" y="61119"/>
                  <a:pt x="32429" y="61141"/>
                  <a:pt x="33731" y="61184"/>
                </a:cubicBezTo>
                <a:cubicBezTo>
                  <a:pt x="38661" y="61184"/>
                  <a:pt x="44860" y="61184"/>
                  <a:pt x="45312" y="60474"/>
                </a:cubicBezTo>
                <a:cubicBezTo>
                  <a:pt x="46022" y="59311"/>
                  <a:pt x="45936" y="48635"/>
                  <a:pt x="45936" y="42629"/>
                </a:cubicBezTo>
                <a:cubicBezTo>
                  <a:pt x="45850" y="34643"/>
                  <a:pt x="46194" y="23601"/>
                  <a:pt x="46281" y="18047"/>
                </a:cubicBezTo>
                <a:cubicBezTo>
                  <a:pt x="46388" y="12407"/>
                  <a:pt x="46108" y="1193"/>
                  <a:pt x="45570" y="461"/>
                </a:cubicBezTo>
                <a:cubicBezTo>
                  <a:pt x="45314" y="134"/>
                  <a:pt x="42472" y="17"/>
                  <a:pt x="38906" y="17"/>
                </a:cubicBezTo>
                <a:cubicBezTo>
                  <a:pt x="33785" y="17"/>
                  <a:pt x="27172" y="258"/>
                  <a:pt x="24583" y="461"/>
                </a:cubicBezTo>
                <a:cubicBezTo>
                  <a:pt x="24243" y="482"/>
                  <a:pt x="23817" y="492"/>
                  <a:pt x="23320" y="492"/>
                </a:cubicBezTo>
                <a:cubicBezTo>
                  <a:pt x="21333" y="492"/>
                  <a:pt x="18220" y="340"/>
                  <a:pt x="14983" y="203"/>
                </a:cubicBezTo>
                <a:cubicBezTo>
                  <a:pt x="11856" y="115"/>
                  <a:pt x="8609" y="1"/>
                  <a:pt x="6060" y="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6"/>
          <p:cNvSpPr/>
          <p:nvPr/>
        </p:nvSpPr>
        <p:spPr>
          <a:xfrm>
            <a:off x="4710869" y="1176032"/>
            <a:ext cx="1798965" cy="1804183"/>
          </a:xfrm>
          <a:custGeom>
            <a:avLst/>
            <a:gdLst/>
            <a:ahLst/>
            <a:cxnLst/>
            <a:rect l="l" t="t" r="r" b="b"/>
            <a:pathLst>
              <a:path w="46389" h="61419" extrusionOk="0">
                <a:moveTo>
                  <a:pt x="6060" y="1"/>
                </a:moveTo>
                <a:cubicBezTo>
                  <a:pt x="3572" y="1"/>
                  <a:pt x="1750" y="110"/>
                  <a:pt x="1357" y="461"/>
                </a:cubicBezTo>
                <a:cubicBezTo>
                  <a:pt x="281" y="1279"/>
                  <a:pt x="539" y="8813"/>
                  <a:pt x="453" y="16347"/>
                </a:cubicBezTo>
                <a:cubicBezTo>
                  <a:pt x="367" y="23880"/>
                  <a:pt x="367" y="41897"/>
                  <a:pt x="453" y="45406"/>
                </a:cubicBezTo>
                <a:cubicBezTo>
                  <a:pt x="539" y="49001"/>
                  <a:pt x="1" y="59118"/>
                  <a:pt x="819" y="60388"/>
                </a:cubicBezTo>
                <a:cubicBezTo>
                  <a:pt x="1516" y="61284"/>
                  <a:pt x="7543" y="61387"/>
                  <a:pt x="11368" y="61387"/>
                </a:cubicBezTo>
                <a:cubicBezTo>
                  <a:pt x="12501" y="61387"/>
                  <a:pt x="13441" y="61378"/>
                  <a:pt x="13992" y="61378"/>
                </a:cubicBezTo>
                <a:cubicBezTo>
                  <a:pt x="15172" y="61378"/>
                  <a:pt x="17864" y="61418"/>
                  <a:pt x="20632" y="61418"/>
                </a:cubicBezTo>
                <a:cubicBezTo>
                  <a:pt x="23572" y="61418"/>
                  <a:pt x="26598" y="61373"/>
                  <a:pt x="27984" y="61184"/>
                </a:cubicBezTo>
                <a:cubicBezTo>
                  <a:pt x="28436" y="61141"/>
                  <a:pt x="29222" y="61119"/>
                  <a:pt x="30220" y="61119"/>
                </a:cubicBezTo>
                <a:cubicBezTo>
                  <a:pt x="31218" y="61119"/>
                  <a:pt x="32429" y="61141"/>
                  <a:pt x="33731" y="61184"/>
                </a:cubicBezTo>
                <a:cubicBezTo>
                  <a:pt x="38661" y="61184"/>
                  <a:pt x="44860" y="61184"/>
                  <a:pt x="45312" y="60474"/>
                </a:cubicBezTo>
                <a:cubicBezTo>
                  <a:pt x="46022" y="59311"/>
                  <a:pt x="45936" y="48635"/>
                  <a:pt x="45936" y="42629"/>
                </a:cubicBezTo>
                <a:cubicBezTo>
                  <a:pt x="45850" y="34643"/>
                  <a:pt x="46194" y="23601"/>
                  <a:pt x="46281" y="18047"/>
                </a:cubicBezTo>
                <a:cubicBezTo>
                  <a:pt x="46388" y="12407"/>
                  <a:pt x="46108" y="1193"/>
                  <a:pt x="45570" y="461"/>
                </a:cubicBezTo>
                <a:cubicBezTo>
                  <a:pt x="45314" y="134"/>
                  <a:pt x="42472" y="17"/>
                  <a:pt x="38906" y="17"/>
                </a:cubicBezTo>
                <a:cubicBezTo>
                  <a:pt x="33785" y="17"/>
                  <a:pt x="27172" y="258"/>
                  <a:pt x="24583" y="461"/>
                </a:cubicBezTo>
                <a:cubicBezTo>
                  <a:pt x="24243" y="482"/>
                  <a:pt x="23817" y="492"/>
                  <a:pt x="23320" y="492"/>
                </a:cubicBezTo>
                <a:cubicBezTo>
                  <a:pt x="21333" y="492"/>
                  <a:pt x="18220" y="340"/>
                  <a:pt x="14983" y="203"/>
                </a:cubicBezTo>
                <a:cubicBezTo>
                  <a:pt x="11856" y="115"/>
                  <a:pt x="8609" y="1"/>
                  <a:pt x="606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4691818" y="1176032"/>
            <a:ext cx="1798965" cy="1804183"/>
          </a:xfrm>
          <a:custGeom>
            <a:avLst/>
            <a:gdLst/>
            <a:ahLst/>
            <a:cxnLst/>
            <a:rect l="l" t="t" r="r" b="b"/>
            <a:pathLst>
              <a:path w="46389" h="61419" extrusionOk="0">
                <a:moveTo>
                  <a:pt x="6060" y="1"/>
                </a:moveTo>
                <a:cubicBezTo>
                  <a:pt x="3572" y="1"/>
                  <a:pt x="1750" y="110"/>
                  <a:pt x="1357" y="461"/>
                </a:cubicBezTo>
                <a:cubicBezTo>
                  <a:pt x="281" y="1279"/>
                  <a:pt x="539" y="8813"/>
                  <a:pt x="453" y="16347"/>
                </a:cubicBezTo>
                <a:cubicBezTo>
                  <a:pt x="367" y="23880"/>
                  <a:pt x="367" y="41897"/>
                  <a:pt x="453" y="45406"/>
                </a:cubicBezTo>
                <a:cubicBezTo>
                  <a:pt x="539" y="49001"/>
                  <a:pt x="1" y="59118"/>
                  <a:pt x="819" y="60388"/>
                </a:cubicBezTo>
                <a:cubicBezTo>
                  <a:pt x="1516" y="61284"/>
                  <a:pt x="7543" y="61387"/>
                  <a:pt x="11368" y="61387"/>
                </a:cubicBezTo>
                <a:cubicBezTo>
                  <a:pt x="12501" y="61387"/>
                  <a:pt x="13441" y="61378"/>
                  <a:pt x="13992" y="61378"/>
                </a:cubicBezTo>
                <a:cubicBezTo>
                  <a:pt x="15172" y="61378"/>
                  <a:pt x="17864" y="61418"/>
                  <a:pt x="20632" y="61418"/>
                </a:cubicBezTo>
                <a:cubicBezTo>
                  <a:pt x="23572" y="61418"/>
                  <a:pt x="26598" y="61373"/>
                  <a:pt x="27984" y="61184"/>
                </a:cubicBezTo>
                <a:cubicBezTo>
                  <a:pt x="28436" y="61141"/>
                  <a:pt x="29222" y="61119"/>
                  <a:pt x="30220" y="61119"/>
                </a:cubicBezTo>
                <a:cubicBezTo>
                  <a:pt x="31218" y="61119"/>
                  <a:pt x="32429" y="61141"/>
                  <a:pt x="33731" y="61184"/>
                </a:cubicBezTo>
                <a:cubicBezTo>
                  <a:pt x="38661" y="61184"/>
                  <a:pt x="44860" y="61184"/>
                  <a:pt x="45312" y="60474"/>
                </a:cubicBezTo>
                <a:cubicBezTo>
                  <a:pt x="46022" y="59311"/>
                  <a:pt x="45936" y="48635"/>
                  <a:pt x="45936" y="42629"/>
                </a:cubicBezTo>
                <a:cubicBezTo>
                  <a:pt x="45850" y="34643"/>
                  <a:pt x="46194" y="23601"/>
                  <a:pt x="46281" y="18047"/>
                </a:cubicBezTo>
                <a:cubicBezTo>
                  <a:pt x="46388" y="12407"/>
                  <a:pt x="46108" y="1193"/>
                  <a:pt x="45570" y="461"/>
                </a:cubicBezTo>
                <a:cubicBezTo>
                  <a:pt x="45314" y="134"/>
                  <a:pt x="42472" y="17"/>
                  <a:pt x="38906" y="17"/>
                </a:cubicBezTo>
                <a:cubicBezTo>
                  <a:pt x="33785" y="17"/>
                  <a:pt x="27172" y="258"/>
                  <a:pt x="24583" y="461"/>
                </a:cubicBezTo>
                <a:cubicBezTo>
                  <a:pt x="24243" y="482"/>
                  <a:pt x="23817" y="492"/>
                  <a:pt x="23320" y="492"/>
                </a:cubicBezTo>
                <a:cubicBezTo>
                  <a:pt x="21333" y="492"/>
                  <a:pt x="18220" y="340"/>
                  <a:pt x="14983" y="203"/>
                </a:cubicBezTo>
                <a:cubicBezTo>
                  <a:pt x="11856" y="115"/>
                  <a:pt x="8609" y="1"/>
                  <a:pt x="6060" y="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2653216" y="1159726"/>
            <a:ext cx="1798965" cy="1804183"/>
          </a:xfrm>
          <a:custGeom>
            <a:avLst/>
            <a:gdLst/>
            <a:ahLst/>
            <a:cxnLst/>
            <a:rect l="l" t="t" r="r" b="b"/>
            <a:pathLst>
              <a:path w="46389" h="61419" extrusionOk="0">
                <a:moveTo>
                  <a:pt x="6060" y="1"/>
                </a:moveTo>
                <a:cubicBezTo>
                  <a:pt x="3572" y="1"/>
                  <a:pt x="1750" y="110"/>
                  <a:pt x="1357" y="461"/>
                </a:cubicBezTo>
                <a:cubicBezTo>
                  <a:pt x="281" y="1279"/>
                  <a:pt x="539" y="8813"/>
                  <a:pt x="453" y="16347"/>
                </a:cubicBezTo>
                <a:cubicBezTo>
                  <a:pt x="367" y="23880"/>
                  <a:pt x="367" y="41897"/>
                  <a:pt x="453" y="45406"/>
                </a:cubicBezTo>
                <a:cubicBezTo>
                  <a:pt x="539" y="49001"/>
                  <a:pt x="1" y="59118"/>
                  <a:pt x="819" y="60388"/>
                </a:cubicBezTo>
                <a:cubicBezTo>
                  <a:pt x="1516" y="61284"/>
                  <a:pt x="7543" y="61387"/>
                  <a:pt x="11368" y="61387"/>
                </a:cubicBezTo>
                <a:cubicBezTo>
                  <a:pt x="12501" y="61387"/>
                  <a:pt x="13441" y="61378"/>
                  <a:pt x="13992" y="61378"/>
                </a:cubicBezTo>
                <a:cubicBezTo>
                  <a:pt x="15172" y="61378"/>
                  <a:pt x="17864" y="61418"/>
                  <a:pt x="20632" y="61418"/>
                </a:cubicBezTo>
                <a:cubicBezTo>
                  <a:pt x="23572" y="61418"/>
                  <a:pt x="26598" y="61373"/>
                  <a:pt x="27984" y="61184"/>
                </a:cubicBezTo>
                <a:cubicBezTo>
                  <a:pt x="28436" y="61141"/>
                  <a:pt x="29222" y="61119"/>
                  <a:pt x="30220" y="61119"/>
                </a:cubicBezTo>
                <a:cubicBezTo>
                  <a:pt x="31218" y="61119"/>
                  <a:pt x="32429" y="61141"/>
                  <a:pt x="33731" y="61184"/>
                </a:cubicBezTo>
                <a:cubicBezTo>
                  <a:pt x="38661" y="61184"/>
                  <a:pt x="44860" y="61184"/>
                  <a:pt x="45312" y="60474"/>
                </a:cubicBezTo>
                <a:cubicBezTo>
                  <a:pt x="46022" y="59311"/>
                  <a:pt x="45936" y="48635"/>
                  <a:pt x="45936" y="42629"/>
                </a:cubicBezTo>
                <a:cubicBezTo>
                  <a:pt x="45850" y="34643"/>
                  <a:pt x="46194" y="23601"/>
                  <a:pt x="46281" y="18047"/>
                </a:cubicBezTo>
                <a:cubicBezTo>
                  <a:pt x="46388" y="12407"/>
                  <a:pt x="46108" y="1193"/>
                  <a:pt x="45570" y="461"/>
                </a:cubicBezTo>
                <a:cubicBezTo>
                  <a:pt x="45314" y="134"/>
                  <a:pt x="42472" y="17"/>
                  <a:pt x="38906" y="17"/>
                </a:cubicBezTo>
                <a:cubicBezTo>
                  <a:pt x="33785" y="17"/>
                  <a:pt x="27172" y="258"/>
                  <a:pt x="24583" y="461"/>
                </a:cubicBezTo>
                <a:cubicBezTo>
                  <a:pt x="24243" y="482"/>
                  <a:pt x="23817" y="492"/>
                  <a:pt x="23320" y="492"/>
                </a:cubicBezTo>
                <a:cubicBezTo>
                  <a:pt x="21333" y="492"/>
                  <a:pt x="18220" y="340"/>
                  <a:pt x="14983" y="203"/>
                </a:cubicBezTo>
                <a:cubicBezTo>
                  <a:pt x="11856" y="115"/>
                  <a:pt x="8609" y="1"/>
                  <a:pt x="6060" y="1"/>
                </a:cubicBezTo>
                <a:close/>
              </a:path>
            </a:pathLst>
          </a:custGeom>
          <a:solidFill>
            <a:srgbClr val="EDB0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684982" y="1585875"/>
            <a:ext cx="1632600" cy="873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smtClean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Ingresos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smtClean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bajos</a:t>
            </a:r>
            <a:endParaRPr sz="17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2714171" y="3276858"/>
            <a:ext cx="1632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Goals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714171" y="3622160"/>
            <a:ext cx="16326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is a gas giant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9" name="Google Shape;79;p16"/>
          <p:cNvGrpSpPr/>
          <p:nvPr/>
        </p:nvGrpSpPr>
        <p:grpSpPr>
          <a:xfrm>
            <a:off x="2975784" y="4061881"/>
            <a:ext cx="264400" cy="239000"/>
            <a:chOff x="3080225" y="4241325"/>
            <a:chExt cx="264400" cy="239000"/>
          </a:xfrm>
        </p:grpSpPr>
        <p:sp>
          <p:nvSpPr>
            <p:cNvPr id="80" name="Google Shape;80;p16"/>
            <p:cNvSpPr/>
            <p:nvPr/>
          </p:nvSpPr>
          <p:spPr>
            <a:xfrm>
              <a:off x="3080225" y="4297250"/>
              <a:ext cx="243825" cy="172925"/>
            </a:xfrm>
            <a:custGeom>
              <a:avLst/>
              <a:gdLst/>
              <a:ahLst/>
              <a:cxnLst/>
              <a:rect l="l" t="t" r="r" b="b"/>
              <a:pathLst>
                <a:path w="9753" h="6917" extrusionOk="0">
                  <a:moveTo>
                    <a:pt x="1840" y="0"/>
                  </a:moveTo>
                  <a:cubicBezTo>
                    <a:pt x="1676" y="0"/>
                    <a:pt x="1508" y="105"/>
                    <a:pt x="1435" y="260"/>
                  </a:cubicBezTo>
                  <a:cubicBezTo>
                    <a:pt x="1181" y="260"/>
                    <a:pt x="1001" y="380"/>
                    <a:pt x="927" y="634"/>
                  </a:cubicBezTo>
                  <a:cubicBezTo>
                    <a:pt x="1" y="3128"/>
                    <a:pt x="927" y="5981"/>
                    <a:pt x="3675" y="6728"/>
                  </a:cubicBezTo>
                  <a:cubicBezTo>
                    <a:pt x="4114" y="6851"/>
                    <a:pt x="4611" y="6916"/>
                    <a:pt x="5117" y="6916"/>
                  </a:cubicBezTo>
                  <a:cubicBezTo>
                    <a:pt x="5900" y="6916"/>
                    <a:pt x="6705" y="6759"/>
                    <a:pt x="7349" y="6414"/>
                  </a:cubicBezTo>
                  <a:cubicBezTo>
                    <a:pt x="8469" y="5861"/>
                    <a:pt x="9022" y="4741"/>
                    <a:pt x="9515" y="3621"/>
                  </a:cubicBezTo>
                  <a:cubicBezTo>
                    <a:pt x="9753" y="3215"/>
                    <a:pt x="9387" y="2809"/>
                    <a:pt x="8984" y="2809"/>
                  </a:cubicBezTo>
                  <a:cubicBezTo>
                    <a:pt x="8957" y="2809"/>
                    <a:pt x="8930" y="2811"/>
                    <a:pt x="8902" y="2814"/>
                  </a:cubicBezTo>
                  <a:cubicBezTo>
                    <a:pt x="8160" y="2852"/>
                    <a:pt x="7146" y="3085"/>
                    <a:pt x="6231" y="3085"/>
                  </a:cubicBezTo>
                  <a:cubicBezTo>
                    <a:pt x="5692" y="3085"/>
                    <a:pt x="5188" y="3004"/>
                    <a:pt x="4795" y="2755"/>
                  </a:cubicBezTo>
                  <a:cubicBezTo>
                    <a:pt x="3735" y="2127"/>
                    <a:pt x="2988" y="1007"/>
                    <a:pt x="2122" y="141"/>
                  </a:cubicBezTo>
                  <a:cubicBezTo>
                    <a:pt x="2046" y="42"/>
                    <a:pt x="1944" y="0"/>
                    <a:pt x="18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3084700" y="4241325"/>
              <a:ext cx="259925" cy="239000"/>
            </a:xfrm>
            <a:custGeom>
              <a:avLst/>
              <a:gdLst/>
              <a:ahLst/>
              <a:cxnLst/>
              <a:rect l="l" t="t" r="r" b="b"/>
              <a:pathLst>
                <a:path w="10397" h="9560" extrusionOk="0">
                  <a:moveTo>
                    <a:pt x="5033" y="406"/>
                  </a:moveTo>
                  <a:cubicBezTo>
                    <a:pt x="5661" y="406"/>
                    <a:pt x="6286" y="536"/>
                    <a:pt x="6856" y="810"/>
                  </a:cubicBezTo>
                  <a:cubicBezTo>
                    <a:pt x="8903" y="1930"/>
                    <a:pt x="9903" y="4424"/>
                    <a:pt x="8903" y="6545"/>
                  </a:cubicBezTo>
                  <a:cubicBezTo>
                    <a:pt x="8068" y="8351"/>
                    <a:pt x="6516" y="9067"/>
                    <a:pt x="4824" y="9067"/>
                  </a:cubicBezTo>
                  <a:cubicBezTo>
                    <a:pt x="4123" y="9067"/>
                    <a:pt x="3398" y="8944"/>
                    <a:pt x="2689" y="8726"/>
                  </a:cubicBezTo>
                  <a:cubicBezTo>
                    <a:pt x="2665" y="8716"/>
                    <a:pt x="2642" y="8712"/>
                    <a:pt x="2622" y="8712"/>
                  </a:cubicBezTo>
                  <a:cubicBezTo>
                    <a:pt x="2606" y="8712"/>
                    <a:pt x="2590" y="8715"/>
                    <a:pt x="2577" y="8720"/>
                  </a:cubicBezTo>
                  <a:lnTo>
                    <a:pt x="2577" y="8720"/>
                  </a:lnTo>
                  <a:cubicBezTo>
                    <a:pt x="1329" y="7980"/>
                    <a:pt x="568" y="6993"/>
                    <a:pt x="568" y="5485"/>
                  </a:cubicBezTo>
                  <a:cubicBezTo>
                    <a:pt x="568" y="4305"/>
                    <a:pt x="822" y="3050"/>
                    <a:pt x="1435" y="2124"/>
                  </a:cubicBezTo>
                  <a:cubicBezTo>
                    <a:pt x="2293" y="1020"/>
                    <a:pt x="3670" y="406"/>
                    <a:pt x="5033" y="406"/>
                  </a:cubicBezTo>
                  <a:close/>
                  <a:moveTo>
                    <a:pt x="4963" y="0"/>
                  </a:moveTo>
                  <a:cubicBezTo>
                    <a:pt x="3414" y="0"/>
                    <a:pt x="1887" y="758"/>
                    <a:pt x="1061" y="2064"/>
                  </a:cubicBezTo>
                  <a:cubicBezTo>
                    <a:pt x="315" y="3184"/>
                    <a:pt x="1" y="4797"/>
                    <a:pt x="195" y="6112"/>
                  </a:cubicBezTo>
                  <a:cubicBezTo>
                    <a:pt x="369" y="7430"/>
                    <a:pt x="1316" y="8299"/>
                    <a:pt x="2504" y="8909"/>
                  </a:cubicBezTo>
                  <a:lnTo>
                    <a:pt x="2504" y="8909"/>
                  </a:lnTo>
                  <a:cubicBezTo>
                    <a:pt x="2514" y="8933"/>
                    <a:pt x="2531" y="8953"/>
                    <a:pt x="2555" y="8965"/>
                  </a:cubicBezTo>
                  <a:cubicBezTo>
                    <a:pt x="3276" y="9372"/>
                    <a:pt x="4051" y="9560"/>
                    <a:pt x="4817" y="9560"/>
                  </a:cubicBezTo>
                  <a:cubicBezTo>
                    <a:pt x="6636" y="9560"/>
                    <a:pt x="8404" y="8497"/>
                    <a:pt x="9276" y="6784"/>
                  </a:cubicBezTo>
                  <a:cubicBezTo>
                    <a:pt x="10396" y="4364"/>
                    <a:pt x="9276" y="1556"/>
                    <a:pt x="6916" y="436"/>
                  </a:cubicBezTo>
                  <a:cubicBezTo>
                    <a:pt x="6297" y="140"/>
                    <a:pt x="5628" y="0"/>
                    <a:pt x="4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3207925" y="4365025"/>
              <a:ext cx="118025" cy="14200"/>
            </a:xfrm>
            <a:custGeom>
              <a:avLst/>
              <a:gdLst/>
              <a:ahLst/>
              <a:cxnLst/>
              <a:rect l="l" t="t" r="r" b="b"/>
              <a:pathLst>
                <a:path w="4721" h="568" extrusionOk="0">
                  <a:moveTo>
                    <a:pt x="2962" y="0"/>
                  </a:moveTo>
                  <a:cubicBezTo>
                    <a:pt x="1968" y="0"/>
                    <a:pt x="963" y="58"/>
                    <a:pt x="120" y="223"/>
                  </a:cubicBezTo>
                  <a:cubicBezTo>
                    <a:pt x="1" y="283"/>
                    <a:pt x="1" y="417"/>
                    <a:pt x="120" y="477"/>
                  </a:cubicBezTo>
                  <a:cubicBezTo>
                    <a:pt x="500" y="543"/>
                    <a:pt x="898" y="568"/>
                    <a:pt x="1305" y="568"/>
                  </a:cubicBezTo>
                  <a:cubicBezTo>
                    <a:pt x="2372" y="568"/>
                    <a:pt x="3504" y="396"/>
                    <a:pt x="4541" y="342"/>
                  </a:cubicBezTo>
                  <a:cubicBezTo>
                    <a:pt x="4720" y="342"/>
                    <a:pt x="4720" y="44"/>
                    <a:pt x="4541" y="44"/>
                  </a:cubicBezTo>
                  <a:cubicBezTo>
                    <a:pt x="4037" y="17"/>
                    <a:pt x="3501" y="0"/>
                    <a:pt x="2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3116075" y="4280225"/>
              <a:ext cx="97450" cy="97300"/>
            </a:xfrm>
            <a:custGeom>
              <a:avLst/>
              <a:gdLst/>
              <a:ahLst/>
              <a:cxnLst/>
              <a:rect l="l" t="t" r="r" b="b"/>
              <a:pathLst>
                <a:path w="3898" h="3892" extrusionOk="0">
                  <a:moveTo>
                    <a:pt x="120" y="0"/>
                  </a:moveTo>
                  <a:cubicBezTo>
                    <a:pt x="60" y="0"/>
                    <a:pt x="1" y="75"/>
                    <a:pt x="60" y="135"/>
                  </a:cubicBezTo>
                  <a:cubicBezTo>
                    <a:pt x="314" y="882"/>
                    <a:pt x="1240" y="1434"/>
                    <a:pt x="1808" y="2002"/>
                  </a:cubicBezTo>
                  <a:cubicBezTo>
                    <a:pt x="2420" y="2689"/>
                    <a:pt x="2988" y="3436"/>
                    <a:pt x="3734" y="3869"/>
                  </a:cubicBezTo>
                  <a:cubicBezTo>
                    <a:pt x="3766" y="3885"/>
                    <a:pt x="3793" y="3892"/>
                    <a:pt x="3815" y="3892"/>
                  </a:cubicBezTo>
                  <a:cubicBezTo>
                    <a:pt x="3877" y="3892"/>
                    <a:pt x="3898" y="3833"/>
                    <a:pt x="3854" y="3734"/>
                  </a:cubicBezTo>
                  <a:cubicBezTo>
                    <a:pt x="3421" y="2988"/>
                    <a:pt x="2674" y="2435"/>
                    <a:pt x="2047" y="1808"/>
                  </a:cubicBezTo>
                  <a:cubicBezTo>
                    <a:pt x="1494" y="1195"/>
                    <a:pt x="867" y="254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16"/>
          <p:cNvGrpSpPr/>
          <p:nvPr/>
        </p:nvGrpSpPr>
        <p:grpSpPr>
          <a:xfrm>
            <a:off x="3825259" y="4061631"/>
            <a:ext cx="259900" cy="239250"/>
            <a:chOff x="3929700" y="4219425"/>
            <a:chExt cx="259900" cy="239250"/>
          </a:xfrm>
        </p:grpSpPr>
        <p:sp>
          <p:nvSpPr>
            <p:cNvPr id="85" name="Google Shape;85;p16"/>
            <p:cNvSpPr/>
            <p:nvPr/>
          </p:nvSpPr>
          <p:spPr>
            <a:xfrm>
              <a:off x="3932700" y="4226050"/>
              <a:ext cx="239725" cy="223100"/>
            </a:xfrm>
            <a:custGeom>
              <a:avLst/>
              <a:gdLst/>
              <a:ahLst/>
              <a:cxnLst/>
              <a:rect l="l" t="t" r="r" b="b"/>
              <a:pathLst>
                <a:path w="9589" h="8924" extrusionOk="0">
                  <a:moveTo>
                    <a:pt x="4682" y="1"/>
                  </a:moveTo>
                  <a:cubicBezTo>
                    <a:pt x="3142" y="1"/>
                    <a:pt x="1491" y="765"/>
                    <a:pt x="1061" y="2167"/>
                  </a:cubicBezTo>
                  <a:cubicBezTo>
                    <a:pt x="1001" y="2302"/>
                    <a:pt x="1001" y="2421"/>
                    <a:pt x="1061" y="2541"/>
                  </a:cubicBezTo>
                  <a:cubicBezTo>
                    <a:pt x="1001" y="2541"/>
                    <a:pt x="1001" y="2615"/>
                    <a:pt x="1001" y="2615"/>
                  </a:cubicBezTo>
                  <a:cubicBezTo>
                    <a:pt x="881" y="2675"/>
                    <a:pt x="747" y="2795"/>
                    <a:pt x="687" y="3049"/>
                  </a:cubicBezTo>
                  <a:cubicBezTo>
                    <a:pt x="254" y="4662"/>
                    <a:pt x="0" y="6275"/>
                    <a:pt x="1315" y="7589"/>
                  </a:cubicBezTo>
                  <a:cubicBezTo>
                    <a:pt x="1494" y="7709"/>
                    <a:pt x="1688" y="7768"/>
                    <a:pt x="1807" y="7768"/>
                  </a:cubicBezTo>
                  <a:cubicBezTo>
                    <a:pt x="2458" y="8431"/>
                    <a:pt x="3314" y="8841"/>
                    <a:pt x="4279" y="8841"/>
                  </a:cubicBezTo>
                  <a:cubicBezTo>
                    <a:pt x="4510" y="8841"/>
                    <a:pt x="4747" y="8818"/>
                    <a:pt x="4989" y="8769"/>
                  </a:cubicBezTo>
                  <a:cubicBezTo>
                    <a:pt x="5197" y="8875"/>
                    <a:pt x="5413" y="8923"/>
                    <a:pt x="5633" y="8923"/>
                  </a:cubicBezTo>
                  <a:cubicBezTo>
                    <a:pt x="6060" y="8923"/>
                    <a:pt x="6501" y="8742"/>
                    <a:pt x="6915" y="8455"/>
                  </a:cubicBezTo>
                  <a:cubicBezTo>
                    <a:pt x="6915" y="8396"/>
                    <a:pt x="6915" y="8396"/>
                    <a:pt x="6975" y="8396"/>
                  </a:cubicBezTo>
                  <a:cubicBezTo>
                    <a:pt x="7528" y="8022"/>
                    <a:pt x="8036" y="7529"/>
                    <a:pt x="8275" y="6962"/>
                  </a:cubicBezTo>
                  <a:cubicBezTo>
                    <a:pt x="8648" y="6409"/>
                    <a:pt x="8962" y="5901"/>
                    <a:pt x="9156" y="5528"/>
                  </a:cubicBezTo>
                  <a:lnTo>
                    <a:pt x="9156" y="5289"/>
                  </a:lnTo>
                  <a:cubicBezTo>
                    <a:pt x="9216" y="5229"/>
                    <a:pt x="9216" y="5229"/>
                    <a:pt x="9216" y="5155"/>
                  </a:cubicBezTo>
                  <a:cubicBezTo>
                    <a:pt x="9469" y="4721"/>
                    <a:pt x="9589" y="4348"/>
                    <a:pt x="9469" y="3855"/>
                  </a:cubicBezTo>
                  <a:cubicBezTo>
                    <a:pt x="9335" y="3288"/>
                    <a:pt x="9156" y="2541"/>
                    <a:pt x="8902" y="1988"/>
                  </a:cubicBezTo>
                  <a:cubicBezTo>
                    <a:pt x="8529" y="1122"/>
                    <a:pt x="7782" y="749"/>
                    <a:pt x="6975" y="674"/>
                  </a:cubicBezTo>
                  <a:lnTo>
                    <a:pt x="6915" y="674"/>
                  </a:lnTo>
                  <a:cubicBezTo>
                    <a:pt x="6856" y="614"/>
                    <a:pt x="6781" y="614"/>
                    <a:pt x="6781" y="614"/>
                  </a:cubicBezTo>
                  <a:cubicBezTo>
                    <a:pt x="6721" y="554"/>
                    <a:pt x="6662" y="495"/>
                    <a:pt x="6602" y="495"/>
                  </a:cubicBezTo>
                  <a:cubicBezTo>
                    <a:pt x="6071" y="161"/>
                    <a:pt x="5388" y="1"/>
                    <a:pt x="4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3929700" y="4219425"/>
              <a:ext cx="259900" cy="239250"/>
            </a:xfrm>
            <a:custGeom>
              <a:avLst/>
              <a:gdLst/>
              <a:ahLst/>
              <a:cxnLst/>
              <a:rect l="l" t="t" r="r" b="b"/>
              <a:pathLst>
                <a:path w="10396" h="9570" extrusionOk="0">
                  <a:moveTo>
                    <a:pt x="4994" y="412"/>
                  </a:moveTo>
                  <a:cubicBezTo>
                    <a:pt x="5632" y="412"/>
                    <a:pt x="6268" y="544"/>
                    <a:pt x="6841" y="819"/>
                  </a:cubicBezTo>
                  <a:cubicBezTo>
                    <a:pt x="8902" y="1940"/>
                    <a:pt x="9888" y="4434"/>
                    <a:pt x="8902" y="6540"/>
                  </a:cubicBezTo>
                  <a:cubicBezTo>
                    <a:pt x="8015" y="8346"/>
                    <a:pt x="6485" y="9062"/>
                    <a:pt x="4804" y="9062"/>
                  </a:cubicBezTo>
                  <a:cubicBezTo>
                    <a:pt x="4109" y="9062"/>
                    <a:pt x="3387" y="8939"/>
                    <a:pt x="2674" y="8720"/>
                  </a:cubicBezTo>
                  <a:cubicBezTo>
                    <a:pt x="2656" y="8714"/>
                    <a:pt x="2637" y="8711"/>
                    <a:pt x="2620" y="8711"/>
                  </a:cubicBezTo>
                  <a:cubicBezTo>
                    <a:pt x="2603" y="8711"/>
                    <a:pt x="2586" y="8714"/>
                    <a:pt x="2570" y="8719"/>
                  </a:cubicBezTo>
                  <a:lnTo>
                    <a:pt x="2570" y="8719"/>
                  </a:lnTo>
                  <a:cubicBezTo>
                    <a:pt x="1328" y="7980"/>
                    <a:pt x="494" y="7006"/>
                    <a:pt x="494" y="5494"/>
                  </a:cubicBezTo>
                  <a:cubicBezTo>
                    <a:pt x="494" y="4299"/>
                    <a:pt x="747" y="3060"/>
                    <a:pt x="1435" y="2134"/>
                  </a:cubicBezTo>
                  <a:cubicBezTo>
                    <a:pt x="2240" y="1023"/>
                    <a:pt x="3623" y="412"/>
                    <a:pt x="4994" y="412"/>
                  </a:cubicBezTo>
                  <a:close/>
                  <a:moveTo>
                    <a:pt x="4940" y="0"/>
                  </a:moveTo>
                  <a:cubicBezTo>
                    <a:pt x="3398" y="0"/>
                    <a:pt x="1866" y="757"/>
                    <a:pt x="1001" y="2059"/>
                  </a:cubicBezTo>
                  <a:cubicBezTo>
                    <a:pt x="314" y="3179"/>
                    <a:pt x="1" y="4807"/>
                    <a:pt x="120" y="6107"/>
                  </a:cubicBezTo>
                  <a:cubicBezTo>
                    <a:pt x="311" y="7458"/>
                    <a:pt x="1339" y="8318"/>
                    <a:pt x="2495" y="8942"/>
                  </a:cubicBezTo>
                  <a:lnTo>
                    <a:pt x="2495" y="8942"/>
                  </a:lnTo>
                  <a:cubicBezTo>
                    <a:pt x="2510" y="8956"/>
                    <a:pt x="2530" y="8967"/>
                    <a:pt x="2555" y="8974"/>
                  </a:cubicBezTo>
                  <a:cubicBezTo>
                    <a:pt x="3271" y="9381"/>
                    <a:pt x="4043" y="9569"/>
                    <a:pt x="4805" y="9569"/>
                  </a:cubicBezTo>
                  <a:cubicBezTo>
                    <a:pt x="6617" y="9569"/>
                    <a:pt x="8375" y="8507"/>
                    <a:pt x="9216" y="6794"/>
                  </a:cubicBezTo>
                  <a:cubicBezTo>
                    <a:pt x="10396" y="4374"/>
                    <a:pt x="9216" y="1566"/>
                    <a:pt x="6901" y="446"/>
                  </a:cubicBezTo>
                  <a:cubicBezTo>
                    <a:pt x="6281" y="143"/>
                    <a:pt x="5610" y="0"/>
                    <a:pt x="4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16"/>
          <p:cNvGrpSpPr/>
          <p:nvPr/>
        </p:nvGrpSpPr>
        <p:grpSpPr>
          <a:xfrm>
            <a:off x="3402209" y="4061881"/>
            <a:ext cx="261400" cy="239000"/>
            <a:chOff x="3506650" y="4230500"/>
            <a:chExt cx="261400" cy="239000"/>
          </a:xfrm>
        </p:grpSpPr>
        <p:sp>
          <p:nvSpPr>
            <p:cNvPr id="88" name="Google Shape;88;p16"/>
            <p:cNvSpPr/>
            <p:nvPr/>
          </p:nvSpPr>
          <p:spPr>
            <a:xfrm>
              <a:off x="3511125" y="4236775"/>
              <a:ext cx="230425" cy="221850"/>
            </a:xfrm>
            <a:custGeom>
              <a:avLst/>
              <a:gdLst/>
              <a:ahLst/>
              <a:cxnLst/>
              <a:rect l="l" t="t" r="r" b="b"/>
              <a:pathLst>
                <a:path w="9217" h="8874" extrusionOk="0">
                  <a:moveTo>
                    <a:pt x="3595" y="0"/>
                  </a:moveTo>
                  <a:cubicBezTo>
                    <a:pt x="3516" y="0"/>
                    <a:pt x="3435" y="20"/>
                    <a:pt x="3361" y="66"/>
                  </a:cubicBezTo>
                  <a:cubicBezTo>
                    <a:pt x="1987" y="753"/>
                    <a:pt x="494" y="1933"/>
                    <a:pt x="120" y="3486"/>
                  </a:cubicBezTo>
                  <a:cubicBezTo>
                    <a:pt x="120" y="3740"/>
                    <a:pt x="60" y="3979"/>
                    <a:pt x="60" y="4292"/>
                  </a:cubicBezTo>
                  <a:cubicBezTo>
                    <a:pt x="1" y="4427"/>
                    <a:pt x="1" y="4546"/>
                    <a:pt x="1" y="4606"/>
                  </a:cubicBezTo>
                  <a:cubicBezTo>
                    <a:pt x="1" y="4800"/>
                    <a:pt x="1" y="4920"/>
                    <a:pt x="120" y="5039"/>
                  </a:cubicBezTo>
                  <a:cubicBezTo>
                    <a:pt x="195" y="6100"/>
                    <a:pt x="628" y="7160"/>
                    <a:pt x="1375" y="7787"/>
                  </a:cubicBezTo>
                  <a:cubicBezTo>
                    <a:pt x="2256" y="8435"/>
                    <a:pt x="3554" y="8873"/>
                    <a:pt x="4753" y="8873"/>
                  </a:cubicBezTo>
                  <a:cubicBezTo>
                    <a:pt x="5158" y="8873"/>
                    <a:pt x="5552" y="8823"/>
                    <a:pt x="5915" y="8713"/>
                  </a:cubicBezTo>
                  <a:cubicBezTo>
                    <a:pt x="6035" y="8654"/>
                    <a:pt x="6229" y="8594"/>
                    <a:pt x="6348" y="8534"/>
                  </a:cubicBezTo>
                  <a:cubicBezTo>
                    <a:pt x="6468" y="8534"/>
                    <a:pt x="6662" y="8534"/>
                    <a:pt x="6781" y="8460"/>
                  </a:cubicBezTo>
                  <a:cubicBezTo>
                    <a:pt x="8156" y="7967"/>
                    <a:pt x="8529" y="7474"/>
                    <a:pt x="9156" y="6100"/>
                  </a:cubicBezTo>
                  <a:cubicBezTo>
                    <a:pt x="9216" y="5920"/>
                    <a:pt x="9216" y="5726"/>
                    <a:pt x="9156" y="5607"/>
                  </a:cubicBezTo>
                  <a:cubicBezTo>
                    <a:pt x="9156" y="5472"/>
                    <a:pt x="9216" y="5353"/>
                    <a:pt x="9216" y="5233"/>
                  </a:cubicBezTo>
                  <a:cubicBezTo>
                    <a:pt x="9216" y="5039"/>
                    <a:pt x="9216" y="4920"/>
                    <a:pt x="9082" y="4800"/>
                  </a:cubicBezTo>
                  <a:cubicBezTo>
                    <a:pt x="7782" y="4979"/>
                    <a:pt x="6348" y="4860"/>
                    <a:pt x="5049" y="5039"/>
                  </a:cubicBezTo>
                  <a:cubicBezTo>
                    <a:pt x="5025" y="5041"/>
                    <a:pt x="5001" y="5042"/>
                    <a:pt x="4978" y="5042"/>
                  </a:cubicBezTo>
                  <a:cubicBezTo>
                    <a:pt x="4353" y="5042"/>
                    <a:pt x="4241" y="4279"/>
                    <a:pt x="4601" y="3919"/>
                  </a:cubicBezTo>
                  <a:lnTo>
                    <a:pt x="4601" y="2739"/>
                  </a:lnTo>
                  <a:lnTo>
                    <a:pt x="4601" y="558"/>
                  </a:lnTo>
                  <a:cubicBezTo>
                    <a:pt x="4601" y="245"/>
                    <a:pt x="4338" y="111"/>
                    <a:pt x="4077" y="111"/>
                  </a:cubicBezTo>
                  <a:cubicBezTo>
                    <a:pt x="4027" y="111"/>
                    <a:pt x="3977" y="116"/>
                    <a:pt x="3929" y="125"/>
                  </a:cubicBezTo>
                  <a:cubicBezTo>
                    <a:pt x="3846" y="51"/>
                    <a:pt x="3723" y="0"/>
                    <a:pt x="3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3506650" y="4230500"/>
              <a:ext cx="261400" cy="239000"/>
            </a:xfrm>
            <a:custGeom>
              <a:avLst/>
              <a:gdLst/>
              <a:ahLst/>
              <a:cxnLst/>
              <a:rect l="l" t="t" r="r" b="b"/>
              <a:pathLst>
                <a:path w="10456" h="9560" extrusionOk="0">
                  <a:moveTo>
                    <a:pt x="5008" y="402"/>
                  </a:moveTo>
                  <a:cubicBezTo>
                    <a:pt x="5638" y="402"/>
                    <a:pt x="6267" y="534"/>
                    <a:pt x="6841" y="809"/>
                  </a:cubicBezTo>
                  <a:cubicBezTo>
                    <a:pt x="8962" y="1930"/>
                    <a:pt x="9948" y="4424"/>
                    <a:pt x="8887" y="6545"/>
                  </a:cubicBezTo>
                  <a:cubicBezTo>
                    <a:pt x="8053" y="8339"/>
                    <a:pt x="6503" y="9052"/>
                    <a:pt x="4811" y="9052"/>
                  </a:cubicBezTo>
                  <a:cubicBezTo>
                    <a:pt x="4110" y="9052"/>
                    <a:pt x="3383" y="8930"/>
                    <a:pt x="2674" y="8711"/>
                  </a:cubicBezTo>
                  <a:cubicBezTo>
                    <a:pt x="2660" y="8704"/>
                    <a:pt x="2646" y="8702"/>
                    <a:pt x="2633" y="8702"/>
                  </a:cubicBezTo>
                  <a:cubicBezTo>
                    <a:pt x="2621" y="8702"/>
                    <a:pt x="2610" y="8704"/>
                    <a:pt x="2600" y="8707"/>
                  </a:cubicBezTo>
                  <a:lnTo>
                    <a:pt x="2600" y="8707"/>
                  </a:lnTo>
                  <a:cubicBezTo>
                    <a:pt x="1361" y="7969"/>
                    <a:pt x="553" y="6984"/>
                    <a:pt x="553" y="5484"/>
                  </a:cubicBezTo>
                  <a:cubicBezTo>
                    <a:pt x="553" y="4304"/>
                    <a:pt x="807" y="3050"/>
                    <a:pt x="1494" y="2124"/>
                  </a:cubicBezTo>
                  <a:cubicBezTo>
                    <a:pt x="2299" y="1013"/>
                    <a:pt x="3654" y="402"/>
                    <a:pt x="5008" y="402"/>
                  </a:cubicBezTo>
                  <a:close/>
                  <a:moveTo>
                    <a:pt x="4994" y="0"/>
                  </a:moveTo>
                  <a:cubicBezTo>
                    <a:pt x="3466" y="0"/>
                    <a:pt x="1924" y="758"/>
                    <a:pt x="1046" y="2064"/>
                  </a:cubicBezTo>
                  <a:cubicBezTo>
                    <a:pt x="299" y="3184"/>
                    <a:pt x="0" y="4797"/>
                    <a:pt x="180" y="6097"/>
                  </a:cubicBezTo>
                  <a:cubicBezTo>
                    <a:pt x="371" y="7450"/>
                    <a:pt x="1330" y="8311"/>
                    <a:pt x="2558" y="8936"/>
                  </a:cubicBezTo>
                  <a:lnTo>
                    <a:pt x="2558" y="8936"/>
                  </a:lnTo>
                  <a:cubicBezTo>
                    <a:pt x="2573" y="8948"/>
                    <a:pt x="2591" y="8957"/>
                    <a:pt x="2614" y="8964"/>
                  </a:cubicBezTo>
                  <a:cubicBezTo>
                    <a:pt x="3313" y="9371"/>
                    <a:pt x="4078" y="9560"/>
                    <a:pt x="4838" y="9560"/>
                  </a:cubicBezTo>
                  <a:cubicBezTo>
                    <a:pt x="6645" y="9560"/>
                    <a:pt x="8430" y="8497"/>
                    <a:pt x="9261" y="6784"/>
                  </a:cubicBezTo>
                  <a:cubicBezTo>
                    <a:pt x="10455" y="4364"/>
                    <a:pt x="9261" y="1556"/>
                    <a:pt x="6901" y="436"/>
                  </a:cubicBezTo>
                  <a:cubicBezTo>
                    <a:pt x="6304" y="140"/>
                    <a:pt x="5651" y="0"/>
                    <a:pt x="49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3616800" y="4235800"/>
              <a:ext cx="17200" cy="130975"/>
            </a:xfrm>
            <a:custGeom>
              <a:avLst/>
              <a:gdLst/>
              <a:ahLst/>
              <a:cxnLst/>
              <a:rect l="l" t="t" r="r" b="b"/>
              <a:pathLst>
                <a:path w="688" h="5239" extrusionOk="0">
                  <a:moveTo>
                    <a:pt x="353" y="0"/>
                  </a:moveTo>
                  <a:cubicBezTo>
                    <a:pt x="329" y="0"/>
                    <a:pt x="314" y="15"/>
                    <a:pt x="314" y="45"/>
                  </a:cubicBezTo>
                  <a:cubicBezTo>
                    <a:pt x="0" y="792"/>
                    <a:pt x="195" y="1777"/>
                    <a:pt x="195" y="2599"/>
                  </a:cubicBezTo>
                  <a:cubicBezTo>
                    <a:pt x="135" y="3465"/>
                    <a:pt x="75" y="4331"/>
                    <a:pt x="195" y="5138"/>
                  </a:cubicBezTo>
                  <a:cubicBezTo>
                    <a:pt x="224" y="5205"/>
                    <a:pt x="269" y="5239"/>
                    <a:pt x="316" y="5239"/>
                  </a:cubicBezTo>
                  <a:cubicBezTo>
                    <a:pt x="363" y="5239"/>
                    <a:pt x="411" y="5205"/>
                    <a:pt x="449" y="5138"/>
                  </a:cubicBezTo>
                  <a:cubicBezTo>
                    <a:pt x="568" y="4331"/>
                    <a:pt x="508" y="3465"/>
                    <a:pt x="508" y="2599"/>
                  </a:cubicBezTo>
                  <a:cubicBezTo>
                    <a:pt x="508" y="1777"/>
                    <a:pt x="688" y="792"/>
                    <a:pt x="449" y="45"/>
                  </a:cubicBezTo>
                  <a:cubicBezTo>
                    <a:pt x="411" y="15"/>
                    <a:pt x="378" y="0"/>
                    <a:pt x="3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3623150" y="4354075"/>
              <a:ext cx="126225" cy="14275"/>
            </a:xfrm>
            <a:custGeom>
              <a:avLst/>
              <a:gdLst/>
              <a:ahLst/>
              <a:cxnLst/>
              <a:rect l="l" t="t" r="r" b="b"/>
              <a:pathLst>
                <a:path w="5049" h="571" extrusionOk="0">
                  <a:moveTo>
                    <a:pt x="3270" y="1"/>
                  </a:moveTo>
                  <a:cubicBezTo>
                    <a:pt x="2193" y="1"/>
                    <a:pt x="1085" y="57"/>
                    <a:pt x="120" y="228"/>
                  </a:cubicBezTo>
                  <a:cubicBezTo>
                    <a:pt x="0" y="287"/>
                    <a:pt x="0" y="407"/>
                    <a:pt x="120" y="482"/>
                  </a:cubicBezTo>
                  <a:cubicBezTo>
                    <a:pt x="506" y="546"/>
                    <a:pt x="914" y="570"/>
                    <a:pt x="1334" y="570"/>
                  </a:cubicBezTo>
                  <a:cubicBezTo>
                    <a:pt x="2476" y="570"/>
                    <a:pt x="3703" y="391"/>
                    <a:pt x="4795" y="347"/>
                  </a:cubicBezTo>
                  <a:cubicBezTo>
                    <a:pt x="5049" y="347"/>
                    <a:pt x="5049" y="34"/>
                    <a:pt x="4795" y="34"/>
                  </a:cubicBezTo>
                  <a:cubicBezTo>
                    <a:pt x="4307" y="14"/>
                    <a:pt x="3792" y="1"/>
                    <a:pt x="32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6"/>
          <p:cNvSpPr/>
          <p:nvPr/>
        </p:nvSpPr>
        <p:spPr>
          <a:xfrm>
            <a:off x="6761420" y="1176032"/>
            <a:ext cx="1798965" cy="1804183"/>
          </a:xfrm>
          <a:custGeom>
            <a:avLst/>
            <a:gdLst/>
            <a:ahLst/>
            <a:cxnLst/>
            <a:rect l="l" t="t" r="r" b="b"/>
            <a:pathLst>
              <a:path w="46389" h="61419" extrusionOk="0">
                <a:moveTo>
                  <a:pt x="6060" y="1"/>
                </a:moveTo>
                <a:cubicBezTo>
                  <a:pt x="3572" y="1"/>
                  <a:pt x="1750" y="110"/>
                  <a:pt x="1357" y="461"/>
                </a:cubicBezTo>
                <a:cubicBezTo>
                  <a:pt x="281" y="1279"/>
                  <a:pt x="539" y="8813"/>
                  <a:pt x="453" y="16347"/>
                </a:cubicBezTo>
                <a:cubicBezTo>
                  <a:pt x="367" y="23880"/>
                  <a:pt x="367" y="41897"/>
                  <a:pt x="453" y="45406"/>
                </a:cubicBezTo>
                <a:cubicBezTo>
                  <a:pt x="539" y="49001"/>
                  <a:pt x="1" y="59118"/>
                  <a:pt x="819" y="60388"/>
                </a:cubicBezTo>
                <a:cubicBezTo>
                  <a:pt x="1516" y="61284"/>
                  <a:pt x="7543" y="61387"/>
                  <a:pt x="11368" y="61387"/>
                </a:cubicBezTo>
                <a:cubicBezTo>
                  <a:pt x="12501" y="61387"/>
                  <a:pt x="13441" y="61378"/>
                  <a:pt x="13992" y="61378"/>
                </a:cubicBezTo>
                <a:cubicBezTo>
                  <a:pt x="15172" y="61378"/>
                  <a:pt x="17864" y="61418"/>
                  <a:pt x="20632" y="61418"/>
                </a:cubicBezTo>
                <a:cubicBezTo>
                  <a:pt x="23572" y="61418"/>
                  <a:pt x="26598" y="61373"/>
                  <a:pt x="27984" y="61184"/>
                </a:cubicBezTo>
                <a:cubicBezTo>
                  <a:pt x="28436" y="61141"/>
                  <a:pt x="29222" y="61119"/>
                  <a:pt x="30220" y="61119"/>
                </a:cubicBezTo>
                <a:cubicBezTo>
                  <a:pt x="31218" y="61119"/>
                  <a:pt x="32429" y="61141"/>
                  <a:pt x="33731" y="61184"/>
                </a:cubicBezTo>
                <a:cubicBezTo>
                  <a:pt x="38661" y="61184"/>
                  <a:pt x="44860" y="61184"/>
                  <a:pt x="45312" y="60474"/>
                </a:cubicBezTo>
                <a:cubicBezTo>
                  <a:pt x="46022" y="59311"/>
                  <a:pt x="45936" y="48635"/>
                  <a:pt x="45936" y="42629"/>
                </a:cubicBezTo>
                <a:cubicBezTo>
                  <a:pt x="45850" y="34643"/>
                  <a:pt x="46194" y="23601"/>
                  <a:pt x="46281" y="18047"/>
                </a:cubicBezTo>
                <a:cubicBezTo>
                  <a:pt x="46388" y="12407"/>
                  <a:pt x="46108" y="1193"/>
                  <a:pt x="45570" y="461"/>
                </a:cubicBezTo>
                <a:cubicBezTo>
                  <a:pt x="45314" y="134"/>
                  <a:pt x="42472" y="17"/>
                  <a:pt x="38906" y="17"/>
                </a:cubicBezTo>
                <a:cubicBezTo>
                  <a:pt x="33785" y="17"/>
                  <a:pt x="27172" y="258"/>
                  <a:pt x="24583" y="461"/>
                </a:cubicBezTo>
                <a:cubicBezTo>
                  <a:pt x="24243" y="482"/>
                  <a:pt x="23817" y="492"/>
                  <a:pt x="23320" y="492"/>
                </a:cubicBezTo>
                <a:cubicBezTo>
                  <a:pt x="21333" y="492"/>
                  <a:pt x="18220" y="340"/>
                  <a:pt x="14983" y="203"/>
                </a:cubicBezTo>
                <a:cubicBezTo>
                  <a:pt x="11856" y="115"/>
                  <a:pt x="8609" y="1"/>
                  <a:pt x="60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6749472" y="1176032"/>
            <a:ext cx="1798965" cy="1804183"/>
          </a:xfrm>
          <a:custGeom>
            <a:avLst/>
            <a:gdLst/>
            <a:ahLst/>
            <a:cxnLst/>
            <a:rect l="l" t="t" r="r" b="b"/>
            <a:pathLst>
              <a:path w="46389" h="61419" extrusionOk="0">
                <a:moveTo>
                  <a:pt x="6060" y="1"/>
                </a:moveTo>
                <a:cubicBezTo>
                  <a:pt x="3572" y="1"/>
                  <a:pt x="1750" y="110"/>
                  <a:pt x="1357" y="461"/>
                </a:cubicBezTo>
                <a:cubicBezTo>
                  <a:pt x="281" y="1279"/>
                  <a:pt x="539" y="8813"/>
                  <a:pt x="453" y="16347"/>
                </a:cubicBezTo>
                <a:cubicBezTo>
                  <a:pt x="367" y="23880"/>
                  <a:pt x="367" y="41897"/>
                  <a:pt x="453" y="45406"/>
                </a:cubicBezTo>
                <a:cubicBezTo>
                  <a:pt x="539" y="49001"/>
                  <a:pt x="1" y="59118"/>
                  <a:pt x="819" y="60388"/>
                </a:cubicBezTo>
                <a:cubicBezTo>
                  <a:pt x="1516" y="61284"/>
                  <a:pt x="7543" y="61387"/>
                  <a:pt x="11368" y="61387"/>
                </a:cubicBezTo>
                <a:cubicBezTo>
                  <a:pt x="12501" y="61387"/>
                  <a:pt x="13441" y="61378"/>
                  <a:pt x="13992" y="61378"/>
                </a:cubicBezTo>
                <a:cubicBezTo>
                  <a:pt x="15172" y="61378"/>
                  <a:pt x="17864" y="61418"/>
                  <a:pt x="20632" y="61418"/>
                </a:cubicBezTo>
                <a:cubicBezTo>
                  <a:pt x="23572" y="61418"/>
                  <a:pt x="26598" y="61373"/>
                  <a:pt x="27984" y="61184"/>
                </a:cubicBezTo>
                <a:cubicBezTo>
                  <a:pt x="28436" y="61141"/>
                  <a:pt x="29222" y="61119"/>
                  <a:pt x="30220" y="61119"/>
                </a:cubicBezTo>
                <a:cubicBezTo>
                  <a:pt x="31218" y="61119"/>
                  <a:pt x="32429" y="61141"/>
                  <a:pt x="33731" y="61184"/>
                </a:cubicBezTo>
                <a:cubicBezTo>
                  <a:pt x="38661" y="61184"/>
                  <a:pt x="44860" y="61184"/>
                  <a:pt x="45312" y="60474"/>
                </a:cubicBezTo>
                <a:cubicBezTo>
                  <a:pt x="46022" y="59311"/>
                  <a:pt x="45936" y="48635"/>
                  <a:pt x="45936" y="42629"/>
                </a:cubicBezTo>
                <a:cubicBezTo>
                  <a:pt x="45850" y="34643"/>
                  <a:pt x="46194" y="23601"/>
                  <a:pt x="46281" y="18047"/>
                </a:cubicBezTo>
                <a:cubicBezTo>
                  <a:pt x="46388" y="12407"/>
                  <a:pt x="46108" y="1193"/>
                  <a:pt x="45570" y="461"/>
                </a:cubicBezTo>
                <a:cubicBezTo>
                  <a:pt x="45314" y="134"/>
                  <a:pt x="42472" y="17"/>
                  <a:pt x="38906" y="17"/>
                </a:cubicBezTo>
                <a:cubicBezTo>
                  <a:pt x="33785" y="17"/>
                  <a:pt x="27172" y="258"/>
                  <a:pt x="24583" y="461"/>
                </a:cubicBezTo>
                <a:cubicBezTo>
                  <a:pt x="24243" y="482"/>
                  <a:pt x="23817" y="492"/>
                  <a:pt x="23320" y="492"/>
                </a:cubicBezTo>
                <a:cubicBezTo>
                  <a:pt x="21333" y="492"/>
                  <a:pt x="18220" y="340"/>
                  <a:pt x="14983" y="203"/>
                </a:cubicBezTo>
                <a:cubicBezTo>
                  <a:pt x="11856" y="115"/>
                  <a:pt x="8609" y="1"/>
                  <a:pt x="6060" y="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6844594" y="1301258"/>
            <a:ext cx="1632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smtClean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Consumo</a:t>
            </a:r>
            <a:endParaRPr sz="17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6835064" y="1647502"/>
            <a:ext cx="163260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el grupo de menor consumo en el supermercado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6818334" y="3755702"/>
            <a:ext cx="1632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smtClean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Tienen al menos 1 hijo</a:t>
            </a:r>
            <a:endParaRPr sz="17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4774989" y="1634310"/>
            <a:ext cx="1632600" cy="775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smtClean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Grupo de 3 miembros</a:t>
            </a:r>
            <a:endParaRPr sz="17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4774989" y="3274331"/>
            <a:ext cx="1632600" cy="692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Roboto"/>
                <a:ea typeface="Roboto"/>
                <a:cs typeface="Roboto"/>
                <a:sym typeface="Roboto"/>
              </a:rPr>
              <a:t>Muy baja aceptación de campañas y prmociones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5" name="Google Shape;125;p16"/>
          <p:cNvGrpSpPr/>
          <p:nvPr/>
        </p:nvGrpSpPr>
        <p:grpSpPr>
          <a:xfrm>
            <a:off x="5043034" y="4261869"/>
            <a:ext cx="1131254" cy="150797"/>
            <a:chOff x="5141430" y="4404744"/>
            <a:chExt cx="1131254" cy="150797"/>
          </a:xfrm>
        </p:grpSpPr>
        <p:grpSp>
          <p:nvGrpSpPr>
            <p:cNvPr id="126" name="Google Shape;126;p16"/>
            <p:cNvGrpSpPr/>
            <p:nvPr/>
          </p:nvGrpSpPr>
          <p:grpSpPr>
            <a:xfrm>
              <a:off x="5479440" y="4416112"/>
              <a:ext cx="793244" cy="89404"/>
              <a:chOff x="5479440" y="4416112"/>
              <a:chExt cx="793244" cy="89404"/>
            </a:xfrm>
          </p:grpSpPr>
          <p:sp>
            <p:nvSpPr>
              <p:cNvPr id="127" name="Google Shape;127;p16"/>
              <p:cNvSpPr/>
              <p:nvPr/>
            </p:nvSpPr>
            <p:spPr>
              <a:xfrm>
                <a:off x="5479440" y="4416112"/>
                <a:ext cx="92815" cy="89404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4612" extrusionOk="0">
                    <a:moveTo>
                      <a:pt x="2382" y="0"/>
                    </a:moveTo>
                    <a:lnTo>
                      <a:pt x="1655" y="1579"/>
                    </a:lnTo>
                    <a:lnTo>
                      <a:pt x="1" y="1780"/>
                    </a:lnTo>
                    <a:lnTo>
                      <a:pt x="1254" y="2933"/>
                    </a:lnTo>
                    <a:lnTo>
                      <a:pt x="928" y="4612"/>
                    </a:lnTo>
                    <a:lnTo>
                      <a:pt x="2382" y="3885"/>
                    </a:lnTo>
                    <a:lnTo>
                      <a:pt x="3961" y="4612"/>
                    </a:lnTo>
                    <a:lnTo>
                      <a:pt x="3961" y="4612"/>
                    </a:lnTo>
                    <a:lnTo>
                      <a:pt x="3635" y="2933"/>
                    </a:lnTo>
                    <a:lnTo>
                      <a:pt x="4788" y="1780"/>
                    </a:lnTo>
                    <a:lnTo>
                      <a:pt x="3134" y="1579"/>
                    </a:lnTo>
                    <a:lnTo>
                      <a:pt x="23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6"/>
              <p:cNvSpPr/>
              <p:nvPr/>
            </p:nvSpPr>
            <p:spPr>
              <a:xfrm>
                <a:off x="5618876" y="4416112"/>
                <a:ext cx="93300" cy="89404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612" extrusionOk="0">
                    <a:moveTo>
                      <a:pt x="2407" y="0"/>
                    </a:moveTo>
                    <a:lnTo>
                      <a:pt x="1680" y="1579"/>
                    </a:lnTo>
                    <a:lnTo>
                      <a:pt x="1" y="1780"/>
                    </a:lnTo>
                    <a:lnTo>
                      <a:pt x="1254" y="2933"/>
                    </a:lnTo>
                    <a:lnTo>
                      <a:pt x="953" y="4612"/>
                    </a:lnTo>
                    <a:lnTo>
                      <a:pt x="2407" y="3885"/>
                    </a:lnTo>
                    <a:lnTo>
                      <a:pt x="3861" y="4612"/>
                    </a:lnTo>
                    <a:lnTo>
                      <a:pt x="3560" y="2933"/>
                    </a:lnTo>
                    <a:lnTo>
                      <a:pt x="4813" y="1780"/>
                    </a:lnTo>
                    <a:lnTo>
                      <a:pt x="3134" y="1579"/>
                    </a:lnTo>
                    <a:lnTo>
                      <a:pt x="24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>
                <a:off x="5758797" y="4416112"/>
                <a:ext cx="92815" cy="89404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4612" extrusionOk="0">
                    <a:moveTo>
                      <a:pt x="2382" y="0"/>
                    </a:moveTo>
                    <a:lnTo>
                      <a:pt x="1655" y="1579"/>
                    </a:lnTo>
                    <a:lnTo>
                      <a:pt x="1" y="1780"/>
                    </a:lnTo>
                    <a:lnTo>
                      <a:pt x="1129" y="2933"/>
                    </a:lnTo>
                    <a:lnTo>
                      <a:pt x="928" y="4612"/>
                    </a:lnTo>
                    <a:lnTo>
                      <a:pt x="2382" y="3885"/>
                    </a:lnTo>
                    <a:lnTo>
                      <a:pt x="3861" y="4612"/>
                    </a:lnTo>
                    <a:lnTo>
                      <a:pt x="3535" y="2933"/>
                    </a:lnTo>
                    <a:lnTo>
                      <a:pt x="4788" y="1780"/>
                    </a:lnTo>
                    <a:lnTo>
                      <a:pt x="3134" y="1579"/>
                    </a:lnTo>
                    <a:lnTo>
                      <a:pt x="23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6"/>
              <p:cNvSpPr/>
              <p:nvPr/>
            </p:nvSpPr>
            <p:spPr>
              <a:xfrm>
                <a:off x="5896295" y="4416112"/>
                <a:ext cx="93300" cy="89404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612" extrusionOk="0">
                    <a:moveTo>
                      <a:pt x="2407" y="0"/>
                    </a:moveTo>
                    <a:lnTo>
                      <a:pt x="1680" y="1579"/>
                    </a:lnTo>
                    <a:lnTo>
                      <a:pt x="1" y="1780"/>
                    </a:lnTo>
                    <a:lnTo>
                      <a:pt x="1254" y="2933"/>
                    </a:lnTo>
                    <a:lnTo>
                      <a:pt x="928" y="4612"/>
                    </a:lnTo>
                    <a:lnTo>
                      <a:pt x="928" y="4612"/>
                    </a:lnTo>
                    <a:lnTo>
                      <a:pt x="2407" y="3885"/>
                    </a:lnTo>
                    <a:lnTo>
                      <a:pt x="3961" y="4612"/>
                    </a:lnTo>
                    <a:lnTo>
                      <a:pt x="3660" y="2933"/>
                    </a:lnTo>
                    <a:lnTo>
                      <a:pt x="4813" y="1780"/>
                    </a:lnTo>
                    <a:lnTo>
                      <a:pt x="3134" y="1579"/>
                    </a:lnTo>
                    <a:lnTo>
                      <a:pt x="24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6"/>
              <p:cNvSpPr/>
              <p:nvPr/>
            </p:nvSpPr>
            <p:spPr>
              <a:xfrm>
                <a:off x="6035731" y="4416112"/>
                <a:ext cx="93300" cy="89404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612" extrusionOk="0">
                    <a:moveTo>
                      <a:pt x="2407" y="0"/>
                    </a:moveTo>
                    <a:lnTo>
                      <a:pt x="1680" y="1579"/>
                    </a:lnTo>
                    <a:lnTo>
                      <a:pt x="1" y="1780"/>
                    </a:lnTo>
                    <a:lnTo>
                      <a:pt x="1254" y="2933"/>
                    </a:lnTo>
                    <a:lnTo>
                      <a:pt x="953" y="4612"/>
                    </a:lnTo>
                    <a:lnTo>
                      <a:pt x="2407" y="3885"/>
                    </a:lnTo>
                    <a:lnTo>
                      <a:pt x="3886" y="4612"/>
                    </a:lnTo>
                    <a:lnTo>
                      <a:pt x="3560" y="2933"/>
                    </a:lnTo>
                    <a:lnTo>
                      <a:pt x="4813" y="1780"/>
                    </a:lnTo>
                    <a:lnTo>
                      <a:pt x="3134" y="1579"/>
                    </a:lnTo>
                    <a:lnTo>
                      <a:pt x="24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6"/>
              <p:cNvSpPr/>
              <p:nvPr/>
            </p:nvSpPr>
            <p:spPr>
              <a:xfrm>
                <a:off x="6179384" y="4416112"/>
                <a:ext cx="93300" cy="89404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612" extrusionOk="0">
                    <a:moveTo>
                      <a:pt x="2407" y="0"/>
                    </a:moveTo>
                    <a:lnTo>
                      <a:pt x="1680" y="1579"/>
                    </a:lnTo>
                    <a:lnTo>
                      <a:pt x="1" y="1780"/>
                    </a:lnTo>
                    <a:lnTo>
                      <a:pt x="1154" y="2933"/>
                    </a:lnTo>
                    <a:lnTo>
                      <a:pt x="928" y="4612"/>
                    </a:lnTo>
                    <a:lnTo>
                      <a:pt x="928" y="4612"/>
                    </a:lnTo>
                    <a:lnTo>
                      <a:pt x="2407" y="3885"/>
                    </a:lnTo>
                    <a:lnTo>
                      <a:pt x="3861" y="4612"/>
                    </a:lnTo>
                    <a:lnTo>
                      <a:pt x="3560" y="2933"/>
                    </a:lnTo>
                    <a:lnTo>
                      <a:pt x="4813" y="1780"/>
                    </a:lnTo>
                    <a:lnTo>
                      <a:pt x="3134" y="1579"/>
                    </a:lnTo>
                    <a:lnTo>
                      <a:pt x="24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" name="Google Shape;133;p16"/>
            <p:cNvGrpSpPr/>
            <p:nvPr/>
          </p:nvGrpSpPr>
          <p:grpSpPr>
            <a:xfrm>
              <a:off x="5141430" y="4404744"/>
              <a:ext cx="203816" cy="150797"/>
              <a:chOff x="9637450" y="1214400"/>
              <a:chExt cx="388000" cy="286850"/>
            </a:xfrm>
          </p:grpSpPr>
          <p:sp>
            <p:nvSpPr>
              <p:cNvPr id="134" name="Google Shape;134;p16"/>
              <p:cNvSpPr/>
              <p:nvPr/>
            </p:nvSpPr>
            <p:spPr>
              <a:xfrm>
                <a:off x="9883900" y="1223500"/>
                <a:ext cx="134575" cy="155175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6207" extrusionOk="0">
                    <a:moveTo>
                      <a:pt x="2338" y="0"/>
                    </a:moveTo>
                    <a:cubicBezTo>
                      <a:pt x="1933" y="0"/>
                      <a:pt x="1342" y="338"/>
                      <a:pt x="1077" y="540"/>
                    </a:cubicBezTo>
                    <a:cubicBezTo>
                      <a:pt x="733" y="799"/>
                      <a:pt x="108" y="1251"/>
                      <a:pt x="108" y="1509"/>
                    </a:cubicBezTo>
                    <a:cubicBezTo>
                      <a:pt x="1" y="1789"/>
                      <a:pt x="2519" y="5814"/>
                      <a:pt x="3057" y="6180"/>
                    </a:cubicBezTo>
                    <a:cubicBezTo>
                      <a:pt x="3076" y="6198"/>
                      <a:pt x="3105" y="6207"/>
                      <a:pt x="3144" y="6207"/>
                    </a:cubicBezTo>
                    <a:cubicBezTo>
                      <a:pt x="3470" y="6207"/>
                      <a:pt x="4441" y="5615"/>
                      <a:pt x="4672" y="5384"/>
                    </a:cubicBezTo>
                    <a:cubicBezTo>
                      <a:pt x="5038" y="5104"/>
                      <a:pt x="5382" y="4846"/>
                      <a:pt x="5296" y="4393"/>
                    </a:cubicBezTo>
                    <a:cubicBezTo>
                      <a:pt x="5210" y="3941"/>
                      <a:pt x="3423" y="1337"/>
                      <a:pt x="2691" y="175"/>
                    </a:cubicBezTo>
                    <a:cubicBezTo>
                      <a:pt x="2620" y="50"/>
                      <a:pt x="2493" y="0"/>
                      <a:pt x="23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6"/>
              <p:cNvSpPr/>
              <p:nvPr/>
            </p:nvSpPr>
            <p:spPr>
              <a:xfrm>
                <a:off x="9725200" y="1279500"/>
                <a:ext cx="203925" cy="190125"/>
              </a:xfrm>
              <a:custGeom>
                <a:avLst/>
                <a:gdLst/>
                <a:ahLst/>
                <a:cxnLst/>
                <a:rect l="l" t="t" r="r" b="b"/>
                <a:pathLst>
                  <a:path w="8157" h="7605" extrusionOk="0">
                    <a:moveTo>
                      <a:pt x="5272" y="1"/>
                    </a:moveTo>
                    <a:cubicBezTo>
                      <a:pt x="4648" y="259"/>
                      <a:pt x="2862" y="1422"/>
                      <a:pt x="2323" y="1788"/>
                    </a:cubicBezTo>
                    <a:cubicBezTo>
                      <a:pt x="1785" y="2240"/>
                      <a:pt x="429" y="3036"/>
                      <a:pt x="171" y="3230"/>
                    </a:cubicBezTo>
                    <a:cubicBezTo>
                      <a:pt x="16" y="3385"/>
                      <a:pt x="0" y="4343"/>
                      <a:pt x="1242" y="4343"/>
                    </a:cubicBezTo>
                    <a:cubicBezTo>
                      <a:pt x="1378" y="4343"/>
                      <a:pt x="1530" y="4332"/>
                      <a:pt x="1699" y="4306"/>
                    </a:cubicBezTo>
                    <a:lnTo>
                      <a:pt x="1699" y="4306"/>
                    </a:lnTo>
                    <a:cubicBezTo>
                      <a:pt x="795" y="4844"/>
                      <a:pt x="881" y="5641"/>
                      <a:pt x="1247" y="6093"/>
                    </a:cubicBezTo>
                    <a:cubicBezTo>
                      <a:pt x="1539" y="6440"/>
                      <a:pt x="1902" y="6599"/>
                      <a:pt x="2221" y="6599"/>
                    </a:cubicBezTo>
                    <a:cubicBezTo>
                      <a:pt x="2397" y="6599"/>
                      <a:pt x="2559" y="6550"/>
                      <a:pt x="2689" y="6459"/>
                    </a:cubicBezTo>
                    <a:lnTo>
                      <a:pt x="2689" y="6459"/>
                    </a:lnTo>
                    <a:cubicBezTo>
                      <a:pt x="2398" y="6888"/>
                      <a:pt x="2626" y="7604"/>
                      <a:pt x="3134" y="7604"/>
                    </a:cubicBezTo>
                    <a:cubicBezTo>
                      <a:pt x="3263" y="7604"/>
                      <a:pt x="3411" y="7558"/>
                      <a:pt x="3572" y="7449"/>
                    </a:cubicBezTo>
                    <a:cubicBezTo>
                      <a:pt x="4390" y="6911"/>
                      <a:pt x="5466" y="6265"/>
                      <a:pt x="6177" y="5834"/>
                    </a:cubicBezTo>
                    <a:cubicBezTo>
                      <a:pt x="6801" y="5468"/>
                      <a:pt x="7425" y="5102"/>
                      <a:pt x="8157" y="4564"/>
                    </a:cubicBezTo>
                    <a:lnTo>
                      <a:pt x="527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6"/>
              <p:cNvSpPr/>
              <p:nvPr/>
            </p:nvSpPr>
            <p:spPr>
              <a:xfrm>
                <a:off x="9877450" y="1214400"/>
                <a:ext cx="148000" cy="172775"/>
              </a:xfrm>
              <a:custGeom>
                <a:avLst/>
                <a:gdLst/>
                <a:ahLst/>
                <a:cxnLst/>
                <a:rect l="l" t="t" r="r" b="b"/>
                <a:pathLst>
                  <a:path w="5920" h="6911" extrusionOk="0">
                    <a:moveTo>
                      <a:pt x="2605" y="711"/>
                    </a:moveTo>
                    <a:cubicBezTo>
                      <a:pt x="3057" y="1249"/>
                      <a:pt x="3681" y="2239"/>
                      <a:pt x="4219" y="3143"/>
                    </a:cubicBezTo>
                    <a:cubicBezTo>
                      <a:pt x="4478" y="3487"/>
                      <a:pt x="4758" y="3940"/>
                      <a:pt x="4930" y="4219"/>
                    </a:cubicBezTo>
                    <a:cubicBezTo>
                      <a:pt x="5016" y="4392"/>
                      <a:pt x="5102" y="4564"/>
                      <a:pt x="5102" y="4671"/>
                    </a:cubicBezTo>
                    <a:cubicBezTo>
                      <a:pt x="5210" y="4757"/>
                      <a:pt x="5210" y="4757"/>
                      <a:pt x="5210" y="4844"/>
                    </a:cubicBezTo>
                    <a:lnTo>
                      <a:pt x="5210" y="4930"/>
                    </a:lnTo>
                    <a:cubicBezTo>
                      <a:pt x="5210" y="5016"/>
                      <a:pt x="5102" y="5102"/>
                      <a:pt x="5016" y="5210"/>
                    </a:cubicBezTo>
                    <a:cubicBezTo>
                      <a:pt x="4930" y="5296"/>
                      <a:pt x="4844" y="5382"/>
                      <a:pt x="4671" y="5468"/>
                    </a:cubicBezTo>
                    <a:cubicBezTo>
                      <a:pt x="4671" y="5468"/>
                      <a:pt x="4564" y="5554"/>
                      <a:pt x="4392" y="5640"/>
                    </a:cubicBezTo>
                    <a:cubicBezTo>
                      <a:pt x="4219" y="5834"/>
                      <a:pt x="4026" y="5920"/>
                      <a:pt x="3767" y="6092"/>
                    </a:cubicBezTo>
                    <a:cubicBezTo>
                      <a:pt x="3681" y="6092"/>
                      <a:pt x="3595" y="6178"/>
                      <a:pt x="3488" y="6178"/>
                    </a:cubicBezTo>
                    <a:lnTo>
                      <a:pt x="3401" y="6178"/>
                    </a:lnTo>
                    <a:cubicBezTo>
                      <a:pt x="3315" y="6006"/>
                      <a:pt x="3057" y="5640"/>
                      <a:pt x="2691" y="5210"/>
                    </a:cubicBezTo>
                    <a:cubicBezTo>
                      <a:pt x="2239" y="4564"/>
                      <a:pt x="1787" y="3767"/>
                      <a:pt x="1335" y="3057"/>
                    </a:cubicBezTo>
                    <a:cubicBezTo>
                      <a:pt x="1163" y="2691"/>
                      <a:pt x="991" y="2411"/>
                      <a:pt x="797" y="2153"/>
                    </a:cubicBezTo>
                    <a:cubicBezTo>
                      <a:pt x="797" y="2075"/>
                      <a:pt x="726" y="1996"/>
                      <a:pt x="713" y="1902"/>
                    </a:cubicBezTo>
                    <a:lnTo>
                      <a:pt x="713" y="1902"/>
                    </a:lnTo>
                    <a:cubicBezTo>
                      <a:pt x="739" y="1885"/>
                      <a:pt x="768" y="1873"/>
                      <a:pt x="797" y="1873"/>
                    </a:cubicBezTo>
                    <a:cubicBezTo>
                      <a:pt x="904" y="1787"/>
                      <a:pt x="991" y="1615"/>
                      <a:pt x="1163" y="1529"/>
                    </a:cubicBezTo>
                    <a:cubicBezTo>
                      <a:pt x="1335" y="1443"/>
                      <a:pt x="1443" y="1249"/>
                      <a:pt x="1615" y="1163"/>
                    </a:cubicBezTo>
                    <a:cubicBezTo>
                      <a:pt x="1701" y="1077"/>
                      <a:pt x="1873" y="991"/>
                      <a:pt x="2153" y="904"/>
                    </a:cubicBezTo>
                    <a:cubicBezTo>
                      <a:pt x="2325" y="797"/>
                      <a:pt x="2519" y="711"/>
                      <a:pt x="2605" y="711"/>
                    </a:cubicBezTo>
                    <a:close/>
                    <a:moveTo>
                      <a:pt x="2605" y="0"/>
                    </a:moveTo>
                    <a:cubicBezTo>
                      <a:pt x="2325" y="0"/>
                      <a:pt x="2067" y="86"/>
                      <a:pt x="1787" y="259"/>
                    </a:cubicBezTo>
                    <a:cubicBezTo>
                      <a:pt x="1529" y="366"/>
                      <a:pt x="1335" y="539"/>
                      <a:pt x="1163" y="625"/>
                    </a:cubicBezTo>
                    <a:cubicBezTo>
                      <a:pt x="991" y="797"/>
                      <a:pt x="711" y="991"/>
                      <a:pt x="539" y="1163"/>
                    </a:cubicBezTo>
                    <a:cubicBezTo>
                      <a:pt x="366" y="1249"/>
                      <a:pt x="259" y="1335"/>
                      <a:pt x="173" y="1443"/>
                    </a:cubicBezTo>
                    <a:cubicBezTo>
                      <a:pt x="173" y="1443"/>
                      <a:pt x="87" y="1529"/>
                      <a:pt x="87" y="1615"/>
                    </a:cubicBezTo>
                    <a:cubicBezTo>
                      <a:pt x="0" y="1615"/>
                      <a:pt x="0" y="1701"/>
                      <a:pt x="0" y="1787"/>
                    </a:cubicBezTo>
                    <a:lnTo>
                      <a:pt x="0" y="1873"/>
                    </a:lnTo>
                    <a:lnTo>
                      <a:pt x="0" y="1981"/>
                    </a:lnTo>
                    <a:cubicBezTo>
                      <a:pt x="0" y="2067"/>
                      <a:pt x="0" y="2153"/>
                      <a:pt x="87" y="2153"/>
                    </a:cubicBezTo>
                    <a:cubicBezTo>
                      <a:pt x="173" y="2411"/>
                      <a:pt x="366" y="2777"/>
                      <a:pt x="625" y="3229"/>
                    </a:cubicBezTo>
                    <a:cubicBezTo>
                      <a:pt x="991" y="3940"/>
                      <a:pt x="1529" y="4757"/>
                      <a:pt x="1981" y="5382"/>
                    </a:cubicBezTo>
                    <a:cubicBezTo>
                      <a:pt x="2239" y="5748"/>
                      <a:pt x="2411" y="6092"/>
                      <a:pt x="2605" y="6286"/>
                    </a:cubicBezTo>
                    <a:cubicBezTo>
                      <a:pt x="2691" y="6458"/>
                      <a:pt x="2777" y="6544"/>
                      <a:pt x="2863" y="6630"/>
                    </a:cubicBezTo>
                    <a:cubicBezTo>
                      <a:pt x="2949" y="6716"/>
                      <a:pt x="2949" y="6824"/>
                      <a:pt x="3057" y="6824"/>
                    </a:cubicBezTo>
                    <a:cubicBezTo>
                      <a:pt x="3229" y="6910"/>
                      <a:pt x="3315" y="6910"/>
                      <a:pt x="3401" y="6910"/>
                    </a:cubicBezTo>
                    <a:lnTo>
                      <a:pt x="3681" y="6910"/>
                    </a:lnTo>
                    <a:cubicBezTo>
                      <a:pt x="3940" y="6824"/>
                      <a:pt x="4219" y="6630"/>
                      <a:pt x="4478" y="6458"/>
                    </a:cubicBezTo>
                    <a:cubicBezTo>
                      <a:pt x="4671" y="6372"/>
                      <a:pt x="4758" y="6286"/>
                      <a:pt x="4930" y="6178"/>
                    </a:cubicBezTo>
                    <a:cubicBezTo>
                      <a:pt x="5016" y="6092"/>
                      <a:pt x="5102" y="6092"/>
                      <a:pt x="5210" y="6006"/>
                    </a:cubicBezTo>
                    <a:cubicBezTo>
                      <a:pt x="5296" y="5834"/>
                      <a:pt x="5468" y="5748"/>
                      <a:pt x="5640" y="5554"/>
                    </a:cubicBezTo>
                    <a:cubicBezTo>
                      <a:pt x="5748" y="5468"/>
                      <a:pt x="5748" y="5382"/>
                      <a:pt x="5834" y="5296"/>
                    </a:cubicBezTo>
                    <a:cubicBezTo>
                      <a:pt x="5920" y="5210"/>
                      <a:pt x="5920" y="5016"/>
                      <a:pt x="5920" y="4930"/>
                    </a:cubicBezTo>
                    <a:lnTo>
                      <a:pt x="5920" y="4671"/>
                    </a:lnTo>
                    <a:cubicBezTo>
                      <a:pt x="5920" y="4564"/>
                      <a:pt x="5834" y="4478"/>
                      <a:pt x="5748" y="4305"/>
                    </a:cubicBezTo>
                    <a:cubicBezTo>
                      <a:pt x="5554" y="3940"/>
                      <a:pt x="5102" y="3143"/>
                      <a:pt x="4564" y="2411"/>
                    </a:cubicBezTo>
                    <a:cubicBezTo>
                      <a:pt x="4133" y="1615"/>
                      <a:pt x="3595" y="797"/>
                      <a:pt x="3229" y="259"/>
                    </a:cubicBezTo>
                    <a:cubicBezTo>
                      <a:pt x="3143" y="173"/>
                      <a:pt x="3057" y="86"/>
                      <a:pt x="2949" y="86"/>
                    </a:cubicBezTo>
                    <a:cubicBezTo>
                      <a:pt x="2863" y="0"/>
                      <a:pt x="2691" y="0"/>
                      <a:pt x="2605" y="0"/>
                    </a:cubicBezTo>
                    <a:close/>
                  </a:path>
                </a:pathLst>
              </a:custGeom>
              <a:solidFill>
                <a:srgbClr val="020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9848400" y="1252025"/>
                <a:ext cx="121100" cy="150750"/>
              </a:xfrm>
              <a:custGeom>
                <a:avLst/>
                <a:gdLst/>
                <a:ahLst/>
                <a:cxnLst/>
                <a:rect l="l" t="t" r="r" b="b"/>
                <a:pathLst>
                  <a:path w="4844" h="6030" extrusionOk="0">
                    <a:moveTo>
                      <a:pt x="1525" y="1"/>
                    </a:moveTo>
                    <a:cubicBezTo>
                      <a:pt x="1491" y="1"/>
                      <a:pt x="1456" y="8"/>
                      <a:pt x="1421" y="24"/>
                    </a:cubicBezTo>
                    <a:cubicBezTo>
                      <a:pt x="1249" y="24"/>
                      <a:pt x="1162" y="110"/>
                      <a:pt x="990" y="196"/>
                    </a:cubicBezTo>
                    <a:cubicBezTo>
                      <a:pt x="796" y="282"/>
                      <a:pt x="624" y="368"/>
                      <a:pt x="452" y="562"/>
                    </a:cubicBezTo>
                    <a:cubicBezTo>
                      <a:pt x="344" y="648"/>
                      <a:pt x="258" y="648"/>
                      <a:pt x="172" y="734"/>
                    </a:cubicBezTo>
                    <a:lnTo>
                      <a:pt x="86" y="820"/>
                    </a:lnTo>
                    <a:lnTo>
                      <a:pt x="86" y="906"/>
                    </a:lnTo>
                    <a:lnTo>
                      <a:pt x="0" y="1014"/>
                    </a:lnTo>
                    <a:lnTo>
                      <a:pt x="0" y="1100"/>
                    </a:lnTo>
                    <a:lnTo>
                      <a:pt x="0" y="1186"/>
                    </a:lnTo>
                    <a:cubicBezTo>
                      <a:pt x="86" y="1272"/>
                      <a:pt x="86" y="1272"/>
                      <a:pt x="86" y="1358"/>
                    </a:cubicBezTo>
                    <a:cubicBezTo>
                      <a:pt x="172" y="1552"/>
                      <a:pt x="344" y="1896"/>
                      <a:pt x="538" y="2348"/>
                    </a:cubicBezTo>
                    <a:cubicBezTo>
                      <a:pt x="796" y="2714"/>
                      <a:pt x="990" y="3059"/>
                      <a:pt x="1162" y="3252"/>
                    </a:cubicBezTo>
                    <a:cubicBezTo>
                      <a:pt x="1249" y="3511"/>
                      <a:pt x="1701" y="4049"/>
                      <a:pt x="2066" y="4673"/>
                    </a:cubicBezTo>
                    <a:cubicBezTo>
                      <a:pt x="2325" y="4953"/>
                      <a:pt x="2497" y="5211"/>
                      <a:pt x="2605" y="5491"/>
                    </a:cubicBezTo>
                    <a:cubicBezTo>
                      <a:pt x="2691" y="5577"/>
                      <a:pt x="2777" y="5663"/>
                      <a:pt x="2863" y="5749"/>
                    </a:cubicBezTo>
                    <a:cubicBezTo>
                      <a:pt x="2863" y="5857"/>
                      <a:pt x="2949" y="5857"/>
                      <a:pt x="2949" y="5943"/>
                    </a:cubicBezTo>
                    <a:cubicBezTo>
                      <a:pt x="3035" y="5943"/>
                      <a:pt x="3143" y="6029"/>
                      <a:pt x="3143" y="6029"/>
                    </a:cubicBezTo>
                    <a:lnTo>
                      <a:pt x="3573" y="6029"/>
                    </a:lnTo>
                    <a:cubicBezTo>
                      <a:pt x="3681" y="5943"/>
                      <a:pt x="3853" y="5943"/>
                      <a:pt x="3939" y="5857"/>
                    </a:cubicBezTo>
                    <a:cubicBezTo>
                      <a:pt x="4305" y="5663"/>
                      <a:pt x="4650" y="5319"/>
                      <a:pt x="4650" y="5319"/>
                    </a:cubicBezTo>
                    <a:cubicBezTo>
                      <a:pt x="4843" y="5211"/>
                      <a:pt x="4843" y="4953"/>
                      <a:pt x="4757" y="4867"/>
                    </a:cubicBezTo>
                    <a:cubicBezTo>
                      <a:pt x="4646" y="4756"/>
                      <a:pt x="4542" y="4708"/>
                      <a:pt x="4441" y="4708"/>
                    </a:cubicBezTo>
                    <a:cubicBezTo>
                      <a:pt x="4366" y="4708"/>
                      <a:pt x="4293" y="4735"/>
                      <a:pt x="4219" y="4781"/>
                    </a:cubicBezTo>
                    <a:cubicBezTo>
                      <a:pt x="4111" y="4867"/>
                      <a:pt x="3939" y="5039"/>
                      <a:pt x="3681" y="5125"/>
                    </a:cubicBezTo>
                    <a:cubicBezTo>
                      <a:pt x="3579" y="5207"/>
                      <a:pt x="3496" y="5308"/>
                      <a:pt x="3414" y="5318"/>
                    </a:cubicBezTo>
                    <a:lnTo>
                      <a:pt x="3414" y="5318"/>
                    </a:lnTo>
                    <a:cubicBezTo>
                      <a:pt x="3348" y="5237"/>
                      <a:pt x="3245" y="5107"/>
                      <a:pt x="3143" y="4953"/>
                    </a:cubicBezTo>
                    <a:cubicBezTo>
                      <a:pt x="2691" y="4329"/>
                      <a:pt x="1959" y="3166"/>
                      <a:pt x="1701" y="2887"/>
                    </a:cubicBezTo>
                    <a:cubicBezTo>
                      <a:pt x="1614" y="2628"/>
                      <a:pt x="1335" y="2176"/>
                      <a:pt x="1076" y="1810"/>
                    </a:cubicBezTo>
                    <a:cubicBezTo>
                      <a:pt x="990" y="1552"/>
                      <a:pt x="883" y="1358"/>
                      <a:pt x="796" y="1186"/>
                    </a:cubicBezTo>
                    <a:cubicBezTo>
                      <a:pt x="883" y="1100"/>
                      <a:pt x="1076" y="906"/>
                      <a:pt x="1249" y="820"/>
                    </a:cubicBezTo>
                    <a:cubicBezTo>
                      <a:pt x="1335" y="820"/>
                      <a:pt x="1421" y="820"/>
                      <a:pt x="1421" y="734"/>
                    </a:cubicBezTo>
                    <a:lnTo>
                      <a:pt x="1528" y="734"/>
                    </a:lnTo>
                    <a:cubicBezTo>
                      <a:pt x="1787" y="648"/>
                      <a:pt x="1873" y="476"/>
                      <a:pt x="1873" y="282"/>
                    </a:cubicBezTo>
                    <a:cubicBezTo>
                      <a:pt x="1802" y="141"/>
                      <a:pt x="1675" y="1"/>
                      <a:pt x="1525" y="1"/>
                    </a:cubicBezTo>
                    <a:close/>
                  </a:path>
                </a:pathLst>
              </a:custGeom>
              <a:solidFill>
                <a:srgbClr val="020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9718150" y="1269525"/>
                <a:ext cx="222275" cy="209650"/>
              </a:xfrm>
              <a:custGeom>
                <a:avLst/>
                <a:gdLst/>
                <a:ahLst/>
                <a:cxnLst/>
                <a:rect l="l" t="t" r="r" b="b"/>
                <a:pathLst>
                  <a:path w="8891" h="8386" extrusionOk="0">
                    <a:moveTo>
                      <a:pt x="5618" y="0"/>
                    </a:moveTo>
                    <a:cubicBezTo>
                      <a:pt x="5571" y="0"/>
                      <a:pt x="5520" y="11"/>
                      <a:pt x="5468" y="34"/>
                    </a:cubicBezTo>
                    <a:cubicBezTo>
                      <a:pt x="5124" y="206"/>
                      <a:pt x="4478" y="572"/>
                      <a:pt x="3854" y="938"/>
                    </a:cubicBezTo>
                    <a:cubicBezTo>
                      <a:pt x="3596" y="1110"/>
                      <a:pt x="3316" y="1282"/>
                      <a:pt x="3058" y="1476"/>
                    </a:cubicBezTo>
                    <a:cubicBezTo>
                      <a:pt x="2778" y="1648"/>
                      <a:pt x="2519" y="1821"/>
                      <a:pt x="2433" y="1928"/>
                    </a:cubicBezTo>
                    <a:cubicBezTo>
                      <a:pt x="2153" y="2100"/>
                      <a:pt x="1701" y="2466"/>
                      <a:pt x="1249" y="2725"/>
                    </a:cubicBezTo>
                    <a:cubicBezTo>
                      <a:pt x="991" y="2897"/>
                      <a:pt x="819" y="3005"/>
                      <a:pt x="625" y="3091"/>
                    </a:cubicBezTo>
                    <a:cubicBezTo>
                      <a:pt x="453" y="3177"/>
                      <a:pt x="367" y="3263"/>
                      <a:pt x="281" y="3349"/>
                    </a:cubicBezTo>
                    <a:cubicBezTo>
                      <a:pt x="173" y="3435"/>
                      <a:pt x="87" y="3543"/>
                      <a:pt x="87" y="3629"/>
                    </a:cubicBezTo>
                    <a:cubicBezTo>
                      <a:pt x="1" y="3715"/>
                      <a:pt x="1" y="3801"/>
                      <a:pt x="1" y="3887"/>
                    </a:cubicBezTo>
                    <a:cubicBezTo>
                      <a:pt x="1" y="4167"/>
                      <a:pt x="87" y="4425"/>
                      <a:pt x="367" y="4705"/>
                    </a:cubicBezTo>
                    <a:cubicBezTo>
                      <a:pt x="552" y="4890"/>
                      <a:pt x="792" y="5042"/>
                      <a:pt x="1111" y="5113"/>
                    </a:cubicBezTo>
                    <a:lnTo>
                      <a:pt x="1111" y="5113"/>
                    </a:lnTo>
                    <a:cubicBezTo>
                      <a:pt x="974" y="5298"/>
                      <a:pt x="905" y="5531"/>
                      <a:pt x="905" y="5781"/>
                    </a:cubicBezTo>
                    <a:cubicBezTo>
                      <a:pt x="905" y="6126"/>
                      <a:pt x="1077" y="6492"/>
                      <a:pt x="1249" y="6771"/>
                    </a:cubicBezTo>
                    <a:cubicBezTo>
                      <a:pt x="1593" y="7095"/>
                      <a:pt x="2012" y="7361"/>
                      <a:pt x="2436" y="7393"/>
                    </a:cubicBezTo>
                    <a:lnTo>
                      <a:pt x="2436" y="7393"/>
                    </a:lnTo>
                    <a:cubicBezTo>
                      <a:pt x="2453" y="7626"/>
                      <a:pt x="2538" y="7866"/>
                      <a:pt x="2692" y="8020"/>
                    </a:cubicBezTo>
                    <a:cubicBezTo>
                      <a:pt x="2864" y="8192"/>
                      <a:pt x="3144" y="8386"/>
                      <a:pt x="3402" y="8386"/>
                    </a:cubicBezTo>
                    <a:cubicBezTo>
                      <a:pt x="3682" y="8386"/>
                      <a:pt x="3854" y="8278"/>
                      <a:pt x="4048" y="8192"/>
                    </a:cubicBezTo>
                    <a:cubicBezTo>
                      <a:pt x="4844" y="7654"/>
                      <a:pt x="5920" y="6944"/>
                      <a:pt x="6631" y="6578"/>
                    </a:cubicBezTo>
                    <a:cubicBezTo>
                      <a:pt x="7276" y="6126"/>
                      <a:pt x="7901" y="5781"/>
                      <a:pt x="8611" y="5243"/>
                    </a:cubicBezTo>
                    <a:cubicBezTo>
                      <a:pt x="8783" y="5157"/>
                      <a:pt x="8891" y="4963"/>
                      <a:pt x="8783" y="4791"/>
                    </a:cubicBezTo>
                    <a:cubicBezTo>
                      <a:pt x="8682" y="4690"/>
                      <a:pt x="8582" y="4648"/>
                      <a:pt x="8476" y="4648"/>
                    </a:cubicBezTo>
                    <a:cubicBezTo>
                      <a:pt x="8402" y="4648"/>
                      <a:pt x="8325" y="4669"/>
                      <a:pt x="8245" y="4705"/>
                    </a:cubicBezTo>
                    <a:cubicBezTo>
                      <a:pt x="7535" y="5157"/>
                      <a:pt x="6911" y="5501"/>
                      <a:pt x="6200" y="5953"/>
                    </a:cubicBezTo>
                    <a:cubicBezTo>
                      <a:pt x="5554" y="6319"/>
                      <a:pt x="4478" y="7030"/>
                      <a:pt x="3682" y="7568"/>
                    </a:cubicBezTo>
                    <a:cubicBezTo>
                      <a:pt x="3596" y="7654"/>
                      <a:pt x="3510" y="7654"/>
                      <a:pt x="3402" y="7654"/>
                    </a:cubicBezTo>
                    <a:cubicBezTo>
                      <a:pt x="3402" y="7654"/>
                      <a:pt x="3316" y="7654"/>
                      <a:pt x="3316" y="7568"/>
                    </a:cubicBezTo>
                    <a:cubicBezTo>
                      <a:pt x="3230" y="7482"/>
                      <a:pt x="3144" y="7396"/>
                      <a:pt x="3144" y="7310"/>
                    </a:cubicBezTo>
                    <a:cubicBezTo>
                      <a:pt x="3144" y="7202"/>
                      <a:pt x="3230" y="7116"/>
                      <a:pt x="3230" y="7116"/>
                    </a:cubicBezTo>
                    <a:cubicBezTo>
                      <a:pt x="3316" y="6944"/>
                      <a:pt x="3316" y="6771"/>
                      <a:pt x="3230" y="6664"/>
                    </a:cubicBezTo>
                    <a:cubicBezTo>
                      <a:pt x="3129" y="6563"/>
                      <a:pt x="3021" y="6521"/>
                      <a:pt x="2931" y="6521"/>
                    </a:cubicBezTo>
                    <a:cubicBezTo>
                      <a:pt x="2867" y="6521"/>
                      <a:pt x="2813" y="6542"/>
                      <a:pt x="2778" y="6578"/>
                    </a:cubicBezTo>
                    <a:cubicBezTo>
                      <a:pt x="2692" y="6664"/>
                      <a:pt x="2605" y="6664"/>
                      <a:pt x="2519" y="6664"/>
                    </a:cubicBezTo>
                    <a:cubicBezTo>
                      <a:pt x="2326" y="6664"/>
                      <a:pt x="2067" y="6578"/>
                      <a:pt x="1788" y="6319"/>
                    </a:cubicBezTo>
                    <a:cubicBezTo>
                      <a:pt x="1701" y="6126"/>
                      <a:pt x="1615" y="5953"/>
                      <a:pt x="1615" y="5781"/>
                    </a:cubicBezTo>
                    <a:cubicBezTo>
                      <a:pt x="1615" y="5588"/>
                      <a:pt x="1701" y="5501"/>
                      <a:pt x="1701" y="5415"/>
                    </a:cubicBezTo>
                    <a:cubicBezTo>
                      <a:pt x="1788" y="5243"/>
                      <a:pt x="1981" y="5157"/>
                      <a:pt x="2153" y="5049"/>
                    </a:cubicBezTo>
                    <a:cubicBezTo>
                      <a:pt x="2326" y="4963"/>
                      <a:pt x="2326" y="4791"/>
                      <a:pt x="2326" y="4619"/>
                    </a:cubicBezTo>
                    <a:cubicBezTo>
                      <a:pt x="2240" y="4425"/>
                      <a:pt x="2067" y="4339"/>
                      <a:pt x="1895" y="4339"/>
                    </a:cubicBezTo>
                    <a:cubicBezTo>
                      <a:pt x="1788" y="4339"/>
                      <a:pt x="1615" y="4425"/>
                      <a:pt x="1529" y="4425"/>
                    </a:cubicBezTo>
                    <a:cubicBezTo>
                      <a:pt x="1163" y="4425"/>
                      <a:pt x="991" y="4253"/>
                      <a:pt x="905" y="4167"/>
                    </a:cubicBezTo>
                    <a:cubicBezTo>
                      <a:pt x="819" y="4081"/>
                      <a:pt x="711" y="3973"/>
                      <a:pt x="711" y="3887"/>
                    </a:cubicBezTo>
                    <a:lnTo>
                      <a:pt x="711" y="3865"/>
                    </a:lnTo>
                    <a:lnTo>
                      <a:pt x="711" y="3865"/>
                    </a:lnTo>
                    <a:cubicBezTo>
                      <a:pt x="783" y="3834"/>
                      <a:pt x="871" y="3775"/>
                      <a:pt x="991" y="3715"/>
                    </a:cubicBezTo>
                    <a:cubicBezTo>
                      <a:pt x="1249" y="3543"/>
                      <a:pt x="1615" y="3349"/>
                      <a:pt x="1981" y="3091"/>
                    </a:cubicBezTo>
                    <a:cubicBezTo>
                      <a:pt x="2326" y="2897"/>
                      <a:pt x="2605" y="2639"/>
                      <a:pt x="2864" y="2466"/>
                    </a:cubicBezTo>
                    <a:cubicBezTo>
                      <a:pt x="2971" y="2359"/>
                      <a:pt x="3144" y="2273"/>
                      <a:pt x="3402" y="2100"/>
                    </a:cubicBezTo>
                    <a:cubicBezTo>
                      <a:pt x="3768" y="1821"/>
                      <a:pt x="4306" y="1562"/>
                      <a:pt x="4672" y="1282"/>
                    </a:cubicBezTo>
                    <a:cubicBezTo>
                      <a:pt x="5124" y="1024"/>
                      <a:pt x="5554" y="852"/>
                      <a:pt x="5748" y="658"/>
                    </a:cubicBezTo>
                    <a:cubicBezTo>
                      <a:pt x="5920" y="658"/>
                      <a:pt x="6006" y="400"/>
                      <a:pt x="5920" y="206"/>
                    </a:cubicBezTo>
                    <a:cubicBezTo>
                      <a:pt x="5857" y="80"/>
                      <a:pt x="5748" y="0"/>
                      <a:pt x="5618" y="0"/>
                    </a:cubicBezTo>
                    <a:close/>
                  </a:path>
                </a:pathLst>
              </a:custGeom>
              <a:solidFill>
                <a:srgbClr val="020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9637450" y="1351625"/>
                <a:ext cx="181900" cy="149625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5985" extrusionOk="0">
                    <a:moveTo>
                      <a:pt x="3724" y="0"/>
                    </a:moveTo>
                    <a:cubicBezTo>
                      <a:pt x="3638" y="0"/>
                      <a:pt x="3552" y="22"/>
                      <a:pt x="3509" y="65"/>
                    </a:cubicBezTo>
                    <a:cubicBezTo>
                      <a:pt x="2863" y="603"/>
                      <a:pt x="2153" y="1421"/>
                      <a:pt x="1528" y="2131"/>
                    </a:cubicBezTo>
                    <a:cubicBezTo>
                      <a:pt x="1249" y="2583"/>
                      <a:pt x="990" y="2949"/>
                      <a:pt x="818" y="3208"/>
                    </a:cubicBezTo>
                    <a:cubicBezTo>
                      <a:pt x="624" y="3574"/>
                      <a:pt x="452" y="3832"/>
                      <a:pt x="366" y="4026"/>
                    </a:cubicBezTo>
                    <a:cubicBezTo>
                      <a:pt x="280" y="4112"/>
                      <a:pt x="172" y="4284"/>
                      <a:pt x="86" y="4564"/>
                    </a:cubicBezTo>
                    <a:cubicBezTo>
                      <a:pt x="86" y="4736"/>
                      <a:pt x="0" y="4908"/>
                      <a:pt x="0" y="5102"/>
                    </a:cubicBezTo>
                    <a:cubicBezTo>
                      <a:pt x="0" y="5274"/>
                      <a:pt x="0" y="5360"/>
                      <a:pt x="86" y="5532"/>
                    </a:cubicBezTo>
                    <a:cubicBezTo>
                      <a:pt x="172" y="5726"/>
                      <a:pt x="366" y="5812"/>
                      <a:pt x="538" y="5898"/>
                    </a:cubicBezTo>
                    <a:lnTo>
                      <a:pt x="710" y="5898"/>
                    </a:lnTo>
                    <a:cubicBezTo>
                      <a:pt x="904" y="5898"/>
                      <a:pt x="1162" y="5984"/>
                      <a:pt x="1528" y="5984"/>
                    </a:cubicBezTo>
                    <a:cubicBezTo>
                      <a:pt x="2325" y="5984"/>
                      <a:pt x="3595" y="5898"/>
                      <a:pt x="4477" y="5726"/>
                    </a:cubicBezTo>
                    <a:cubicBezTo>
                      <a:pt x="5123" y="5726"/>
                      <a:pt x="5468" y="5640"/>
                      <a:pt x="5920" y="5532"/>
                    </a:cubicBezTo>
                    <a:cubicBezTo>
                      <a:pt x="6286" y="5446"/>
                      <a:pt x="6630" y="5274"/>
                      <a:pt x="7082" y="4994"/>
                    </a:cubicBezTo>
                    <a:cubicBezTo>
                      <a:pt x="7276" y="4908"/>
                      <a:pt x="7276" y="4650"/>
                      <a:pt x="7168" y="4456"/>
                    </a:cubicBezTo>
                    <a:cubicBezTo>
                      <a:pt x="7107" y="4395"/>
                      <a:pt x="6960" y="4334"/>
                      <a:pt x="6811" y="4334"/>
                    </a:cubicBezTo>
                    <a:cubicBezTo>
                      <a:pt x="6749" y="4334"/>
                      <a:pt x="6687" y="4345"/>
                      <a:pt x="6630" y="4370"/>
                    </a:cubicBezTo>
                    <a:cubicBezTo>
                      <a:pt x="6286" y="4650"/>
                      <a:pt x="6006" y="4822"/>
                      <a:pt x="5747" y="4822"/>
                    </a:cubicBezTo>
                    <a:cubicBezTo>
                      <a:pt x="5381" y="4908"/>
                      <a:pt x="5016" y="4994"/>
                      <a:pt x="4391" y="5102"/>
                    </a:cubicBezTo>
                    <a:cubicBezTo>
                      <a:pt x="3509" y="5188"/>
                      <a:pt x="2325" y="5274"/>
                      <a:pt x="1528" y="5274"/>
                    </a:cubicBezTo>
                    <a:cubicBezTo>
                      <a:pt x="1356" y="5274"/>
                      <a:pt x="1162" y="5274"/>
                      <a:pt x="990" y="5188"/>
                    </a:cubicBezTo>
                    <a:lnTo>
                      <a:pt x="710" y="5188"/>
                    </a:lnTo>
                    <a:lnTo>
                      <a:pt x="710" y="5102"/>
                    </a:lnTo>
                    <a:cubicBezTo>
                      <a:pt x="710" y="4994"/>
                      <a:pt x="710" y="4908"/>
                      <a:pt x="818" y="4736"/>
                    </a:cubicBezTo>
                    <a:cubicBezTo>
                      <a:pt x="818" y="4650"/>
                      <a:pt x="904" y="4456"/>
                      <a:pt x="990" y="4284"/>
                    </a:cubicBezTo>
                    <a:cubicBezTo>
                      <a:pt x="1076" y="4198"/>
                      <a:pt x="1162" y="3918"/>
                      <a:pt x="1442" y="3660"/>
                    </a:cubicBezTo>
                    <a:cubicBezTo>
                      <a:pt x="1701" y="3208"/>
                      <a:pt x="2153" y="2583"/>
                      <a:pt x="2605" y="2045"/>
                    </a:cubicBezTo>
                    <a:cubicBezTo>
                      <a:pt x="3057" y="1507"/>
                      <a:pt x="3509" y="969"/>
                      <a:pt x="3939" y="603"/>
                    </a:cubicBezTo>
                    <a:cubicBezTo>
                      <a:pt x="4133" y="517"/>
                      <a:pt x="4133" y="259"/>
                      <a:pt x="3939" y="65"/>
                    </a:cubicBezTo>
                    <a:cubicBezTo>
                      <a:pt x="3896" y="22"/>
                      <a:pt x="3810" y="0"/>
                      <a:pt x="3724" y="0"/>
                    </a:cubicBezTo>
                    <a:close/>
                  </a:path>
                </a:pathLst>
              </a:custGeom>
              <a:solidFill>
                <a:srgbClr val="020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0" name="Google Shape;140;p16"/>
          <p:cNvGrpSpPr/>
          <p:nvPr/>
        </p:nvGrpSpPr>
        <p:grpSpPr>
          <a:xfrm>
            <a:off x="5038419" y="3961442"/>
            <a:ext cx="1136752" cy="220846"/>
            <a:chOff x="5132200" y="4104317"/>
            <a:chExt cx="1136752" cy="220846"/>
          </a:xfrm>
        </p:grpSpPr>
        <p:grpSp>
          <p:nvGrpSpPr>
            <p:cNvPr id="141" name="Google Shape;141;p16"/>
            <p:cNvGrpSpPr/>
            <p:nvPr/>
          </p:nvGrpSpPr>
          <p:grpSpPr>
            <a:xfrm>
              <a:off x="5479440" y="4171241"/>
              <a:ext cx="789512" cy="86980"/>
              <a:chOff x="5479440" y="4171241"/>
              <a:chExt cx="789512" cy="86980"/>
            </a:xfrm>
          </p:grpSpPr>
          <p:sp>
            <p:nvSpPr>
              <p:cNvPr id="142" name="Google Shape;142;p16"/>
              <p:cNvSpPr/>
              <p:nvPr/>
            </p:nvSpPr>
            <p:spPr>
              <a:xfrm>
                <a:off x="5479440" y="4171241"/>
                <a:ext cx="92815" cy="86980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4487" extrusionOk="0">
                    <a:moveTo>
                      <a:pt x="2382" y="1"/>
                    </a:moveTo>
                    <a:lnTo>
                      <a:pt x="1655" y="1479"/>
                    </a:lnTo>
                    <a:lnTo>
                      <a:pt x="1" y="1680"/>
                    </a:lnTo>
                    <a:lnTo>
                      <a:pt x="1254" y="2933"/>
                    </a:lnTo>
                    <a:lnTo>
                      <a:pt x="928" y="4487"/>
                    </a:lnTo>
                    <a:lnTo>
                      <a:pt x="928" y="4487"/>
                    </a:lnTo>
                    <a:lnTo>
                      <a:pt x="2382" y="3760"/>
                    </a:lnTo>
                    <a:lnTo>
                      <a:pt x="3961" y="4487"/>
                    </a:lnTo>
                    <a:lnTo>
                      <a:pt x="3635" y="2933"/>
                    </a:lnTo>
                    <a:lnTo>
                      <a:pt x="4788" y="1680"/>
                    </a:lnTo>
                    <a:lnTo>
                      <a:pt x="3134" y="1479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5618876" y="4171241"/>
                <a:ext cx="93300" cy="8698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487" extrusionOk="0">
                    <a:moveTo>
                      <a:pt x="2407" y="1"/>
                    </a:moveTo>
                    <a:lnTo>
                      <a:pt x="1680" y="1479"/>
                    </a:lnTo>
                    <a:lnTo>
                      <a:pt x="1" y="1680"/>
                    </a:lnTo>
                    <a:lnTo>
                      <a:pt x="1254" y="2933"/>
                    </a:lnTo>
                    <a:lnTo>
                      <a:pt x="953" y="4487"/>
                    </a:lnTo>
                    <a:lnTo>
                      <a:pt x="2407" y="3760"/>
                    </a:lnTo>
                    <a:lnTo>
                      <a:pt x="3861" y="4487"/>
                    </a:lnTo>
                    <a:lnTo>
                      <a:pt x="3560" y="2933"/>
                    </a:lnTo>
                    <a:lnTo>
                      <a:pt x="4813" y="1680"/>
                    </a:lnTo>
                    <a:lnTo>
                      <a:pt x="3134" y="1479"/>
                    </a:lnTo>
                    <a:lnTo>
                      <a:pt x="24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5758797" y="4171241"/>
                <a:ext cx="92815" cy="86980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4487" extrusionOk="0">
                    <a:moveTo>
                      <a:pt x="2382" y="1"/>
                    </a:moveTo>
                    <a:lnTo>
                      <a:pt x="1655" y="1479"/>
                    </a:lnTo>
                    <a:lnTo>
                      <a:pt x="1" y="1680"/>
                    </a:lnTo>
                    <a:lnTo>
                      <a:pt x="1129" y="2933"/>
                    </a:lnTo>
                    <a:lnTo>
                      <a:pt x="928" y="4487"/>
                    </a:lnTo>
                    <a:lnTo>
                      <a:pt x="928" y="4487"/>
                    </a:lnTo>
                    <a:lnTo>
                      <a:pt x="2382" y="3760"/>
                    </a:lnTo>
                    <a:lnTo>
                      <a:pt x="3861" y="4487"/>
                    </a:lnTo>
                    <a:lnTo>
                      <a:pt x="3535" y="2933"/>
                    </a:lnTo>
                    <a:lnTo>
                      <a:pt x="4788" y="1680"/>
                    </a:lnTo>
                    <a:lnTo>
                      <a:pt x="3134" y="1479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6035731" y="4171241"/>
                <a:ext cx="93300" cy="8698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487" extrusionOk="0">
                    <a:moveTo>
                      <a:pt x="2407" y="1"/>
                    </a:moveTo>
                    <a:lnTo>
                      <a:pt x="1680" y="1479"/>
                    </a:lnTo>
                    <a:lnTo>
                      <a:pt x="1" y="1680"/>
                    </a:lnTo>
                    <a:lnTo>
                      <a:pt x="1254" y="2933"/>
                    </a:lnTo>
                    <a:lnTo>
                      <a:pt x="953" y="4487"/>
                    </a:lnTo>
                    <a:lnTo>
                      <a:pt x="2407" y="3760"/>
                    </a:lnTo>
                    <a:lnTo>
                      <a:pt x="3886" y="4487"/>
                    </a:lnTo>
                    <a:lnTo>
                      <a:pt x="3560" y="2933"/>
                    </a:lnTo>
                    <a:lnTo>
                      <a:pt x="4813" y="1680"/>
                    </a:lnTo>
                    <a:lnTo>
                      <a:pt x="3134" y="1479"/>
                    </a:lnTo>
                    <a:lnTo>
                      <a:pt x="24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6175652" y="4171241"/>
                <a:ext cx="93300" cy="8698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487" extrusionOk="0">
                    <a:moveTo>
                      <a:pt x="2407" y="1"/>
                    </a:moveTo>
                    <a:lnTo>
                      <a:pt x="1680" y="1479"/>
                    </a:lnTo>
                    <a:lnTo>
                      <a:pt x="1" y="1680"/>
                    </a:lnTo>
                    <a:lnTo>
                      <a:pt x="1154" y="2933"/>
                    </a:lnTo>
                    <a:lnTo>
                      <a:pt x="928" y="4487"/>
                    </a:lnTo>
                    <a:lnTo>
                      <a:pt x="2407" y="3760"/>
                    </a:lnTo>
                    <a:lnTo>
                      <a:pt x="3861" y="4487"/>
                    </a:lnTo>
                    <a:lnTo>
                      <a:pt x="3560" y="2933"/>
                    </a:lnTo>
                    <a:lnTo>
                      <a:pt x="4813" y="1680"/>
                    </a:lnTo>
                    <a:lnTo>
                      <a:pt x="3134" y="1479"/>
                    </a:lnTo>
                    <a:lnTo>
                      <a:pt x="24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6"/>
            <p:cNvGrpSpPr/>
            <p:nvPr/>
          </p:nvGrpSpPr>
          <p:grpSpPr>
            <a:xfrm>
              <a:off x="5132200" y="4104317"/>
              <a:ext cx="222276" cy="220846"/>
              <a:chOff x="5056000" y="4104317"/>
              <a:chExt cx="222276" cy="220846"/>
            </a:xfrm>
          </p:grpSpPr>
          <p:sp>
            <p:nvSpPr>
              <p:cNvPr id="149" name="Google Shape;149;p16"/>
              <p:cNvSpPr/>
              <p:nvPr/>
            </p:nvSpPr>
            <p:spPr>
              <a:xfrm>
                <a:off x="5060290" y="4109871"/>
                <a:ext cx="213331" cy="209806"/>
              </a:xfrm>
              <a:custGeom>
                <a:avLst/>
                <a:gdLst/>
                <a:ahLst/>
                <a:cxnLst/>
                <a:rect l="l" t="t" r="r" b="b"/>
                <a:pathLst>
                  <a:path w="12830" h="12618" extrusionOk="0">
                    <a:moveTo>
                      <a:pt x="6652" y="4423"/>
                    </a:moveTo>
                    <a:cubicBezTo>
                      <a:pt x="7083" y="4423"/>
                      <a:pt x="7535" y="4768"/>
                      <a:pt x="7814" y="5048"/>
                    </a:cubicBezTo>
                    <a:cubicBezTo>
                      <a:pt x="8073" y="5306"/>
                      <a:pt x="8353" y="5844"/>
                      <a:pt x="8353" y="6296"/>
                    </a:cubicBezTo>
                    <a:cubicBezTo>
                      <a:pt x="8353" y="6662"/>
                      <a:pt x="8266" y="6834"/>
                      <a:pt x="8159" y="7114"/>
                    </a:cubicBezTo>
                    <a:cubicBezTo>
                      <a:pt x="7987" y="7372"/>
                      <a:pt x="7728" y="7652"/>
                      <a:pt x="7535" y="7824"/>
                    </a:cubicBezTo>
                    <a:cubicBezTo>
                      <a:pt x="7362" y="7997"/>
                      <a:pt x="6996" y="8190"/>
                      <a:pt x="6458" y="8190"/>
                    </a:cubicBezTo>
                    <a:cubicBezTo>
                      <a:pt x="5920" y="8190"/>
                      <a:pt x="5576" y="7997"/>
                      <a:pt x="5210" y="7738"/>
                    </a:cubicBezTo>
                    <a:cubicBezTo>
                      <a:pt x="4930" y="7566"/>
                      <a:pt x="4758" y="7200"/>
                      <a:pt x="4586" y="6748"/>
                    </a:cubicBezTo>
                    <a:cubicBezTo>
                      <a:pt x="4499" y="6296"/>
                      <a:pt x="4672" y="5758"/>
                      <a:pt x="4672" y="5586"/>
                    </a:cubicBezTo>
                    <a:cubicBezTo>
                      <a:pt x="4758" y="5414"/>
                      <a:pt x="4844" y="5134"/>
                      <a:pt x="5296" y="4768"/>
                    </a:cubicBezTo>
                    <a:cubicBezTo>
                      <a:pt x="5834" y="4509"/>
                      <a:pt x="6200" y="4423"/>
                      <a:pt x="6652" y="4423"/>
                    </a:cubicBezTo>
                    <a:close/>
                    <a:moveTo>
                      <a:pt x="6685" y="0"/>
                    </a:moveTo>
                    <a:cubicBezTo>
                      <a:pt x="6588" y="0"/>
                      <a:pt x="6484" y="10"/>
                      <a:pt x="6372" y="32"/>
                    </a:cubicBezTo>
                    <a:cubicBezTo>
                      <a:pt x="6222" y="53"/>
                      <a:pt x="6086" y="57"/>
                      <a:pt x="5968" y="57"/>
                    </a:cubicBezTo>
                    <a:cubicBezTo>
                      <a:pt x="5876" y="57"/>
                      <a:pt x="5795" y="55"/>
                      <a:pt x="5724" y="55"/>
                    </a:cubicBezTo>
                    <a:cubicBezTo>
                      <a:pt x="5503" y="55"/>
                      <a:pt x="5382" y="80"/>
                      <a:pt x="5382" y="290"/>
                    </a:cubicBezTo>
                    <a:cubicBezTo>
                      <a:pt x="5382" y="743"/>
                      <a:pt x="5382" y="1453"/>
                      <a:pt x="5468" y="2077"/>
                    </a:cubicBezTo>
                    <a:cubicBezTo>
                      <a:pt x="5038" y="2185"/>
                      <a:pt x="4586" y="2357"/>
                      <a:pt x="4047" y="2615"/>
                    </a:cubicBezTo>
                    <a:cubicBezTo>
                      <a:pt x="3618" y="2022"/>
                      <a:pt x="3034" y="1274"/>
                      <a:pt x="2810" y="1274"/>
                    </a:cubicBezTo>
                    <a:cubicBezTo>
                      <a:pt x="2798" y="1274"/>
                      <a:pt x="2787" y="1276"/>
                      <a:pt x="2777" y="1281"/>
                    </a:cubicBezTo>
                    <a:cubicBezTo>
                      <a:pt x="2605" y="1367"/>
                      <a:pt x="2347" y="1453"/>
                      <a:pt x="1895" y="1905"/>
                    </a:cubicBezTo>
                    <a:cubicBezTo>
                      <a:pt x="1529" y="2443"/>
                      <a:pt x="1163" y="2529"/>
                      <a:pt x="1443" y="2809"/>
                    </a:cubicBezTo>
                    <a:cubicBezTo>
                      <a:pt x="1701" y="3067"/>
                      <a:pt x="2239" y="3519"/>
                      <a:pt x="2691" y="3971"/>
                    </a:cubicBezTo>
                    <a:cubicBezTo>
                      <a:pt x="2519" y="4230"/>
                      <a:pt x="2433" y="4509"/>
                      <a:pt x="2347" y="4682"/>
                    </a:cubicBezTo>
                    <a:cubicBezTo>
                      <a:pt x="2347" y="4768"/>
                      <a:pt x="2239" y="5048"/>
                      <a:pt x="2153" y="5414"/>
                    </a:cubicBezTo>
                    <a:cubicBezTo>
                      <a:pt x="1600" y="5339"/>
                      <a:pt x="953" y="5233"/>
                      <a:pt x="581" y="5233"/>
                    </a:cubicBezTo>
                    <a:cubicBezTo>
                      <a:pt x="417" y="5233"/>
                      <a:pt x="307" y="5253"/>
                      <a:pt x="280" y="5306"/>
                    </a:cubicBezTo>
                    <a:cubicBezTo>
                      <a:pt x="194" y="5500"/>
                      <a:pt x="87" y="5758"/>
                      <a:pt x="194" y="6382"/>
                    </a:cubicBezTo>
                    <a:cubicBezTo>
                      <a:pt x="194" y="7028"/>
                      <a:pt x="1" y="7372"/>
                      <a:pt x="453" y="7372"/>
                    </a:cubicBezTo>
                    <a:cubicBezTo>
                      <a:pt x="819" y="7372"/>
                      <a:pt x="1529" y="7372"/>
                      <a:pt x="2153" y="7286"/>
                    </a:cubicBezTo>
                    <a:cubicBezTo>
                      <a:pt x="2347" y="7824"/>
                      <a:pt x="2519" y="8276"/>
                      <a:pt x="2691" y="8728"/>
                    </a:cubicBezTo>
                    <a:cubicBezTo>
                      <a:pt x="2067" y="9180"/>
                      <a:pt x="1357" y="9805"/>
                      <a:pt x="1357" y="9891"/>
                    </a:cubicBezTo>
                    <a:cubicBezTo>
                      <a:pt x="1443" y="10149"/>
                      <a:pt x="1615" y="10429"/>
                      <a:pt x="2067" y="10881"/>
                    </a:cubicBezTo>
                    <a:cubicBezTo>
                      <a:pt x="2413" y="11144"/>
                      <a:pt x="2595" y="11420"/>
                      <a:pt x="2786" y="11420"/>
                    </a:cubicBezTo>
                    <a:cubicBezTo>
                      <a:pt x="2845" y="11420"/>
                      <a:pt x="2905" y="11394"/>
                      <a:pt x="2971" y="11333"/>
                    </a:cubicBezTo>
                    <a:cubicBezTo>
                      <a:pt x="3229" y="11053"/>
                      <a:pt x="3681" y="10515"/>
                      <a:pt x="4134" y="9977"/>
                    </a:cubicBezTo>
                    <a:cubicBezTo>
                      <a:pt x="4586" y="10257"/>
                      <a:pt x="5038" y="10515"/>
                      <a:pt x="5576" y="10601"/>
                    </a:cubicBezTo>
                    <a:cubicBezTo>
                      <a:pt x="5382" y="11419"/>
                      <a:pt x="5296" y="12409"/>
                      <a:pt x="5382" y="12495"/>
                    </a:cubicBezTo>
                    <a:cubicBezTo>
                      <a:pt x="5580" y="12556"/>
                      <a:pt x="5767" y="12617"/>
                      <a:pt x="6080" y="12617"/>
                    </a:cubicBezTo>
                    <a:cubicBezTo>
                      <a:pt x="6210" y="12617"/>
                      <a:pt x="6362" y="12607"/>
                      <a:pt x="6544" y="12581"/>
                    </a:cubicBezTo>
                    <a:cubicBezTo>
                      <a:pt x="6824" y="12581"/>
                      <a:pt x="7047" y="12614"/>
                      <a:pt x="7210" y="12614"/>
                    </a:cubicBezTo>
                    <a:cubicBezTo>
                      <a:pt x="7424" y="12614"/>
                      <a:pt x="7535" y="12558"/>
                      <a:pt x="7535" y="12302"/>
                    </a:cubicBezTo>
                    <a:cubicBezTo>
                      <a:pt x="7535" y="11957"/>
                      <a:pt x="7448" y="11225"/>
                      <a:pt x="7448" y="10601"/>
                    </a:cubicBezTo>
                    <a:cubicBezTo>
                      <a:pt x="8073" y="10429"/>
                      <a:pt x="8525" y="10257"/>
                      <a:pt x="8805" y="9977"/>
                    </a:cubicBezTo>
                    <a:cubicBezTo>
                      <a:pt x="9343" y="10601"/>
                      <a:pt x="9881" y="11419"/>
                      <a:pt x="10053" y="11419"/>
                    </a:cubicBezTo>
                    <a:cubicBezTo>
                      <a:pt x="10225" y="11333"/>
                      <a:pt x="10591" y="11139"/>
                      <a:pt x="10957" y="10687"/>
                    </a:cubicBezTo>
                    <a:cubicBezTo>
                      <a:pt x="11388" y="10257"/>
                      <a:pt x="11754" y="10063"/>
                      <a:pt x="11495" y="9805"/>
                    </a:cubicBezTo>
                    <a:cubicBezTo>
                      <a:pt x="11215" y="9525"/>
                      <a:pt x="10677" y="9073"/>
                      <a:pt x="10139" y="8642"/>
                    </a:cubicBezTo>
                    <a:cubicBezTo>
                      <a:pt x="10225" y="8449"/>
                      <a:pt x="10311" y="8362"/>
                      <a:pt x="10419" y="8190"/>
                    </a:cubicBezTo>
                    <a:cubicBezTo>
                      <a:pt x="10591" y="7824"/>
                      <a:pt x="10677" y="7566"/>
                      <a:pt x="10763" y="7200"/>
                    </a:cubicBezTo>
                    <a:cubicBezTo>
                      <a:pt x="11425" y="7270"/>
                      <a:pt x="12129" y="7396"/>
                      <a:pt x="12431" y="7396"/>
                    </a:cubicBezTo>
                    <a:cubicBezTo>
                      <a:pt x="12502" y="7396"/>
                      <a:pt x="12551" y="7389"/>
                      <a:pt x="12571" y="7372"/>
                    </a:cubicBezTo>
                    <a:cubicBezTo>
                      <a:pt x="12658" y="7114"/>
                      <a:pt x="12830" y="6834"/>
                      <a:pt x="12744" y="6210"/>
                    </a:cubicBezTo>
                    <a:cubicBezTo>
                      <a:pt x="12658" y="5586"/>
                      <a:pt x="12830" y="5220"/>
                      <a:pt x="12464" y="5220"/>
                    </a:cubicBezTo>
                    <a:cubicBezTo>
                      <a:pt x="12033" y="5220"/>
                      <a:pt x="11301" y="5306"/>
                      <a:pt x="10677" y="5306"/>
                    </a:cubicBezTo>
                    <a:cubicBezTo>
                      <a:pt x="10591" y="4875"/>
                      <a:pt x="10419" y="4337"/>
                      <a:pt x="10139" y="3971"/>
                    </a:cubicBezTo>
                    <a:cubicBezTo>
                      <a:pt x="10763" y="3433"/>
                      <a:pt x="11581" y="2895"/>
                      <a:pt x="11495" y="2723"/>
                    </a:cubicBezTo>
                    <a:cubicBezTo>
                      <a:pt x="11388" y="2443"/>
                      <a:pt x="11301" y="2185"/>
                      <a:pt x="10849" y="1819"/>
                    </a:cubicBezTo>
                    <a:cubicBezTo>
                      <a:pt x="10442" y="1476"/>
                      <a:pt x="10293" y="1183"/>
                      <a:pt x="10096" y="1183"/>
                    </a:cubicBezTo>
                    <a:cubicBezTo>
                      <a:pt x="10032" y="1183"/>
                      <a:pt x="9964" y="1213"/>
                      <a:pt x="9881" y="1281"/>
                    </a:cubicBezTo>
                    <a:cubicBezTo>
                      <a:pt x="9687" y="1539"/>
                      <a:pt x="9149" y="2077"/>
                      <a:pt x="8805" y="2529"/>
                    </a:cubicBezTo>
                    <a:cubicBezTo>
                      <a:pt x="8353" y="2271"/>
                      <a:pt x="7900" y="2077"/>
                      <a:pt x="7362" y="1991"/>
                    </a:cubicBezTo>
                    <a:cubicBezTo>
                      <a:pt x="7448" y="1195"/>
                      <a:pt x="7621" y="204"/>
                      <a:pt x="7448" y="204"/>
                    </a:cubicBezTo>
                    <a:cubicBezTo>
                      <a:pt x="7312" y="136"/>
                      <a:pt x="7054" y="0"/>
                      <a:pt x="66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0" name="Google Shape;150;p16"/>
              <p:cNvGrpSpPr/>
              <p:nvPr/>
            </p:nvGrpSpPr>
            <p:grpSpPr>
              <a:xfrm>
                <a:off x="5056000" y="4104317"/>
                <a:ext cx="222276" cy="220846"/>
                <a:chOff x="5056000" y="4104317"/>
                <a:chExt cx="222276" cy="220846"/>
              </a:xfrm>
            </p:grpSpPr>
            <p:sp>
              <p:nvSpPr>
                <p:cNvPr id="151" name="Google Shape;151;p16"/>
                <p:cNvSpPr/>
                <p:nvPr/>
              </p:nvSpPr>
              <p:spPr>
                <a:xfrm>
                  <a:off x="5056000" y="4104317"/>
                  <a:ext cx="222276" cy="22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8" h="13282" extrusionOk="0">
                      <a:moveTo>
                        <a:pt x="6910" y="711"/>
                      </a:moveTo>
                      <a:cubicBezTo>
                        <a:pt x="7146" y="711"/>
                        <a:pt x="7312" y="751"/>
                        <a:pt x="7448" y="777"/>
                      </a:cubicBezTo>
                      <a:lnTo>
                        <a:pt x="7448" y="777"/>
                      </a:lnTo>
                      <a:lnTo>
                        <a:pt x="7448" y="797"/>
                      </a:lnTo>
                      <a:cubicBezTo>
                        <a:pt x="7448" y="904"/>
                        <a:pt x="7448" y="1163"/>
                        <a:pt x="7341" y="1442"/>
                      </a:cubicBezTo>
                      <a:cubicBezTo>
                        <a:pt x="7341" y="1701"/>
                        <a:pt x="7341" y="1981"/>
                        <a:pt x="7254" y="2239"/>
                      </a:cubicBezTo>
                      <a:cubicBezTo>
                        <a:pt x="7254" y="2411"/>
                        <a:pt x="7341" y="2605"/>
                        <a:pt x="7534" y="2691"/>
                      </a:cubicBezTo>
                      <a:cubicBezTo>
                        <a:pt x="7986" y="2777"/>
                        <a:pt x="8417" y="2949"/>
                        <a:pt x="8869" y="3229"/>
                      </a:cubicBezTo>
                      <a:cubicBezTo>
                        <a:pt x="8904" y="3265"/>
                        <a:pt x="8959" y="3286"/>
                        <a:pt x="9022" y="3286"/>
                      </a:cubicBezTo>
                      <a:cubicBezTo>
                        <a:pt x="9112" y="3286"/>
                        <a:pt x="9220" y="3244"/>
                        <a:pt x="9321" y="3143"/>
                      </a:cubicBezTo>
                      <a:cubicBezTo>
                        <a:pt x="9664" y="2719"/>
                        <a:pt x="10158" y="2220"/>
                        <a:pt x="10361" y="1929"/>
                      </a:cubicBezTo>
                      <a:lnTo>
                        <a:pt x="10361" y="1929"/>
                      </a:lnTo>
                      <a:lnTo>
                        <a:pt x="10483" y="2067"/>
                      </a:lnTo>
                      <a:lnTo>
                        <a:pt x="10849" y="2411"/>
                      </a:lnTo>
                      <a:cubicBezTo>
                        <a:pt x="11021" y="2605"/>
                        <a:pt x="11215" y="2691"/>
                        <a:pt x="11301" y="2863"/>
                      </a:cubicBezTo>
                      <a:cubicBezTo>
                        <a:pt x="11345" y="2907"/>
                        <a:pt x="11366" y="2956"/>
                        <a:pt x="11388" y="3005"/>
                      </a:cubicBezTo>
                      <a:lnTo>
                        <a:pt x="11388" y="3005"/>
                      </a:lnTo>
                      <a:cubicBezTo>
                        <a:pt x="11388" y="3011"/>
                        <a:pt x="11387" y="3019"/>
                        <a:pt x="11387" y="3027"/>
                      </a:cubicBezTo>
                      <a:lnTo>
                        <a:pt x="11387" y="3027"/>
                      </a:lnTo>
                      <a:cubicBezTo>
                        <a:pt x="11361" y="3044"/>
                        <a:pt x="11331" y="3057"/>
                        <a:pt x="11301" y="3057"/>
                      </a:cubicBezTo>
                      <a:cubicBezTo>
                        <a:pt x="11021" y="3315"/>
                        <a:pt x="10569" y="3681"/>
                        <a:pt x="10139" y="3939"/>
                      </a:cubicBezTo>
                      <a:cubicBezTo>
                        <a:pt x="10031" y="4133"/>
                        <a:pt x="9945" y="4305"/>
                        <a:pt x="10031" y="4478"/>
                      </a:cubicBezTo>
                      <a:cubicBezTo>
                        <a:pt x="10311" y="4843"/>
                        <a:pt x="10483" y="5295"/>
                        <a:pt x="10569" y="5748"/>
                      </a:cubicBezTo>
                      <a:cubicBezTo>
                        <a:pt x="10677" y="5920"/>
                        <a:pt x="10849" y="6006"/>
                        <a:pt x="10935" y="6006"/>
                      </a:cubicBezTo>
                      <a:cubicBezTo>
                        <a:pt x="11591" y="6006"/>
                        <a:pt x="12265" y="5932"/>
                        <a:pt x="12636" y="5921"/>
                      </a:cubicBezTo>
                      <a:lnTo>
                        <a:pt x="12636" y="5921"/>
                      </a:lnTo>
                      <a:lnTo>
                        <a:pt x="12636" y="6286"/>
                      </a:lnTo>
                      <a:lnTo>
                        <a:pt x="12636" y="6544"/>
                      </a:lnTo>
                      <a:lnTo>
                        <a:pt x="12636" y="6824"/>
                      </a:lnTo>
                      <a:cubicBezTo>
                        <a:pt x="12636" y="7060"/>
                        <a:pt x="12595" y="7226"/>
                        <a:pt x="12570" y="7362"/>
                      </a:cubicBezTo>
                      <a:lnTo>
                        <a:pt x="11925" y="7362"/>
                      </a:lnTo>
                      <a:cubicBezTo>
                        <a:pt x="11646" y="7254"/>
                        <a:pt x="11387" y="7254"/>
                        <a:pt x="11021" y="7168"/>
                      </a:cubicBezTo>
                      <a:cubicBezTo>
                        <a:pt x="10849" y="7168"/>
                        <a:pt x="10677" y="7254"/>
                        <a:pt x="10677" y="7534"/>
                      </a:cubicBezTo>
                      <a:cubicBezTo>
                        <a:pt x="10569" y="7792"/>
                        <a:pt x="10483" y="7986"/>
                        <a:pt x="10311" y="8331"/>
                      </a:cubicBezTo>
                      <a:cubicBezTo>
                        <a:pt x="10311" y="8524"/>
                        <a:pt x="10225" y="8610"/>
                        <a:pt x="10139" y="8783"/>
                      </a:cubicBezTo>
                      <a:cubicBezTo>
                        <a:pt x="10031" y="8869"/>
                        <a:pt x="10031" y="9149"/>
                        <a:pt x="10225" y="9235"/>
                      </a:cubicBezTo>
                      <a:cubicBezTo>
                        <a:pt x="10631" y="9641"/>
                        <a:pt x="11106" y="10047"/>
                        <a:pt x="11386" y="10312"/>
                      </a:cubicBezTo>
                      <a:lnTo>
                        <a:pt x="11386" y="10312"/>
                      </a:lnTo>
                      <a:cubicBezTo>
                        <a:pt x="11360" y="10338"/>
                        <a:pt x="11331" y="10368"/>
                        <a:pt x="11301" y="10397"/>
                      </a:cubicBezTo>
                      <a:cubicBezTo>
                        <a:pt x="11215" y="10483"/>
                        <a:pt x="11107" y="10677"/>
                        <a:pt x="10935" y="10763"/>
                      </a:cubicBezTo>
                      <a:cubicBezTo>
                        <a:pt x="10763" y="11021"/>
                        <a:pt x="10677" y="11129"/>
                        <a:pt x="10483" y="11215"/>
                      </a:cubicBezTo>
                      <a:cubicBezTo>
                        <a:pt x="10435" y="11263"/>
                        <a:pt x="10387" y="11284"/>
                        <a:pt x="10339" y="11309"/>
                      </a:cubicBezTo>
                      <a:lnTo>
                        <a:pt x="10339" y="11309"/>
                      </a:lnTo>
                      <a:cubicBezTo>
                        <a:pt x="10324" y="11281"/>
                        <a:pt x="10311" y="11248"/>
                        <a:pt x="10311" y="11215"/>
                      </a:cubicBezTo>
                      <a:cubicBezTo>
                        <a:pt x="10031" y="11021"/>
                        <a:pt x="9687" y="10483"/>
                        <a:pt x="9407" y="10139"/>
                      </a:cubicBezTo>
                      <a:cubicBezTo>
                        <a:pt x="9308" y="10028"/>
                        <a:pt x="9210" y="9980"/>
                        <a:pt x="9107" y="9980"/>
                      </a:cubicBezTo>
                      <a:cubicBezTo>
                        <a:pt x="9030" y="9980"/>
                        <a:pt x="8952" y="10007"/>
                        <a:pt x="8869" y="10053"/>
                      </a:cubicBezTo>
                      <a:cubicBezTo>
                        <a:pt x="8611" y="10225"/>
                        <a:pt x="8158" y="10397"/>
                        <a:pt x="7620" y="10591"/>
                      </a:cubicBezTo>
                      <a:cubicBezTo>
                        <a:pt x="7448" y="10591"/>
                        <a:pt x="7341" y="10763"/>
                        <a:pt x="7341" y="10935"/>
                      </a:cubicBezTo>
                      <a:cubicBezTo>
                        <a:pt x="7341" y="11511"/>
                        <a:pt x="7432" y="12179"/>
                        <a:pt x="7446" y="12550"/>
                      </a:cubicBezTo>
                      <a:lnTo>
                        <a:pt x="6458" y="12550"/>
                      </a:lnTo>
                      <a:cubicBezTo>
                        <a:pt x="6226" y="12550"/>
                        <a:pt x="6106" y="12550"/>
                        <a:pt x="6006" y="12528"/>
                      </a:cubicBezTo>
                      <a:lnTo>
                        <a:pt x="6006" y="12528"/>
                      </a:lnTo>
                      <a:lnTo>
                        <a:pt x="6006" y="11839"/>
                      </a:lnTo>
                      <a:cubicBezTo>
                        <a:pt x="6092" y="11559"/>
                        <a:pt x="6092" y="11301"/>
                        <a:pt x="6178" y="10935"/>
                      </a:cubicBezTo>
                      <a:cubicBezTo>
                        <a:pt x="6178" y="10763"/>
                        <a:pt x="6092" y="10677"/>
                        <a:pt x="5920" y="10591"/>
                      </a:cubicBezTo>
                      <a:cubicBezTo>
                        <a:pt x="5382" y="10483"/>
                        <a:pt x="5016" y="10311"/>
                        <a:pt x="4564" y="10053"/>
                      </a:cubicBezTo>
                      <a:cubicBezTo>
                        <a:pt x="4527" y="10007"/>
                        <a:pt x="4474" y="9980"/>
                        <a:pt x="4411" y="9980"/>
                      </a:cubicBezTo>
                      <a:cubicBezTo>
                        <a:pt x="4327" y="9980"/>
                        <a:pt x="4223" y="10028"/>
                        <a:pt x="4112" y="10139"/>
                      </a:cubicBezTo>
                      <a:cubicBezTo>
                        <a:pt x="3716" y="10554"/>
                        <a:pt x="3302" y="11043"/>
                        <a:pt x="3020" y="11319"/>
                      </a:cubicBezTo>
                      <a:lnTo>
                        <a:pt x="3020" y="11319"/>
                      </a:lnTo>
                      <a:cubicBezTo>
                        <a:pt x="2997" y="11295"/>
                        <a:pt x="2972" y="11261"/>
                        <a:pt x="2949" y="11215"/>
                      </a:cubicBezTo>
                      <a:cubicBezTo>
                        <a:pt x="2863" y="11129"/>
                        <a:pt x="2691" y="11021"/>
                        <a:pt x="2605" y="10849"/>
                      </a:cubicBezTo>
                      <a:cubicBezTo>
                        <a:pt x="2325" y="10677"/>
                        <a:pt x="2239" y="10591"/>
                        <a:pt x="2153" y="10397"/>
                      </a:cubicBezTo>
                      <a:cubicBezTo>
                        <a:pt x="2115" y="10359"/>
                        <a:pt x="2094" y="10321"/>
                        <a:pt x="2073" y="10284"/>
                      </a:cubicBezTo>
                      <a:lnTo>
                        <a:pt x="2073" y="10284"/>
                      </a:lnTo>
                      <a:cubicBezTo>
                        <a:pt x="2099" y="10269"/>
                        <a:pt x="2127" y="10251"/>
                        <a:pt x="2153" y="10225"/>
                      </a:cubicBezTo>
                      <a:cubicBezTo>
                        <a:pt x="2325" y="9945"/>
                        <a:pt x="2777" y="9687"/>
                        <a:pt x="3229" y="9321"/>
                      </a:cubicBezTo>
                      <a:cubicBezTo>
                        <a:pt x="3401" y="9235"/>
                        <a:pt x="3401" y="9062"/>
                        <a:pt x="3315" y="8869"/>
                      </a:cubicBezTo>
                      <a:cubicBezTo>
                        <a:pt x="3035" y="8524"/>
                        <a:pt x="2949" y="8072"/>
                        <a:pt x="2777" y="7534"/>
                      </a:cubicBezTo>
                      <a:cubicBezTo>
                        <a:pt x="2777" y="7362"/>
                        <a:pt x="2605" y="7254"/>
                        <a:pt x="2411" y="7254"/>
                      </a:cubicBezTo>
                      <a:cubicBezTo>
                        <a:pt x="1833" y="7354"/>
                        <a:pt x="1181" y="7361"/>
                        <a:pt x="797" y="7362"/>
                      </a:cubicBezTo>
                      <a:lnTo>
                        <a:pt x="797" y="7362"/>
                      </a:lnTo>
                      <a:lnTo>
                        <a:pt x="797" y="7082"/>
                      </a:lnTo>
                      <a:lnTo>
                        <a:pt x="797" y="6716"/>
                      </a:lnTo>
                      <a:cubicBezTo>
                        <a:pt x="797" y="6630"/>
                        <a:pt x="711" y="6544"/>
                        <a:pt x="711" y="6458"/>
                      </a:cubicBezTo>
                      <a:cubicBezTo>
                        <a:pt x="769" y="6209"/>
                        <a:pt x="788" y="6050"/>
                        <a:pt x="821" y="5920"/>
                      </a:cubicBezTo>
                      <a:lnTo>
                        <a:pt x="821" y="5920"/>
                      </a:lnTo>
                      <a:cubicBezTo>
                        <a:pt x="1012" y="5920"/>
                        <a:pt x="1260" y="5923"/>
                        <a:pt x="1529" y="6006"/>
                      </a:cubicBezTo>
                      <a:cubicBezTo>
                        <a:pt x="1787" y="6006"/>
                        <a:pt x="2067" y="6092"/>
                        <a:pt x="2411" y="6092"/>
                      </a:cubicBezTo>
                      <a:cubicBezTo>
                        <a:pt x="2605" y="6092"/>
                        <a:pt x="2777" y="6006"/>
                        <a:pt x="2777" y="5834"/>
                      </a:cubicBezTo>
                      <a:cubicBezTo>
                        <a:pt x="2863" y="5468"/>
                        <a:pt x="2949" y="5295"/>
                        <a:pt x="2949" y="5102"/>
                      </a:cubicBezTo>
                      <a:cubicBezTo>
                        <a:pt x="3035" y="4930"/>
                        <a:pt x="3143" y="4757"/>
                        <a:pt x="3229" y="4478"/>
                      </a:cubicBezTo>
                      <a:cubicBezTo>
                        <a:pt x="3315" y="4305"/>
                        <a:pt x="3315" y="4133"/>
                        <a:pt x="3143" y="4025"/>
                      </a:cubicBezTo>
                      <a:cubicBezTo>
                        <a:pt x="2714" y="3617"/>
                        <a:pt x="2207" y="3189"/>
                        <a:pt x="1991" y="2981"/>
                      </a:cubicBezTo>
                      <a:lnTo>
                        <a:pt x="1991" y="2981"/>
                      </a:lnTo>
                      <a:cubicBezTo>
                        <a:pt x="2018" y="2945"/>
                        <a:pt x="2066" y="2902"/>
                        <a:pt x="2153" y="2863"/>
                      </a:cubicBezTo>
                      <a:cubicBezTo>
                        <a:pt x="2239" y="2777"/>
                        <a:pt x="2325" y="2691"/>
                        <a:pt x="2497" y="2519"/>
                      </a:cubicBezTo>
                      <a:cubicBezTo>
                        <a:pt x="2605" y="2239"/>
                        <a:pt x="2777" y="2153"/>
                        <a:pt x="2863" y="2067"/>
                      </a:cubicBezTo>
                      <a:cubicBezTo>
                        <a:pt x="2944" y="2026"/>
                        <a:pt x="3010" y="2005"/>
                        <a:pt x="3067" y="1982"/>
                      </a:cubicBezTo>
                      <a:lnTo>
                        <a:pt x="3067" y="1982"/>
                      </a:lnTo>
                      <a:cubicBezTo>
                        <a:pt x="3086" y="2010"/>
                        <a:pt x="3109" y="2039"/>
                        <a:pt x="3143" y="2067"/>
                      </a:cubicBezTo>
                      <a:cubicBezTo>
                        <a:pt x="3401" y="2325"/>
                        <a:pt x="3767" y="2777"/>
                        <a:pt x="4026" y="3229"/>
                      </a:cubicBezTo>
                      <a:cubicBezTo>
                        <a:pt x="4086" y="3290"/>
                        <a:pt x="4244" y="3351"/>
                        <a:pt x="4362" y="3351"/>
                      </a:cubicBezTo>
                      <a:cubicBezTo>
                        <a:pt x="4411" y="3351"/>
                        <a:pt x="4452" y="3340"/>
                        <a:pt x="4478" y="3315"/>
                      </a:cubicBezTo>
                      <a:cubicBezTo>
                        <a:pt x="5016" y="2949"/>
                        <a:pt x="5382" y="2863"/>
                        <a:pt x="5834" y="2777"/>
                      </a:cubicBezTo>
                      <a:cubicBezTo>
                        <a:pt x="6006" y="2691"/>
                        <a:pt x="6092" y="2605"/>
                        <a:pt x="6092" y="2411"/>
                      </a:cubicBezTo>
                      <a:cubicBezTo>
                        <a:pt x="6012" y="1753"/>
                        <a:pt x="6006" y="1095"/>
                        <a:pt x="6006" y="711"/>
                      </a:cubicBezTo>
                      <a:close/>
                      <a:moveTo>
                        <a:pt x="5834" y="0"/>
                      </a:moveTo>
                      <a:cubicBezTo>
                        <a:pt x="5726" y="0"/>
                        <a:pt x="5640" y="86"/>
                        <a:pt x="5640" y="86"/>
                      </a:cubicBezTo>
                      <a:cubicBezTo>
                        <a:pt x="5468" y="86"/>
                        <a:pt x="5382" y="172"/>
                        <a:pt x="5382" y="366"/>
                      </a:cubicBezTo>
                      <a:cubicBezTo>
                        <a:pt x="5296" y="452"/>
                        <a:pt x="5296" y="538"/>
                        <a:pt x="5296" y="624"/>
                      </a:cubicBezTo>
                      <a:cubicBezTo>
                        <a:pt x="5296" y="1010"/>
                        <a:pt x="5296" y="1584"/>
                        <a:pt x="5349" y="2132"/>
                      </a:cubicBezTo>
                      <a:lnTo>
                        <a:pt x="5349" y="2132"/>
                      </a:lnTo>
                      <a:cubicBezTo>
                        <a:pt x="5056" y="2209"/>
                        <a:pt x="4738" y="2325"/>
                        <a:pt x="4415" y="2504"/>
                      </a:cubicBezTo>
                      <a:lnTo>
                        <a:pt x="4415" y="2504"/>
                      </a:lnTo>
                      <a:cubicBezTo>
                        <a:pt x="4251" y="2241"/>
                        <a:pt x="4046" y="1996"/>
                        <a:pt x="3853" y="1787"/>
                      </a:cubicBezTo>
                      <a:cubicBezTo>
                        <a:pt x="3767" y="1701"/>
                        <a:pt x="3681" y="1529"/>
                        <a:pt x="3574" y="1442"/>
                      </a:cubicBezTo>
                      <a:cubicBezTo>
                        <a:pt x="3487" y="1442"/>
                        <a:pt x="3487" y="1335"/>
                        <a:pt x="3401" y="1335"/>
                      </a:cubicBezTo>
                      <a:cubicBezTo>
                        <a:pt x="3315" y="1249"/>
                        <a:pt x="3229" y="1249"/>
                        <a:pt x="3143" y="1249"/>
                      </a:cubicBezTo>
                      <a:lnTo>
                        <a:pt x="2949" y="1249"/>
                      </a:lnTo>
                      <a:cubicBezTo>
                        <a:pt x="2863" y="1249"/>
                        <a:pt x="2691" y="1335"/>
                        <a:pt x="2497" y="1529"/>
                      </a:cubicBezTo>
                      <a:cubicBezTo>
                        <a:pt x="2325" y="1615"/>
                        <a:pt x="2153" y="1787"/>
                        <a:pt x="1873" y="2067"/>
                      </a:cubicBezTo>
                      <a:cubicBezTo>
                        <a:pt x="1787" y="2153"/>
                        <a:pt x="1615" y="2325"/>
                        <a:pt x="1529" y="2411"/>
                      </a:cubicBezTo>
                      <a:cubicBezTo>
                        <a:pt x="1421" y="2519"/>
                        <a:pt x="1421" y="2605"/>
                        <a:pt x="1335" y="2605"/>
                      </a:cubicBezTo>
                      <a:cubicBezTo>
                        <a:pt x="1335" y="2691"/>
                        <a:pt x="1249" y="2863"/>
                        <a:pt x="1249" y="2949"/>
                      </a:cubicBezTo>
                      <a:cubicBezTo>
                        <a:pt x="1249" y="3057"/>
                        <a:pt x="1249" y="3143"/>
                        <a:pt x="1335" y="3229"/>
                      </a:cubicBezTo>
                      <a:cubicBezTo>
                        <a:pt x="1335" y="3315"/>
                        <a:pt x="1421" y="3401"/>
                        <a:pt x="1421" y="3401"/>
                      </a:cubicBezTo>
                      <a:cubicBezTo>
                        <a:pt x="1656" y="3636"/>
                        <a:pt x="2072" y="3992"/>
                        <a:pt x="2467" y="4354"/>
                      </a:cubicBezTo>
                      <a:lnTo>
                        <a:pt x="2467" y="4354"/>
                      </a:lnTo>
                      <a:cubicBezTo>
                        <a:pt x="2370" y="4547"/>
                        <a:pt x="2325" y="4744"/>
                        <a:pt x="2325" y="4930"/>
                      </a:cubicBezTo>
                      <a:cubicBezTo>
                        <a:pt x="2265" y="4990"/>
                        <a:pt x="2205" y="5145"/>
                        <a:pt x="2144" y="5351"/>
                      </a:cubicBezTo>
                      <a:lnTo>
                        <a:pt x="2144" y="5351"/>
                      </a:lnTo>
                      <a:cubicBezTo>
                        <a:pt x="1960" y="5326"/>
                        <a:pt x="1768" y="5295"/>
                        <a:pt x="1615" y="5295"/>
                      </a:cubicBezTo>
                      <a:cubicBezTo>
                        <a:pt x="1335" y="5209"/>
                        <a:pt x="1077" y="5209"/>
                        <a:pt x="797" y="5209"/>
                      </a:cubicBezTo>
                      <a:lnTo>
                        <a:pt x="625" y="5209"/>
                      </a:lnTo>
                      <a:cubicBezTo>
                        <a:pt x="538" y="5209"/>
                        <a:pt x="452" y="5295"/>
                        <a:pt x="452" y="5295"/>
                      </a:cubicBezTo>
                      <a:cubicBezTo>
                        <a:pt x="345" y="5295"/>
                        <a:pt x="259" y="5382"/>
                        <a:pt x="259" y="5468"/>
                      </a:cubicBezTo>
                      <a:cubicBezTo>
                        <a:pt x="173" y="5640"/>
                        <a:pt x="0" y="6006"/>
                        <a:pt x="0" y="6458"/>
                      </a:cubicBezTo>
                      <a:cubicBezTo>
                        <a:pt x="0" y="6544"/>
                        <a:pt x="86" y="6630"/>
                        <a:pt x="86" y="6824"/>
                      </a:cubicBezTo>
                      <a:lnTo>
                        <a:pt x="86" y="7082"/>
                      </a:lnTo>
                      <a:lnTo>
                        <a:pt x="86" y="7362"/>
                      </a:lnTo>
                      <a:lnTo>
                        <a:pt x="86" y="7534"/>
                      </a:lnTo>
                      <a:cubicBezTo>
                        <a:pt x="86" y="7620"/>
                        <a:pt x="86" y="7706"/>
                        <a:pt x="173" y="7706"/>
                      </a:cubicBezTo>
                      <a:cubicBezTo>
                        <a:pt x="173" y="7900"/>
                        <a:pt x="259" y="7986"/>
                        <a:pt x="345" y="7986"/>
                      </a:cubicBezTo>
                      <a:cubicBezTo>
                        <a:pt x="538" y="8072"/>
                        <a:pt x="625" y="8072"/>
                        <a:pt x="711" y="8072"/>
                      </a:cubicBezTo>
                      <a:cubicBezTo>
                        <a:pt x="1029" y="8072"/>
                        <a:pt x="1610" y="8072"/>
                        <a:pt x="2167" y="8015"/>
                      </a:cubicBezTo>
                      <a:lnTo>
                        <a:pt x="2167" y="8015"/>
                      </a:lnTo>
                      <a:cubicBezTo>
                        <a:pt x="2274" y="8341"/>
                        <a:pt x="2389" y="8661"/>
                        <a:pt x="2536" y="8955"/>
                      </a:cubicBezTo>
                      <a:lnTo>
                        <a:pt x="2536" y="8955"/>
                      </a:lnTo>
                      <a:cubicBezTo>
                        <a:pt x="2314" y="9119"/>
                        <a:pt x="2076" y="9311"/>
                        <a:pt x="1873" y="9514"/>
                      </a:cubicBezTo>
                      <a:cubicBezTo>
                        <a:pt x="1701" y="9601"/>
                        <a:pt x="1615" y="9687"/>
                        <a:pt x="1529" y="9773"/>
                      </a:cubicBezTo>
                      <a:lnTo>
                        <a:pt x="1335" y="9945"/>
                      </a:lnTo>
                      <a:cubicBezTo>
                        <a:pt x="1335" y="10053"/>
                        <a:pt x="1249" y="10139"/>
                        <a:pt x="1249" y="10225"/>
                      </a:cubicBezTo>
                      <a:cubicBezTo>
                        <a:pt x="1249" y="10311"/>
                        <a:pt x="1249" y="10311"/>
                        <a:pt x="1335" y="10397"/>
                      </a:cubicBezTo>
                      <a:cubicBezTo>
                        <a:pt x="1335" y="10483"/>
                        <a:pt x="1421" y="10677"/>
                        <a:pt x="1529" y="10849"/>
                      </a:cubicBezTo>
                      <a:cubicBezTo>
                        <a:pt x="1701" y="11021"/>
                        <a:pt x="1873" y="11215"/>
                        <a:pt x="2067" y="11473"/>
                      </a:cubicBezTo>
                      <a:cubicBezTo>
                        <a:pt x="2239" y="11559"/>
                        <a:pt x="2325" y="11667"/>
                        <a:pt x="2497" y="11839"/>
                      </a:cubicBezTo>
                      <a:lnTo>
                        <a:pt x="2691" y="12011"/>
                      </a:lnTo>
                      <a:cubicBezTo>
                        <a:pt x="2777" y="12011"/>
                        <a:pt x="2863" y="12098"/>
                        <a:pt x="3035" y="12098"/>
                      </a:cubicBezTo>
                      <a:cubicBezTo>
                        <a:pt x="3143" y="12098"/>
                        <a:pt x="3229" y="12098"/>
                        <a:pt x="3315" y="12011"/>
                      </a:cubicBezTo>
                      <a:cubicBezTo>
                        <a:pt x="3401" y="12011"/>
                        <a:pt x="3401" y="11925"/>
                        <a:pt x="3487" y="11925"/>
                      </a:cubicBezTo>
                      <a:cubicBezTo>
                        <a:pt x="3724" y="11707"/>
                        <a:pt x="4082" y="11214"/>
                        <a:pt x="4447" y="10806"/>
                      </a:cubicBezTo>
                      <a:lnTo>
                        <a:pt x="4447" y="10806"/>
                      </a:lnTo>
                      <a:cubicBezTo>
                        <a:pt x="4732" y="10959"/>
                        <a:pt x="5036" y="11088"/>
                        <a:pt x="5401" y="11204"/>
                      </a:cubicBezTo>
                      <a:lnTo>
                        <a:pt x="5401" y="11204"/>
                      </a:lnTo>
                      <a:cubicBezTo>
                        <a:pt x="5371" y="11401"/>
                        <a:pt x="5351" y="11573"/>
                        <a:pt x="5296" y="11753"/>
                      </a:cubicBezTo>
                      <a:lnTo>
                        <a:pt x="5296" y="12550"/>
                      </a:lnTo>
                      <a:lnTo>
                        <a:pt x="5296" y="12743"/>
                      </a:lnTo>
                      <a:cubicBezTo>
                        <a:pt x="5296" y="12829"/>
                        <a:pt x="5296" y="12915"/>
                        <a:pt x="5382" y="12915"/>
                      </a:cubicBezTo>
                      <a:cubicBezTo>
                        <a:pt x="5382" y="13002"/>
                        <a:pt x="5468" y="13088"/>
                        <a:pt x="5554" y="13088"/>
                      </a:cubicBezTo>
                      <a:cubicBezTo>
                        <a:pt x="5726" y="13174"/>
                        <a:pt x="6006" y="13281"/>
                        <a:pt x="6458" y="13281"/>
                      </a:cubicBezTo>
                      <a:lnTo>
                        <a:pt x="7620" y="13281"/>
                      </a:lnTo>
                      <a:cubicBezTo>
                        <a:pt x="7706" y="13281"/>
                        <a:pt x="7706" y="13281"/>
                        <a:pt x="7793" y="13174"/>
                      </a:cubicBezTo>
                      <a:cubicBezTo>
                        <a:pt x="7879" y="13174"/>
                        <a:pt x="7986" y="13088"/>
                        <a:pt x="8072" y="13002"/>
                      </a:cubicBezTo>
                      <a:cubicBezTo>
                        <a:pt x="8158" y="12829"/>
                        <a:pt x="8158" y="12743"/>
                        <a:pt x="8158" y="12636"/>
                      </a:cubicBezTo>
                      <a:cubicBezTo>
                        <a:pt x="8158" y="12275"/>
                        <a:pt x="8098" y="11704"/>
                        <a:pt x="8079" y="11161"/>
                      </a:cubicBezTo>
                      <a:lnTo>
                        <a:pt x="8079" y="11161"/>
                      </a:lnTo>
                      <a:cubicBezTo>
                        <a:pt x="8420" y="11080"/>
                        <a:pt x="8728" y="10947"/>
                        <a:pt x="8987" y="10801"/>
                      </a:cubicBezTo>
                      <a:lnTo>
                        <a:pt x="8987" y="10801"/>
                      </a:lnTo>
                      <a:cubicBezTo>
                        <a:pt x="9186" y="11025"/>
                        <a:pt x="9364" y="11279"/>
                        <a:pt x="9493" y="11473"/>
                      </a:cubicBezTo>
                      <a:cubicBezTo>
                        <a:pt x="9687" y="11667"/>
                        <a:pt x="9773" y="11753"/>
                        <a:pt x="9859" y="11839"/>
                      </a:cubicBezTo>
                      <a:cubicBezTo>
                        <a:pt x="9945" y="11925"/>
                        <a:pt x="9945" y="11925"/>
                        <a:pt x="10031" y="12011"/>
                      </a:cubicBezTo>
                      <a:cubicBezTo>
                        <a:pt x="10139" y="12011"/>
                        <a:pt x="10139" y="12098"/>
                        <a:pt x="10311" y="12098"/>
                      </a:cubicBezTo>
                      <a:cubicBezTo>
                        <a:pt x="10311" y="12098"/>
                        <a:pt x="10397" y="12098"/>
                        <a:pt x="10483" y="12011"/>
                      </a:cubicBezTo>
                      <a:cubicBezTo>
                        <a:pt x="10569" y="12011"/>
                        <a:pt x="10763" y="11925"/>
                        <a:pt x="10935" y="11839"/>
                      </a:cubicBezTo>
                      <a:cubicBezTo>
                        <a:pt x="11107" y="11667"/>
                        <a:pt x="11301" y="11473"/>
                        <a:pt x="11473" y="11215"/>
                      </a:cubicBezTo>
                      <a:cubicBezTo>
                        <a:pt x="11646" y="11129"/>
                        <a:pt x="11753" y="10935"/>
                        <a:pt x="11925" y="10849"/>
                      </a:cubicBezTo>
                      <a:cubicBezTo>
                        <a:pt x="11925" y="10763"/>
                        <a:pt x="12012" y="10763"/>
                        <a:pt x="12098" y="10677"/>
                      </a:cubicBezTo>
                      <a:cubicBezTo>
                        <a:pt x="12098" y="10591"/>
                        <a:pt x="12184" y="10483"/>
                        <a:pt x="12184" y="10311"/>
                      </a:cubicBezTo>
                      <a:cubicBezTo>
                        <a:pt x="12184" y="10225"/>
                        <a:pt x="12098" y="10139"/>
                        <a:pt x="12098" y="10053"/>
                      </a:cubicBezTo>
                      <a:cubicBezTo>
                        <a:pt x="12098" y="9945"/>
                        <a:pt x="12012" y="9945"/>
                        <a:pt x="11925" y="9859"/>
                      </a:cubicBezTo>
                      <a:cubicBezTo>
                        <a:pt x="11691" y="9643"/>
                        <a:pt x="11277" y="9291"/>
                        <a:pt x="10895" y="8918"/>
                      </a:cubicBezTo>
                      <a:lnTo>
                        <a:pt x="10895" y="8918"/>
                      </a:lnTo>
                      <a:cubicBezTo>
                        <a:pt x="10937" y="8849"/>
                        <a:pt x="10979" y="8781"/>
                        <a:pt x="11021" y="8696"/>
                      </a:cubicBezTo>
                      <a:cubicBezTo>
                        <a:pt x="11152" y="8450"/>
                        <a:pt x="11233" y="8214"/>
                        <a:pt x="11299" y="7974"/>
                      </a:cubicBezTo>
                      <a:lnTo>
                        <a:pt x="11299" y="7974"/>
                      </a:lnTo>
                      <a:cubicBezTo>
                        <a:pt x="11484" y="8000"/>
                        <a:pt x="11673" y="8021"/>
                        <a:pt x="11839" y="8072"/>
                      </a:cubicBezTo>
                      <a:lnTo>
                        <a:pt x="12829" y="8072"/>
                      </a:lnTo>
                      <a:cubicBezTo>
                        <a:pt x="12916" y="8072"/>
                        <a:pt x="12916" y="8072"/>
                        <a:pt x="13002" y="7986"/>
                      </a:cubicBezTo>
                      <a:cubicBezTo>
                        <a:pt x="13088" y="7986"/>
                        <a:pt x="13088" y="7900"/>
                        <a:pt x="13174" y="7792"/>
                      </a:cubicBezTo>
                      <a:cubicBezTo>
                        <a:pt x="13260" y="7620"/>
                        <a:pt x="13368" y="7362"/>
                        <a:pt x="13368" y="6824"/>
                      </a:cubicBezTo>
                      <a:lnTo>
                        <a:pt x="13368" y="6544"/>
                      </a:lnTo>
                      <a:lnTo>
                        <a:pt x="13368" y="6286"/>
                      </a:lnTo>
                      <a:lnTo>
                        <a:pt x="13368" y="5920"/>
                      </a:lnTo>
                      <a:lnTo>
                        <a:pt x="13368" y="5748"/>
                      </a:lnTo>
                      <a:cubicBezTo>
                        <a:pt x="13368" y="5640"/>
                        <a:pt x="13260" y="5640"/>
                        <a:pt x="13260" y="5554"/>
                      </a:cubicBezTo>
                      <a:cubicBezTo>
                        <a:pt x="13260" y="5468"/>
                        <a:pt x="13174" y="5295"/>
                        <a:pt x="13002" y="5295"/>
                      </a:cubicBezTo>
                      <a:cubicBezTo>
                        <a:pt x="12916" y="5209"/>
                        <a:pt x="12829" y="5209"/>
                        <a:pt x="12722" y="5209"/>
                      </a:cubicBezTo>
                      <a:cubicBezTo>
                        <a:pt x="12361" y="5209"/>
                        <a:pt x="11788" y="5270"/>
                        <a:pt x="11244" y="5289"/>
                      </a:cubicBezTo>
                      <a:lnTo>
                        <a:pt x="11244" y="5289"/>
                      </a:lnTo>
                      <a:cubicBezTo>
                        <a:pt x="11158" y="4967"/>
                        <a:pt x="11013" y="4649"/>
                        <a:pt x="10859" y="4356"/>
                      </a:cubicBezTo>
                      <a:lnTo>
                        <a:pt x="10859" y="4356"/>
                      </a:lnTo>
                      <a:cubicBezTo>
                        <a:pt x="11122" y="4164"/>
                        <a:pt x="11370" y="3980"/>
                        <a:pt x="11559" y="3853"/>
                      </a:cubicBezTo>
                      <a:cubicBezTo>
                        <a:pt x="11646" y="3681"/>
                        <a:pt x="11839" y="3595"/>
                        <a:pt x="11925" y="3487"/>
                      </a:cubicBezTo>
                      <a:cubicBezTo>
                        <a:pt x="11925" y="3401"/>
                        <a:pt x="12012" y="3401"/>
                        <a:pt x="12012" y="3315"/>
                      </a:cubicBezTo>
                      <a:cubicBezTo>
                        <a:pt x="12098" y="3229"/>
                        <a:pt x="12098" y="3229"/>
                        <a:pt x="12098" y="3057"/>
                      </a:cubicBezTo>
                      <a:lnTo>
                        <a:pt x="12098" y="2863"/>
                      </a:lnTo>
                      <a:cubicBezTo>
                        <a:pt x="12098" y="2777"/>
                        <a:pt x="12012" y="2605"/>
                        <a:pt x="11839" y="2411"/>
                      </a:cubicBezTo>
                      <a:cubicBezTo>
                        <a:pt x="11753" y="2239"/>
                        <a:pt x="11559" y="2067"/>
                        <a:pt x="11301" y="1873"/>
                      </a:cubicBezTo>
                      <a:cubicBezTo>
                        <a:pt x="11107" y="1701"/>
                        <a:pt x="11021" y="1615"/>
                        <a:pt x="10935" y="1442"/>
                      </a:cubicBezTo>
                      <a:cubicBezTo>
                        <a:pt x="10849" y="1442"/>
                        <a:pt x="10763" y="1335"/>
                        <a:pt x="10763" y="1249"/>
                      </a:cubicBezTo>
                      <a:cubicBezTo>
                        <a:pt x="10677" y="1249"/>
                        <a:pt x="10483" y="1163"/>
                        <a:pt x="10397" y="1163"/>
                      </a:cubicBezTo>
                      <a:cubicBezTo>
                        <a:pt x="10311" y="1163"/>
                        <a:pt x="10225" y="1163"/>
                        <a:pt x="10139" y="1249"/>
                      </a:cubicBezTo>
                      <a:cubicBezTo>
                        <a:pt x="10031" y="1249"/>
                        <a:pt x="9945" y="1335"/>
                        <a:pt x="9945" y="1442"/>
                      </a:cubicBezTo>
                      <a:cubicBezTo>
                        <a:pt x="9727" y="1661"/>
                        <a:pt x="9309" y="2017"/>
                        <a:pt x="8964" y="2446"/>
                      </a:cubicBezTo>
                      <a:lnTo>
                        <a:pt x="8964" y="2446"/>
                      </a:lnTo>
                      <a:cubicBezTo>
                        <a:pt x="8666" y="2282"/>
                        <a:pt x="8342" y="2137"/>
                        <a:pt x="8011" y="2047"/>
                      </a:cubicBezTo>
                      <a:lnTo>
                        <a:pt x="8011" y="2047"/>
                      </a:lnTo>
                      <a:cubicBezTo>
                        <a:pt x="8036" y="1873"/>
                        <a:pt x="8072" y="1696"/>
                        <a:pt x="8072" y="1529"/>
                      </a:cubicBezTo>
                      <a:cubicBezTo>
                        <a:pt x="8158" y="1249"/>
                        <a:pt x="8158" y="990"/>
                        <a:pt x="8158" y="797"/>
                      </a:cubicBezTo>
                      <a:lnTo>
                        <a:pt x="8158" y="538"/>
                      </a:lnTo>
                      <a:cubicBezTo>
                        <a:pt x="8158" y="452"/>
                        <a:pt x="8072" y="452"/>
                        <a:pt x="8072" y="366"/>
                      </a:cubicBezTo>
                      <a:cubicBezTo>
                        <a:pt x="8072" y="259"/>
                        <a:pt x="7986" y="259"/>
                        <a:pt x="7879" y="172"/>
                      </a:cubicBezTo>
                      <a:cubicBezTo>
                        <a:pt x="7706" y="86"/>
                        <a:pt x="7341" y="0"/>
                        <a:pt x="6910" y="0"/>
                      </a:cubicBezTo>
                      <a:close/>
                    </a:path>
                  </a:pathLst>
                </a:custGeom>
                <a:solidFill>
                  <a:srgbClr val="0206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16"/>
                <p:cNvSpPr/>
                <p:nvPr/>
              </p:nvSpPr>
              <p:spPr>
                <a:xfrm>
                  <a:off x="5130441" y="4177328"/>
                  <a:ext cx="74458" cy="74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8" h="4478" extrusionOk="0">
                      <a:moveTo>
                        <a:pt x="2433" y="711"/>
                      </a:moveTo>
                      <a:cubicBezTo>
                        <a:pt x="2605" y="711"/>
                        <a:pt x="2777" y="818"/>
                        <a:pt x="2971" y="904"/>
                      </a:cubicBezTo>
                      <a:cubicBezTo>
                        <a:pt x="3057" y="991"/>
                        <a:pt x="3229" y="1077"/>
                        <a:pt x="3316" y="1249"/>
                      </a:cubicBezTo>
                      <a:cubicBezTo>
                        <a:pt x="3402" y="1357"/>
                        <a:pt x="3595" y="1529"/>
                        <a:pt x="3595" y="1701"/>
                      </a:cubicBezTo>
                      <a:cubicBezTo>
                        <a:pt x="3681" y="1895"/>
                        <a:pt x="3768" y="2067"/>
                        <a:pt x="3768" y="2239"/>
                      </a:cubicBezTo>
                      <a:cubicBezTo>
                        <a:pt x="3768" y="2433"/>
                        <a:pt x="3768" y="2519"/>
                        <a:pt x="3681" y="2605"/>
                      </a:cubicBezTo>
                      <a:cubicBezTo>
                        <a:pt x="3681" y="2691"/>
                        <a:pt x="3681" y="2777"/>
                        <a:pt x="3595" y="2863"/>
                      </a:cubicBezTo>
                      <a:cubicBezTo>
                        <a:pt x="3509" y="3143"/>
                        <a:pt x="3229" y="3315"/>
                        <a:pt x="3057" y="3509"/>
                      </a:cubicBezTo>
                      <a:cubicBezTo>
                        <a:pt x="2971" y="3595"/>
                        <a:pt x="2691" y="3767"/>
                        <a:pt x="2239" y="3767"/>
                      </a:cubicBezTo>
                      <a:lnTo>
                        <a:pt x="2153" y="3767"/>
                      </a:lnTo>
                      <a:cubicBezTo>
                        <a:pt x="1981" y="3767"/>
                        <a:pt x="1787" y="3767"/>
                        <a:pt x="1701" y="3681"/>
                      </a:cubicBezTo>
                      <a:cubicBezTo>
                        <a:pt x="1529" y="3595"/>
                        <a:pt x="1357" y="3509"/>
                        <a:pt x="1249" y="3401"/>
                      </a:cubicBezTo>
                      <a:cubicBezTo>
                        <a:pt x="1077" y="3315"/>
                        <a:pt x="991" y="3229"/>
                        <a:pt x="905" y="3057"/>
                      </a:cubicBezTo>
                      <a:cubicBezTo>
                        <a:pt x="905" y="2971"/>
                        <a:pt x="819" y="2777"/>
                        <a:pt x="711" y="2605"/>
                      </a:cubicBezTo>
                      <a:lnTo>
                        <a:pt x="711" y="2325"/>
                      </a:lnTo>
                      <a:cubicBezTo>
                        <a:pt x="711" y="2067"/>
                        <a:pt x="819" y="1787"/>
                        <a:pt x="819" y="1701"/>
                      </a:cubicBezTo>
                      <a:cubicBezTo>
                        <a:pt x="905" y="1615"/>
                        <a:pt x="905" y="1529"/>
                        <a:pt x="991" y="1357"/>
                      </a:cubicBezTo>
                      <a:cubicBezTo>
                        <a:pt x="991" y="1249"/>
                        <a:pt x="1077" y="1163"/>
                        <a:pt x="1249" y="1077"/>
                      </a:cubicBezTo>
                      <a:cubicBezTo>
                        <a:pt x="1529" y="904"/>
                        <a:pt x="1701" y="818"/>
                        <a:pt x="1895" y="818"/>
                      </a:cubicBezTo>
                      <a:cubicBezTo>
                        <a:pt x="1981" y="711"/>
                        <a:pt x="2153" y="711"/>
                        <a:pt x="2433" y="711"/>
                      </a:cubicBezTo>
                      <a:close/>
                      <a:moveTo>
                        <a:pt x="2433" y="0"/>
                      </a:moveTo>
                      <a:cubicBezTo>
                        <a:pt x="2153" y="0"/>
                        <a:pt x="1981" y="0"/>
                        <a:pt x="1701" y="87"/>
                      </a:cubicBezTo>
                      <a:cubicBezTo>
                        <a:pt x="1443" y="173"/>
                        <a:pt x="1163" y="280"/>
                        <a:pt x="905" y="452"/>
                      </a:cubicBezTo>
                      <a:cubicBezTo>
                        <a:pt x="625" y="625"/>
                        <a:pt x="453" y="818"/>
                        <a:pt x="367" y="991"/>
                      </a:cubicBezTo>
                      <a:cubicBezTo>
                        <a:pt x="280" y="1163"/>
                        <a:pt x="173" y="1357"/>
                        <a:pt x="173" y="1443"/>
                      </a:cubicBezTo>
                      <a:cubicBezTo>
                        <a:pt x="87" y="1615"/>
                        <a:pt x="1" y="1895"/>
                        <a:pt x="1" y="2325"/>
                      </a:cubicBezTo>
                      <a:cubicBezTo>
                        <a:pt x="1" y="2433"/>
                        <a:pt x="1" y="2605"/>
                        <a:pt x="87" y="2777"/>
                      </a:cubicBezTo>
                      <a:cubicBezTo>
                        <a:pt x="87" y="2971"/>
                        <a:pt x="173" y="3229"/>
                        <a:pt x="280" y="3401"/>
                      </a:cubicBezTo>
                      <a:cubicBezTo>
                        <a:pt x="453" y="3681"/>
                        <a:pt x="625" y="3853"/>
                        <a:pt x="819" y="3940"/>
                      </a:cubicBezTo>
                      <a:cubicBezTo>
                        <a:pt x="991" y="4133"/>
                        <a:pt x="1163" y="4219"/>
                        <a:pt x="1357" y="4305"/>
                      </a:cubicBezTo>
                      <a:cubicBezTo>
                        <a:pt x="1615" y="4392"/>
                        <a:pt x="1895" y="4478"/>
                        <a:pt x="2153" y="4478"/>
                      </a:cubicBezTo>
                      <a:lnTo>
                        <a:pt x="2239" y="4478"/>
                      </a:lnTo>
                      <a:cubicBezTo>
                        <a:pt x="2864" y="4478"/>
                        <a:pt x="3316" y="4305"/>
                        <a:pt x="3595" y="4047"/>
                      </a:cubicBezTo>
                      <a:cubicBezTo>
                        <a:pt x="3768" y="3853"/>
                        <a:pt x="4047" y="3595"/>
                        <a:pt x="4220" y="3229"/>
                      </a:cubicBezTo>
                      <a:cubicBezTo>
                        <a:pt x="4306" y="3057"/>
                        <a:pt x="4392" y="2971"/>
                        <a:pt x="4392" y="2777"/>
                      </a:cubicBezTo>
                      <a:cubicBezTo>
                        <a:pt x="4478" y="2605"/>
                        <a:pt x="4478" y="2433"/>
                        <a:pt x="4478" y="2239"/>
                      </a:cubicBezTo>
                      <a:cubicBezTo>
                        <a:pt x="4478" y="1981"/>
                        <a:pt x="4392" y="1701"/>
                        <a:pt x="4306" y="1443"/>
                      </a:cubicBezTo>
                      <a:cubicBezTo>
                        <a:pt x="4220" y="1163"/>
                        <a:pt x="4047" y="904"/>
                        <a:pt x="3854" y="711"/>
                      </a:cubicBezTo>
                      <a:cubicBezTo>
                        <a:pt x="3768" y="539"/>
                        <a:pt x="3509" y="452"/>
                        <a:pt x="3316" y="280"/>
                      </a:cubicBezTo>
                      <a:cubicBezTo>
                        <a:pt x="3057" y="87"/>
                        <a:pt x="2777" y="0"/>
                        <a:pt x="2433" y="0"/>
                      </a:cubicBezTo>
                      <a:close/>
                    </a:path>
                  </a:pathLst>
                </a:custGeom>
                <a:solidFill>
                  <a:srgbClr val="0206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53" name="Google Shape;153;p16"/>
          <p:cNvSpPr txBox="1"/>
          <p:nvPr/>
        </p:nvSpPr>
        <p:spPr>
          <a:xfrm>
            <a:off x="576506" y="1371075"/>
            <a:ext cx="1632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smtClean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Demografía</a:t>
            </a:r>
            <a:endParaRPr sz="17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688272" y="1863332"/>
            <a:ext cx="1632600" cy="236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Roboto"/>
                <a:ea typeface="Roboto"/>
                <a:cs typeface="Roboto"/>
                <a:sym typeface="Roboto"/>
              </a:rPr>
              <a:t>Son generalmente jóvenes a partir de los 20 años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Roboto"/>
                <a:ea typeface="Roboto"/>
                <a:cs typeface="Roboto"/>
                <a:sym typeface="Roboto"/>
              </a:rPr>
              <a:t>Padres, con al menos un niño/a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Roboto"/>
                <a:ea typeface="Roboto"/>
                <a:cs typeface="Roboto"/>
                <a:sym typeface="Roboto"/>
              </a:rPr>
              <a:t>Bajos ingresos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 smtClean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 smtClean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2634166" y="1159726"/>
            <a:ext cx="1798965" cy="1804183"/>
          </a:xfrm>
          <a:custGeom>
            <a:avLst/>
            <a:gdLst/>
            <a:ahLst/>
            <a:cxnLst/>
            <a:rect l="l" t="t" r="r" b="b"/>
            <a:pathLst>
              <a:path w="46389" h="61419" extrusionOk="0">
                <a:moveTo>
                  <a:pt x="6060" y="1"/>
                </a:moveTo>
                <a:cubicBezTo>
                  <a:pt x="3572" y="1"/>
                  <a:pt x="1750" y="110"/>
                  <a:pt x="1357" y="461"/>
                </a:cubicBezTo>
                <a:cubicBezTo>
                  <a:pt x="281" y="1279"/>
                  <a:pt x="539" y="8813"/>
                  <a:pt x="453" y="16347"/>
                </a:cubicBezTo>
                <a:cubicBezTo>
                  <a:pt x="367" y="23880"/>
                  <a:pt x="367" y="41897"/>
                  <a:pt x="453" y="45406"/>
                </a:cubicBezTo>
                <a:cubicBezTo>
                  <a:pt x="539" y="49001"/>
                  <a:pt x="1" y="59118"/>
                  <a:pt x="819" y="60388"/>
                </a:cubicBezTo>
                <a:cubicBezTo>
                  <a:pt x="1516" y="61284"/>
                  <a:pt x="7543" y="61387"/>
                  <a:pt x="11368" y="61387"/>
                </a:cubicBezTo>
                <a:cubicBezTo>
                  <a:pt x="12501" y="61387"/>
                  <a:pt x="13441" y="61378"/>
                  <a:pt x="13992" y="61378"/>
                </a:cubicBezTo>
                <a:cubicBezTo>
                  <a:pt x="15172" y="61378"/>
                  <a:pt x="17864" y="61418"/>
                  <a:pt x="20632" y="61418"/>
                </a:cubicBezTo>
                <a:cubicBezTo>
                  <a:pt x="23572" y="61418"/>
                  <a:pt x="26598" y="61373"/>
                  <a:pt x="27984" y="61184"/>
                </a:cubicBezTo>
                <a:cubicBezTo>
                  <a:pt x="28436" y="61141"/>
                  <a:pt x="29222" y="61119"/>
                  <a:pt x="30220" y="61119"/>
                </a:cubicBezTo>
                <a:cubicBezTo>
                  <a:pt x="31218" y="61119"/>
                  <a:pt x="32429" y="61141"/>
                  <a:pt x="33731" y="61184"/>
                </a:cubicBezTo>
                <a:cubicBezTo>
                  <a:pt x="38661" y="61184"/>
                  <a:pt x="44860" y="61184"/>
                  <a:pt x="45312" y="60474"/>
                </a:cubicBezTo>
                <a:cubicBezTo>
                  <a:pt x="46022" y="59311"/>
                  <a:pt x="45936" y="48635"/>
                  <a:pt x="45936" y="42629"/>
                </a:cubicBezTo>
                <a:cubicBezTo>
                  <a:pt x="45850" y="34643"/>
                  <a:pt x="46194" y="23601"/>
                  <a:pt x="46281" y="18047"/>
                </a:cubicBezTo>
                <a:cubicBezTo>
                  <a:pt x="46388" y="12407"/>
                  <a:pt x="46108" y="1193"/>
                  <a:pt x="45570" y="461"/>
                </a:cubicBezTo>
                <a:cubicBezTo>
                  <a:pt x="45314" y="134"/>
                  <a:pt x="42472" y="17"/>
                  <a:pt x="38906" y="17"/>
                </a:cubicBezTo>
                <a:cubicBezTo>
                  <a:pt x="33785" y="17"/>
                  <a:pt x="27172" y="258"/>
                  <a:pt x="24583" y="461"/>
                </a:cubicBezTo>
                <a:cubicBezTo>
                  <a:pt x="24243" y="482"/>
                  <a:pt x="23817" y="492"/>
                  <a:pt x="23320" y="492"/>
                </a:cubicBezTo>
                <a:cubicBezTo>
                  <a:pt x="21333" y="492"/>
                  <a:pt x="18220" y="340"/>
                  <a:pt x="14983" y="203"/>
                </a:cubicBezTo>
                <a:cubicBezTo>
                  <a:pt x="11856" y="115"/>
                  <a:pt x="8609" y="1"/>
                  <a:pt x="6060" y="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30;p16"/>
          <p:cNvSpPr/>
          <p:nvPr/>
        </p:nvSpPr>
        <p:spPr>
          <a:xfrm>
            <a:off x="303956" y="216933"/>
            <a:ext cx="4129176" cy="572700"/>
          </a:xfrm>
          <a:prstGeom prst="roundRect">
            <a:avLst>
              <a:gd name="adj" fmla="val 50000"/>
            </a:avLst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33;p16"/>
          <p:cNvSpPr txBox="1"/>
          <p:nvPr/>
        </p:nvSpPr>
        <p:spPr>
          <a:xfrm>
            <a:off x="453413" y="185299"/>
            <a:ext cx="4023337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2800" dirty="0">
                <a:solidFill>
                  <a:schemeClr val="bg1"/>
                </a:solidFill>
              </a:rPr>
              <a:t>Grupo </a:t>
            </a:r>
            <a:r>
              <a:rPr lang="en" sz="2800" dirty="0" smtClean="0">
                <a:solidFill>
                  <a:schemeClr val="bg1"/>
                </a:solidFill>
              </a:rPr>
              <a:t>Azul </a:t>
            </a:r>
            <a:r>
              <a:rPr lang="en" sz="2000" dirty="0">
                <a:solidFill>
                  <a:schemeClr val="bg1"/>
                </a:solidFill>
              </a:rPr>
              <a:t>(Clúster </a:t>
            </a:r>
            <a:r>
              <a:rPr lang="en" sz="2000" dirty="0" smtClean="0">
                <a:solidFill>
                  <a:schemeClr val="bg1"/>
                </a:solidFill>
              </a:rPr>
              <a:t>0)</a:t>
            </a:r>
            <a:endParaRPr sz="2000" dirty="0">
              <a:solidFill>
                <a:schemeClr val="bg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1" name="Google Shape;146;p16"/>
          <p:cNvSpPr/>
          <p:nvPr/>
        </p:nvSpPr>
        <p:spPr>
          <a:xfrm>
            <a:off x="5789550" y="4028366"/>
            <a:ext cx="93300" cy="86980"/>
          </a:xfrm>
          <a:custGeom>
            <a:avLst/>
            <a:gdLst/>
            <a:ahLst/>
            <a:cxnLst/>
            <a:rect l="l" t="t" r="r" b="b"/>
            <a:pathLst>
              <a:path w="4813" h="4487" extrusionOk="0">
                <a:moveTo>
                  <a:pt x="2407" y="1"/>
                </a:moveTo>
                <a:lnTo>
                  <a:pt x="1680" y="1479"/>
                </a:lnTo>
                <a:lnTo>
                  <a:pt x="1" y="1680"/>
                </a:lnTo>
                <a:lnTo>
                  <a:pt x="1254" y="2933"/>
                </a:lnTo>
                <a:lnTo>
                  <a:pt x="953" y="4487"/>
                </a:lnTo>
                <a:lnTo>
                  <a:pt x="2407" y="3760"/>
                </a:lnTo>
                <a:lnTo>
                  <a:pt x="3886" y="4487"/>
                </a:lnTo>
                <a:lnTo>
                  <a:pt x="3560" y="2933"/>
                </a:lnTo>
                <a:lnTo>
                  <a:pt x="4813" y="1680"/>
                </a:lnTo>
                <a:lnTo>
                  <a:pt x="3134" y="1479"/>
                </a:lnTo>
                <a:lnTo>
                  <a:pt x="24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46;p16"/>
          <p:cNvSpPr/>
          <p:nvPr/>
        </p:nvSpPr>
        <p:spPr>
          <a:xfrm>
            <a:off x="5666860" y="4026711"/>
            <a:ext cx="93300" cy="86980"/>
          </a:xfrm>
          <a:custGeom>
            <a:avLst/>
            <a:gdLst/>
            <a:ahLst/>
            <a:cxnLst/>
            <a:rect l="l" t="t" r="r" b="b"/>
            <a:pathLst>
              <a:path w="4813" h="4487" extrusionOk="0">
                <a:moveTo>
                  <a:pt x="2407" y="1"/>
                </a:moveTo>
                <a:lnTo>
                  <a:pt x="1680" y="1479"/>
                </a:lnTo>
                <a:lnTo>
                  <a:pt x="1" y="1680"/>
                </a:lnTo>
                <a:lnTo>
                  <a:pt x="1254" y="2933"/>
                </a:lnTo>
                <a:lnTo>
                  <a:pt x="953" y="4487"/>
                </a:lnTo>
                <a:lnTo>
                  <a:pt x="2407" y="3760"/>
                </a:lnTo>
                <a:lnTo>
                  <a:pt x="3886" y="4487"/>
                </a:lnTo>
                <a:lnTo>
                  <a:pt x="3560" y="2933"/>
                </a:lnTo>
                <a:lnTo>
                  <a:pt x="4813" y="1680"/>
                </a:lnTo>
                <a:lnTo>
                  <a:pt x="3134" y="1479"/>
                </a:lnTo>
                <a:lnTo>
                  <a:pt x="24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46;p16"/>
          <p:cNvSpPr/>
          <p:nvPr/>
        </p:nvSpPr>
        <p:spPr>
          <a:xfrm>
            <a:off x="5516141" y="4028366"/>
            <a:ext cx="93300" cy="86980"/>
          </a:xfrm>
          <a:custGeom>
            <a:avLst/>
            <a:gdLst/>
            <a:ahLst/>
            <a:cxnLst/>
            <a:rect l="l" t="t" r="r" b="b"/>
            <a:pathLst>
              <a:path w="4813" h="4487" extrusionOk="0">
                <a:moveTo>
                  <a:pt x="2407" y="1"/>
                </a:moveTo>
                <a:lnTo>
                  <a:pt x="1680" y="1479"/>
                </a:lnTo>
                <a:lnTo>
                  <a:pt x="1" y="1680"/>
                </a:lnTo>
                <a:lnTo>
                  <a:pt x="1254" y="2933"/>
                </a:lnTo>
                <a:lnTo>
                  <a:pt x="953" y="4487"/>
                </a:lnTo>
                <a:lnTo>
                  <a:pt x="2407" y="3760"/>
                </a:lnTo>
                <a:lnTo>
                  <a:pt x="3886" y="4487"/>
                </a:lnTo>
                <a:lnTo>
                  <a:pt x="3560" y="2933"/>
                </a:lnTo>
                <a:lnTo>
                  <a:pt x="4813" y="1680"/>
                </a:lnTo>
                <a:lnTo>
                  <a:pt x="3134" y="1479"/>
                </a:lnTo>
                <a:lnTo>
                  <a:pt x="24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46;p16"/>
          <p:cNvSpPr/>
          <p:nvPr/>
        </p:nvSpPr>
        <p:spPr>
          <a:xfrm>
            <a:off x="5393451" y="4026711"/>
            <a:ext cx="93300" cy="86980"/>
          </a:xfrm>
          <a:custGeom>
            <a:avLst/>
            <a:gdLst/>
            <a:ahLst/>
            <a:cxnLst/>
            <a:rect l="l" t="t" r="r" b="b"/>
            <a:pathLst>
              <a:path w="4813" h="4487" extrusionOk="0">
                <a:moveTo>
                  <a:pt x="2407" y="1"/>
                </a:moveTo>
                <a:lnTo>
                  <a:pt x="1680" y="1479"/>
                </a:lnTo>
                <a:lnTo>
                  <a:pt x="1" y="1680"/>
                </a:lnTo>
                <a:lnTo>
                  <a:pt x="1254" y="2933"/>
                </a:lnTo>
                <a:lnTo>
                  <a:pt x="953" y="4487"/>
                </a:lnTo>
                <a:lnTo>
                  <a:pt x="2407" y="3760"/>
                </a:lnTo>
                <a:lnTo>
                  <a:pt x="3886" y="4487"/>
                </a:lnTo>
                <a:lnTo>
                  <a:pt x="3560" y="2933"/>
                </a:lnTo>
                <a:lnTo>
                  <a:pt x="4813" y="1680"/>
                </a:lnTo>
                <a:lnTo>
                  <a:pt x="3134" y="1479"/>
                </a:lnTo>
                <a:lnTo>
                  <a:pt x="24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46;p16"/>
          <p:cNvSpPr/>
          <p:nvPr/>
        </p:nvSpPr>
        <p:spPr>
          <a:xfrm>
            <a:off x="5789550" y="4274185"/>
            <a:ext cx="93300" cy="86980"/>
          </a:xfrm>
          <a:custGeom>
            <a:avLst/>
            <a:gdLst/>
            <a:ahLst/>
            <a:cxnLst/>
            <a:rect l="l" t="t" r="r" b="b"/>
            <a:pathLst>
              <a:path w="4813" h="4487" extrusionOk="0">
                <a:moveTo>
                  <a:pt x="2407" y="1"/>
                </a:moveTo>
                <a:lnTo>
                  <a:pt x="1680" y="1479"/>
                </a:lnTo>
                <a:lnTo>
                  <a:pt x="1" y="1680"/>
                </a:lnTo>
                <a:lnTo>
                  <a:pt x="1254" y="2933"/>
                </a:lnTo>
                <a:lnTo>
                  <a:pt x="953" y="4487"/>
                </a:lnTo>
                <a:lnTo>
                  <a:pt x="2407" y="3760"/>
                </a:lnTo>
                <a:lnTo>
                  <a:pt x="3886" y="4487"/>
                </a:lnTo>
                <a:lnTo>
                  <a:pt x="3560" y="2933"/>
                </a:lnTo>
                <a:lnTo>
                  <a:pt x="4813" y="1680"/>
                </a:lnTo>
                <a:lnTo>
                  <a:pt x="3134" y="1479"/>
                </a:lnTo>
                <a:lnTo>
                  <a:pt x="24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46;p16"/>
          <p:cNvSpPr/>
          <p:nvPr/>
        </p:nvSpPr>
        <p:spPr>
          <a:xfrm>
            <a:off x="5659396" y="4272530"/>
            <a:ext cx="93300" cy="86980"/>
          </a:xfrm>
          <a:custGeom>
            <a:avLst/>
            <a:gdLst/>
            <a:ahLst/>
            <a:cxnLst/>
            <a:rect l="l" t="t" r="r" b="b"/>
            <a:pathLst>
              <a:path w="4813" h="4487" extrusionOk="0">
                <a:moveTo>
                  <a:pt x="2407" y="1"/>
                </a:moveTo>
                <a:lnTo>
                  <a:pt x="1680" y="1479"/>
                </a:lnTo>
                <a:lnTo>
                  <a:pt x="1" y="1680"/>
                </a:lnTo>
                <a:lnTo>
                  <a:pt x="1254" y="2933"/>
                </a:lnTo>
                <a:lnTo>
                  <a:pt x="953" y="4487"/>
                </a:lnTo>
                <a:lnTo>
                  <a:pt x="2407" y="3760"/>
                </a:lnTo>
                <a:lnTo>
                  <a:pt x="3886" y="4487"/>
                </a:lnTo>
                <a:lnTo>
                  <a:pt x="3560" y="2933"/>
                </a:lnTo>
                <a:lnTo>
                  <a:pt x="4813" y="1680"/>
                </a:lnTo>
                <a:lnTo>
                  <a:pt x="3134" y="1479"/>
                </a:lnTo>
                <a:lnTo>
                  <a:pt x="24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46;p16"/>
          <p:cNvSpPr/>
          <p:nvPr/>
        </p:nvSpPr>
        <p:spPr>
          <a:xfrm>
            <a:off x="5516141" y="4274185"/>
            <a:ext cx="93300" cy="86980"/>
          </a:xfrm>
          <a:custGeom>
            <a:avLst/>
            <a:gdLst/>
            <a:ahLst/>
            <a:cxnLst/>
            <a:rect l="l" t="t" r="r" b="b"/>
            <a:pathLst>
              <a:path w="4813" h="4487" extrusionOk="0">
                <a:moveTo>
                  <a:pt x="2407" y="1"/>
                </a:moveTo>
                <a:lnTo>
                  <a:pt x="1680" y="1479"/>
                </a:lnTo>
                <a:lnTo>
                  <a:pt x="1" y="1680"/>
                </a:lnTo>
                <a:lnTo>
                  <a:pt x="1254" y="2933"/>
                </a:lnTo>
                <a:lnTo>
                  <a:pt x="953" y="4487"/>
                </a:lnTo>
                <a:lnTo>
                  <a:pt x="2407" y="3760"/>
                </a:lnTo>
                <a:lnTo>
                  <a:pt x="3886" y="4487"/>
                </a:lnTo>
                <a:lnTo>
                  <a:pt x="3560" y="2933"/>
                </a:lnTo>
                <a:lnTo>
                  <a:pt x="4813" y="1680"/>
                </a:lnTo>
                <a:lnTo>
                  <a:pt x="3134" y="1479"/>
                </a:lnTo>
                <a:lnTo>
                  <a:pt x="24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46;p16"/>
          <p:cNvSpPr/>
          <p:nvPr/>
        </p:nvSpPr>
        <p:spPr>
          <a:xfrm>
            <a:off x="5385987" y="4272530"/>
            <a:ext cx="93300" cy="86980"/>
          </a:xfrm>
          <a:custGeom>
            <a:avLst/>
            <a:gdLst/>
            <a:ahLst/>
            <a:cxnLst/>
            <a:rect l="l" t="t" r="r" b="b"/>
            <a:pathLst>
              <a:path w="4813" h="4487" extrusionOk="0">
                <a:moveTo>
                  <a:pt x="2407" y="1"/>
                </a:moveTo>
                <a:lnTo>
                  <a:pt x="1680" y="1479"/>
                </a:lnTo>
                <a:lnTo>
                  <a:pt x="1" y="1680"/>
                </a:lnTo>
                <a:lnTo>
                  <a:pt x="1254" y="2933"/>
                </a:lnTo>
                <a:lnTo>
                  <a:pt x="953" y="4487"/>
                </a:lnTo>
                <a:lnTo>
                  <a:pt x="2407" y="3760"/>
                </a:lnTo>
                <a:lnTo>
                  <a:pt x="3886" y="4487"/>
                </a:lnTo>
                <a:lnTo>
                  <a:pt x="3560" y="2933"/>
                </a:lnTo>
                <a:lnTo>
                  <a:pt x="4813" y="1680"/>
                </a:lnTo>
                <a:lnTo>
                  <a:pt x="3134" y="1479"/>
                </a:lnTo>
                <a:lnTo>
                  <a:pt x="24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31;p16"/>
          <p:cNvSpPr/>
          <p:nvPr/>
        </p:nvSpPr>
        <p:spPr>
          <a:xfrm>
            <a:off x="5383263" y="4271582"/>
            <a:ext cx="93300" cy="89404"/>
          </a:xfrm>
          <a:custGeom>
            <a:avLst/>
            <a:gdLst/>
            <a:ahLst/>
            <a:cxnLst/>
            <a:rect l="l" t="t" r="r" b="b"/>
            <a:pathLst>
              <a:path w="4813" h="4612" extrusionOk="0">
                <a:moveTo>
                  <a:pt x="2407" y="0"/>
                </a:moveTo>
                <a:lnTo>
                  <a:pt x="1680" y="1579"/>
                </a:lnTo>
                <a:lnTo>
                  <a:pt x="1" y="1780"/>
                </a:lnTo>
                <a:lnTo>
                  <a:pt x="1254" y="2933"/>
                </a:lnTo>
                <a:lnTo>
                  <a:pt x="953" y="4612"/>
                </a:lnTo>
                <a:lnTo>
                  <a:pt x="2407" y="3885"/>
                </a:lnTo>
                <a:lnTo>
                  <a:pt x="3886" y="4612"/>
                </a:lnTo>
                <a:lnTo>
                  <a:pt x="3560" y="2933"/>
                </a:lnTo>
                <a:lnTo>
                  <a:pt x="4813" y="1780"/>
                </a:lnTo>
                <a:lnTo>
                  <a:pt x="3134" y="1579"/>
                </a:lnTo>
                <a:lnTo>
                  <a:pt x="240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32;p16"/>
          <p:cNvSpPr/>
          <p:nvPr/>
        </p:nvSpPr>
        <p:spPr>
          <a:xfrm>
            <a:off x="5937335" y="4274184"/>
            <a:ext cx="93300" cy="89404"/>
          </a:xfrm>
          <a:custGeom>
            <a:avLst/>
            <a:gdLst/>
            <a:ahLst/>
            <a:cxnLst/>
            <a:rect l="l" t="t" r="r" b="b"/>
            <a:pathLst>
              <a:path w="4813" h="4612" extrusionOk="0">
                <a:moveTo>
                  <a:pt x="2407" y="0"/>
                </a:moveTo>
                <a:lnTo>
                  <a:pt x="1680" y="1579"/>
                </a:lnTo>
                <a:lnTo>
                  <a:pt x="1" y="1780"/>
                </a:lnTo>
                <a:lnTo>
                  <a:pt x="1154" y="2933"/>
                </a:lnTo>
                <a:lnTo>
                  <a:pt x="928" y="4612"/>
                </a:lnTo>
                <a:lnTo>
                  <a:pt x="928" y="4612"/>
                </a:lnTo>
                <a:lnTo>
                  <a:pt x="2407" y="3885"/>
                </a:lnTo>
                <a:lnTo>
                  <a:pt x="3861" y="4612"/>
                </a:lnTo>
                <a:lnTo>
                  <a:pt x="3560" y="2933"/>
                </a:lnTo>
                <a:lnTo>
                  <a:pt x="4813" y="1780"/>
                </a:lnTo>
                <a:lnTo>
                  <a:pt x="3134" y="1579"/>
                </a:lnTo>
                <a:lnTo>
                  <a:pt x="240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odle buyer persona infographics">
  <a:themeElements>
    <a:clrScheme name="Simple Light">
      <a:dk1>
        <a:srgbClr val="000000"/>
      </a:dk1>
      <a:lt1>
        <a:srgbClr val="FFFFFF"/>
      </a:lt1>
      <a:dk2>
        <a:srgbClr val="929292"/>
      </a:dk2>
      <a:lt2>
        <a:srgbClr val="E0E0E0"/>
      </a:lt2>
      <a:accent1>
        <a:srgbClr val="97C3E0"/>
      </a:accent1>
      <a:accent2>
        <a:srgbClr val="F89E9E"/>
      </a:accent2>
      <a:accent3>
        <a:srgbClr val="B8A2E5"/>
      </a:accent3>
      <a:accent4>
        <a:srgbClr val="DFB5CD"/>
      </a:accent4>
      <a:accent5>
        <a:srgbClr val="CE68A1"/>
      </a:accent5>
      <a:accent6>
        <a:srgbClr val="A789B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232</Words>
  <Application>Microsoft Office PowerPoint</Application>
  <PresentationFormat>Presentación en pantalla (16:9)</PresentationFormat>
  <Paragraphs>53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Fira Sans Extra Condensed Medium</vt:lpstr>
      <vt:lpstr>Fira Sans Extra Condensed SemiBold</vt:lpstr>
      <vt:lpstr>Roboto</vt:lpstr>
      <vt:lpstr>Doodle buyer persona infographics</vt:lpstr>
      <vt:lpstr>Buyer Persona basado en  un Modelo de Clústers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Buyer Persona basado en Modelo de Clústers</dc:title>
  <cp:lastModifiedBy>Damfello</cp:lastModifiedBy>
  <cp:revision>12</cp:revision>
  <dcterms:modified xsi:type="dcterms:W3CDTF">2023-03-23T10:44:51Z</dcterms:modified>
</cp:coreProperties>
</file>