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298" y="-13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79907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‹N°›</a:t>
            </a:fld>
            <a:endParaRPr lang="fr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solidFill>
              <a:srgbClr val="000000">
                <a:alpha val="1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346710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4882650" y="1952625"/>
            <a:ext cx="3852600" cy="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 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5243825" y="1632000"/>
            <a:ext cx="2762400" cy="208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fr" b="1">
                <a:solidFill>
                  <a:srgbClr val="F3F3F3"/>
                </a:solidFill>
              </a:rPr>
              <a:t>Univers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fr" b="1">
                <a:solidFill>
                  <a:srgbClr val="F3F3F3"/>
                </a:solidFill>
              </a:rPr>
              <a:t>Unique Selling Point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fr" b="1">
                <a:solidFill>
                  <a:srgbClr val="F3F3F3"/>
                </a:solidFill>
              </a:rPr>
              <a:t>Motivation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udent\Desktop\tu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991"/>
            <a:ext cx="9143999" cy="516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85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0" y="-12"/>
            <a:ext cx="9144000" cy="51435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solidFill>
              <a:srgbClr val="000000">
                <a:alpha val="1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smtClean="0"/>
              <a:t>           </a:t>
            </a:r>
            <a:endParaRPr lang="fr-FR" dirty="0"/>
          </a:p>
        </p:txBody>
      </p:sp>
      <p:sp>
        <p:nvSpPr>
          <p:cNvPr id="63" name="Shape 63"/>
          <p:cNvSpPr txBox="1"/>
          <p:nvPr/>
        </p:nvSpPr>
        <p:spPr>
          <a:xfrm>
            <a:off x="5243825" y="1632000"/>
            <a:ext cx="2762400" cy="208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fr" b="1">
                <a:solidFill>
                  <a:srgbClr val="F3F3F3"/>
                </a:solidFill>
              </a:rPr>
              <a:t>Choix du moteur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fr" b="1">
                <a:solidFill>
                  <a:srgbClr val="F3F3F3"/>
                </a:solidFill>
              </a:rPr>
              <a:t>Points négatifs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buClr>
                <a:srgbClr val="F3F3F3"/>
              </a:buClr>
              <a:buChar char="●"/>
            </a:pPr>
            <a:r>
              <a:rPr lang="fr" b="1">
                <a:solidFill>
                  <a:srgbClr val="F3F3F3"/>
                </a:solidFill>
              </a:rPr>
              <a:t>Points positifs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346710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 descr="Résultat de recherche d'images pour &quot;challenge accepted png&quot;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150" y="2421000"/>
            <a:ext cx="1828799" cy="17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solidFill>
              <a:srgbClr val="000000">
                <a:alpha val="1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346710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5243825" y="1632000"/>
            <a:ext cx="2762400" cy="254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fr" b="1">
                <a:solidFill>
                  <a:srgbClr val="F3F3F3"/>
                </a:solidFill>
              </a:rPr>
              <a:t>Remerciements</a:t>
            </a:r>
          </a:p>
          <a:p>
            <a:pPr lvl="0" algn="ctr" rtl="0">
              <a:lnSpc>
                <a:spcPct val="200000"/>
              </a:lnSpc>
              <a:spcBef>
                <a:spcPts val="0"/>
              </a:spcBef>
              <a:buNone/>
            </a:pPr>
            <a:endParaRPr b="1">
              <a:solidFill>
                <a:srgbClr val="F3F3F3"/>
              </a:solidFill>
            </a:endParaRPr>
          </a:p>
          <a:p>
            <a:pPr lvl="0" algn="ctr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fr" sz="1200">
                <a:solidFill>
                  <a:srgbClr val="F3F3F3"/>
                </a:solidFill>
              </a:rPr>
              <a:t>Technobel, Fishing Cactus, Formateurs, les participants, mes Designers, les potes, ... 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endParaRPr b="1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Affichage à l'écran (16:9)</PresentationFormat>
  <Paragraphs>11</Paragraphs>
  <Slides>4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simple-light-2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Utilisateur Windows</cp:lastModifiedBy>
  <cp:revision>1</cp:revision>
  <dcterms:modified xsi:type="dcterms:W3CDTF">2016-06-30T07:32:41Z</dcterms:modified>
</cp:coreProperties>
</file>