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4671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4882650" y="19526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243825" y="1632000"/>
            <a:ext cx="27624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b="1" lang="fr">
                <a:solidFill>
                  <a:srgbClr val="F3F3F3"/>
                </a:solidFill>
              </a:rPr>
              <a:t>Univers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b="1" lang="fr">
                <a:solidFill>
                  <a:srgbClr val="F3F3F3"/>
                </a:solidFill>
              </a:rPr>
              <a:t>Unique Selling Point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b="1" lang="fr">
                <a:solidFill>
                  <a:srgbClr val="F3F3F3"/>
                </a:solidFill>
              </a:rPr>
              <a:t>Motivation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243825" y="1632000"/>
            <a:ext cx="27624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b="1" lang="fr">
                <a:solidFill>
                  <a:srgbClr val="F3F3F3"/>
                </a:solidFill>
              </a:rPr>
              <a:t>Choix du moteur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b="1" lang="fr">
                <a:solidFill>
                  <a:srgbClr val="F3F3F3"/>
                </a:solidFill>
              </a:rPr>
              <a:t>Points négatifs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b="1" lang="fr">
                <a:solidFill>
                  <a:srgbClr val="F3F3F3"/>
                </a:solidFill>
              </a:rPr>
              <a:t>Points positifs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4671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challenge accepted png&quot;"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421000"/>
            <a:ext cx="1828799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4671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243825" y="1632000"/>
            <a:ext cx="27624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b="1" lang="fr">
                <a:solidFill>
                  <a:srgbClr val="F3F3F3"/>
                </a:solidFill>
              </a:rPr>
              <a:t>Remerciements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fr" sz="1200">
                <a:solidFill>
                  <a:srgbClr val="F3F3F3"/>
                </a:solidFill>
              </a:rPr>
              <a:t>Technobel, Fishing Cactus, Formateurs, les participants, mes Designers, les potes, ...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