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5" r:id="rId8"/>
    <p:sldId id="266" r:id="rId9"/>
    <p:sldId id="264" r:id="rId10"/>
    <p:sldId id="267" r:id="rId1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15" d="100"/>
          <a:sy n="115" d="100"/>
        </p:scale>
        <p:origin x="44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62849-1D56-4E3F-B424-36AA652E14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246D1AB0-BC2E-4BF6-8499-E1491D4057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378B799B-0C58-4147-9BE3-1F4AAE1785BC}"/>
              </a:ext>
            </a:extLst>
          </p:cNvPr>
          <p:cNvSpPr>
            <a:spLocks noGrp="1"/>
          </p:cNvSpPr>
          <p:nvPr>
            <p:ph type="dt" sz="half" idx="10"/>
          </p:nvPr>
        </p:nvSpPr>
        <p:spPr/>
        <p:txBody>
          <a:bodyPr/>
          <a:lstStyle/>
          <a:p>
            <a:fld id="{28E7F674-603F-41F3-934F-DEBA0B6F74B4}" type="datetimeFigureOut">
              <a:rPr lang="it-IT" smtClean="0"/>
              <a:t>26/03/2021</a:t>
            </a:fld>
            <a:endParaRPr lang="it-IT"/>
          </a:p>
        </p:txBody>
      </p:sp>
      <p:sp>
        <p:nvSpPr>
          <p:cNvPr id="5" name="Footer Placeholder 4">
            <a:extLst>
              <a:ext uri="{FF2B5EF4-FFF2-40B4-BE49-F238E27FC236}">
                <a16:creationId xmlns:a16="http://schemas.microsoft.com/office/drawing/2014/main" id="{2AD154FE-8D1A-4507-B6EE-EA162318D18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02EF4322-D0EF-4346-B0A6-2810C3C1BE8C}"/>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73281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4DB8-0F89-45F5-A955-442A278E6F11}"/>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E392242C-695E-476A-84E1-0BEFEDDF93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23AD3ADC-1A5E-47FF-A57D-0DAE783B2F27}"/>
              </a:ext>
            </a:extLst>
          </p:cNvPr>
          <p:cNvSpPr>
            <a:spLocks noGrp="1"/>
          </p:cNvSpPr>
          <p:nvPr>
            <p:ph type="dt" sz="half" idx="10"/>
          </p:nvPr>
        </p:nvSpPr>
        <p:spPr/>
        <p:txBody>
          <a:bodyPr/>
          <a:lstStyle/>
          <a:p>
            <a:fld id="{28E7F674-603F-41F3-934F-DEBA0B6F74B4}" type="datetimeFigureOut">
              <a:rPr lang="it-IT" smtClean="0"/>
              <a:t>26/03/2021</a:t>
            </a:fld>
            <a:endParaRPr lang="it-IT"/>
          </a:p>
        </p:txBody>
      </p:sp>
      <p:sp>
        <p:nvSpPr>
          <p:cNvPr id="5" name="Footer Placeholder 4">
            <a:extLst>
              <a:ext uri="{FF2B5EF4-FFF2-40B4-BE49-F238E27FC236}">
                <a16:creationId xmlns:a16="http://schemas.microsoft.com/office/drawing/2014/main" id="{AC0DBE0C-1EFE-4AE1-86AA-6496BAE2AED6}"/>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B460955C-DB5E-4440-B065-20D1391E0495}"/>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19179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26834D-A2AF-4AA3-839D-B5D247BF4B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407ABC6A-A050-42D7-9E6E-F135C2AB9F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6ECB3E1D-BB52-4C67-81F2-AA3F7FD0FB43}"/>
              </a:ext>
            </a:extLst>
          </p:cNvPr>
          <p:cNvSpPr>
            <a:spLocks noGrp="1"/>
          </p:cNvSpPr>
          <p:nvPr>
            <p:ph type="dt" sz="half" idx="10"/>
          </p:nvPr>
        </p:nvSpPr>
        <p:spPr/>
        <p:txBody>
          <a:bodyPr/>
          <a:lstStyle/>
          <a:p>
            <a:fld id="{28E7F674-603F-41F3-934F-DEBA0B6F74B4}" type="datetimeFigureOut">
              <a:rPr lang="it-IT" smtClean="0"/>
              <a:t>26/03/2021</a:t>
            </a:fld>
            <a:endParaRPr lang="it-IT"/>
          </a:p>
        </p:txBody>
      </p:sp>
      <p:sp>
        <p:nvSpPr>
          <p:cNvPr id="5" name="Footer Placeholder 4">
            <a:extLst>
              <a:ext uri="{FF2B5EF4-FFF2-40B4-BE49-F238E27FC236}">
                <a16:creationId xmlns:a16="http://schemas.microsoft.com/office/drawing/2014/main" id="{08F5E45C-BED0-4BC1-B649-B1C457723A6C}"/>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38CE814-C169-4C37-BF43-4123FB50BA55}"/>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2804738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4AA30-216E-4EA6-9C9D-F55F7D5831F7}"/>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F7B21DA1-A3F4-4D9B-96F7-A2D95CBF09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4B12B5BE-5680-4A10-9E9E-66A9CB6A813C}"/>
              </a:ext>
            </a:extLst>
          </p:cNvPr>
          <p:cNvSpPr>
            <a:spLocks noGrp="1"/>
          </p:cNvSpPr>
          <p:nvPr>
            <p:ph type="dt" sz="half" idx="10"/>
          </p:nvPr>
        </p:nvSpPr>
        <p:spPr/>
        <p:txBody>
          <a:bodyPr/>
          <a:lstStyle/>
          <a:p>
            <a:fld id="{28E7F674-603F-41F3-934F-DEBA0B6F74B4}" type="datetimeFigureOut">
              <a:rPr lang="it-IT" smtClean="0"/>
              <a:t>26/03/2021</a:t>
            </a:fld>
            <a:endParaRPr lang="it-IT"/>
          </a:p>
        </p:txBody>
      </p:sp>
      <p:sp>
        <p:nvSpPr>
          <p:cNvPr id="5" name="Footer Placeholder 4">
            <a:extLst>
              <a:ext uri="{FF2B5EF4-FFF2-40B4-BE49-F238E27FC236}">
                <a16:creationId xmlns:a16="http://schemas.microsoft.com/office/drawing/2014/main" id="{FD1D40A2-B708-4C2A-9207-7A496A2BC935}"/>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C23FFD8-BACB-4379-AB05-E0C79E03B75A}"/>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642634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B8A3A-AA28-4462-8325-0A63D8BAE5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58EDA71D-C4D3-4543-B1B4-7A004AA943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F2C75B-2B0F-4F2D-A73C-597FF52FB7D7}"/>
              </a:ext>
            </a:extLst>
          </p:cNvPr>
          <p:cNvSpPr>
            <a:spLocks noGrp="1"/>
          </p:cNvSpPr>
          <p:nvPr>
            <p:ph type="dt" sz="half" idx="10"/>
          </p:nvPr>
        </p:nvSpPr>
        <p:spPr/>
        <p:txBody>
          <a:bodyPr/>
          <a:lstStyle/>
          <a:p>
            <a:fld id="{28E7F674-603F-41F3-934F-DEBA0B6F74B4}" type="datetimeFigureOut">
              <a:rPr lang="it-IT" smtClean="0"/>
              <a:t>26/03/2021</a:t>
            </a:fld>
            <a:endParaRPr lang="it-IT"/>
          </a:p>
        </p:txBody>
      </p:sp>
      <p:sp>
        <p:nvSpPr>
          <p:cNvPr id="5" name="Footer Placeholder 4">
            <a:extLst>
              <a:ext uri="{FF2B5EF4-FFF2-40B4-BE49-F238E27FC236}">
                <a16:creationId xmlns:a16="http://schemas.microsoft.com/office/drawing/2014/main" id="{60B33E92-A6DD-48A6-824B-4F05F25C648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51BA1672-79DD-4AF6-A937-4EA2DAA41F98}"/>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727180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A4B3C-F125-41C3-9C5C-256D9BC64C8D}"/>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26BF22B7-C06A-4174-B843-90B2B2B71C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437DC3E7-ED1B-48F2-9A65-FA6C5725FC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706EDEF3-B910-4185-A223-638B3AB21FDE}"/>
              </a:ext>
            </a:extLst>
          </p:cNvPr>
          <p:cNvSpPr>
            <a:spLocks noGrp="1"/>
          </p:cNvSpPr>
          <p:nvPr>
            <p:ph type="dt" sz="half" idx="10"/>
          </p:nvPr>
        </p:nvSpPr>
        <p:spPr/>
        <p:txBody>
          <a:bodyPr/>
          <a:lstStyle/>
          <a:p>
            <a:fld id="{28E7F674-603F-41F3-934F-DEBA0B6F74B4}" type="datetimeFigureOut">
              <a:rPr lang="it-IT" smtClean="0"/>
              <a:t>26/03/2021</a:t>
            </a:fld>
            <a:endParaRPr lang="it-IT"/>
          </a:p>
        </p:txBody>
      </p:sp>
      <p:sp>
        <p:nvSpPr>
          <p:cNvPr id="6" name="Footer Placeholder 5">
            <a:extLst>
              <a:ext uri="{FF2B5EF4-FFF2-40B4-BE49-F238E27FC236}">
                <a16:creationId xmlns:a16="http://schemas.microsoft.com/office/drawing/2014/main" id="{82E271DA-9523-408F-B8AA-13259E04DA61}"/>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887BE5C2-AF7D-4125-A9FB-C1BBF250507F}"/>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771678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EEEBA-26B6-44C7-A31D-32E2386B85A1}"/>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AF43212D-2FFB-4285-ACAA-E7611FCF64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603C80-76F9-4898-A860-3761445A3C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93E9C9FB-7ED5-45CF-931D-C52921A637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4637D1-E1F8-425D-B618-6A7B7EDB89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06330655-5C85-4C6D-B696-96E6FECEA783}"/>
              </a:ext>
            </a:extLst>
          </p:cNvPr>
          <p:cNvSpPr>
            <a:spLocks noGrp="1"/>
          </p:cNvSpPr>
          <p:nvPr>
            <p:ph type="dt" sz="half" idx="10"/>
          </p:nvPr>
        </p:nvSpPr>
        <p:spPr/>
        <p:txBody>
          <a:bodyPr/>
          <a:lstStyle/>
          <a:p>
            <a:fld id="{28E7F674-603F-41F3-934F-DEBA0B6F74B4}" type="datetimeFigureOut">
              <a:rPr lang="it-IT" smtClean="0"/>
              <a:t>26/03/2021</a:t>
            </a:fld>
            <a:endParaRPr lang="it-IT"/>
          </a:p>
        </p:txBody>
      </p:sp>
      <p:sp>
        <p:nvSpPr>
          <p:cNvPr id="8" name="Footer Placeholder 7">
            <a:extLst>
              <a:ext uri="{FF2B5EF4-FFF2-40B4-BE49-F238E27FC236}">
                <a16:creationId xmlns:a16="http://schemas.microsoft.com/office/drawing/2014/main" id="{33124F5F-0C5F-422B-A40E-8FDDCE4AFD05}"/>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42F1CF9D-9697-4A41-9684-FD20BB429FEC}"/>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980923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A76D1-A85B-4F77-A864-C81D19DAA560}"/>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1B347899-03F5-4BE6-A736-671DA7114A93}"/>
              </a:ext>
            </a:extLst>
          </p:cNvPr>
          <p:cNvSpPr>
            <a:spLocks noGrp="1"/>
          </p:cNvSpPr>
          <p:nvPr>
            <p:ph type="dt" sz="half" idx="10"/>
          </p:nvPr>
        </p:nvSpPr>
        <p:spPr/>
        <p:txBody>
          <a:bodyPr/>
          <a:lstStyle/>
          <a:p>
            <a:fld id="{28E7F674-603F-41F3-934F-DEBA0B6F74B4}" type="datetimeFigureOut">
              <a:rPr lang="it-IT" smtClean="0"/>
              <a:t>26/03/2021</a:t>
            </a:fld>
            <a:endParaRPr lang="it-IT"/>
          </a:p>
        </p:txBody>
      </p:sp>
      <p:sp>
        <p:nvSpPr>
          <p:cNvPr id="4" name="Footer Placeholder 3">
            <a:extLst>
              <a:ext uri="{FF2B5EF4-FFF2-40B4-BE49-F238E27FC236}">
                <a16:creationId xmlns:a16="http://schemas.microsoft.com/office/drawing/2014/main" id="{B8283762-7FBD-48EC-B73F-773D70DBF2DD}"/>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D102E592-4B71-4500-B008-0CC03293E1B8}"/>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539635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3C9BDE-B6BA-4DA6-AD8D-38EAAAB053BB}"/>
              </a:ext>
            </a:extLst>
          </p:cNvPr>
          <p:cNvSpPr>
            <a:spLocks noGrp="1"/>
          </p:cNvSpPr>
          <p:nvPr>
            <p:ph type="dt" sz="half" idx="10"/>
          </p:nvPr>
        </p:nvSpPr>
        <p:spPr/>
        <p:txBody>
          <a:bodyPr/>
          <a:lstStyle/>
          <a:p>
            <a:fld id="{28E7F674-603F-41F3-934F-DEBA0B6F74B4}" type="datetimeFigureOut">
              <a:rPr lang="it-IT" smtClean="0"/>
              <a:t>26/03/2021</a:t>
            </a:fld>
            <a:endParaRPr lang="it-IT"/>
          </a:p>
        </p:txBody>
      </p:sp>
      <p:sp>
        <p:nvSpPr>
          <p:cNvPr id="3" name="Footer Placeholder 2">
            <a:extLst>
              <a:ext uri="{FF2B5EF4-FFF2-40B4-BE49-F238E27FC236}">
                <a16:creationId xmlns:a16="http://schemas.microsoft.com/office/drawing/2014/main" id="{D470C4ED-6C1E-4932-824A-8F1BEB77379E}"/>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8BB45D4A-67B6-484F-B900-C59615639A41}"/>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218002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EB7B-9E48-4E0C-87F8-609B1DF305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2BD64388-674C-41C8-94D1-6BBDCF16FB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7D2590E6-FC63-4989-8B3A-F9CBA21140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D144E2-64FC-4425-A927-B4AD73976272}"/>
              </a:ext>
            </a:extLst>
          </p:cNvPr>
          <p:cNvSpPr>
            <a:spLocks noGrp="1"/>
          </p:cNvSpPr>
          <p:nvPr>
            <p:ph type="dt" sz="half" idx="10"/>
          </p:nvPr>
        </p:nvSpPr>
        <p:spPr/>
        <p:txBody>
          <a:bodyPr/>
          <a:lstStyle/>
          <a:p>
            <a:fld id="{28E7F674-603F-41F3-934F-DEBA0B6F74B4}" type="datetimeFigureOut">
              <a:rPr lang="it-IT" smtClean="0"/>
              <a:t>26/03/2021</a:t>
            </a:fld>
            <a:endParaRPr lang="it-IT"/>
          </a:p>
        </p:txBody>
      </p:sp>
      <p:sp>
        <p:nvSpPr>
          <p:cNvPr id="6" name="Footer Placeholder 5">
            <a:extLst>
              <a:ext uri="{FF2B5EF4-FFF2-40B4-BE49-F238E27FC236}">
                <a16:creationId xmlns:a16="http://schemas.microsoft.com/office/drawing/2014/main" id="{CF618395-9078-497E-BE1C-3289A42B805F}"/>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F61D42C3-B537-4D57-A6F3-9A69128E5C91}"/>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424701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77397-22AE-44D1-B842-5E5525A30B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42E34A7-4EEB-4CC1-83AE-2F42938881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CF2988CE-C1CE-43DA-82F1-A868BFE505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96764E-E46A-49C3-AECF-A08B2B969287}"/>
              </a:ext>
            </a:extLst>
          </p:cNvPr>
          <p:cNvSpPr>
            <a:spLocks noGrp="1"/>
          </p:cNvSpPr>
          <p:nvPr>
            <p:ph type="dt" sz="half" idx="10"/>
          </p:nvPr>
        </p:nvSpPr>
        <p:spPr/>
        <p:txBody>
          <a:bodyPr/>
          <a:lstStyle/>
          <a:p>
            <a:fld id="{28E7F674-603F-41F3-934F-DEBA0B6F74B4}" type="datetimeFigureOut">
              <a:rPr lang="it-IT" smtClean="0"/>
              <a:t>26/03/2021</a:t>
            </a:fld>
            <a:endParaRPr lang="it-IT"/>
          </a:p>
        </p:txBody>
      </p:sp>
      <p:sp>
        <p:nvSpPr>
          <p:cNvPr id="6" name="Footer Placeholder 5">
            <a:extLst>
              <a:ext uri="{FF2B5EF4-FFF2-40B4-BE49-F238E27FC236}">
                <a16:creationId xmlns:a16="http://schemas.microsoft.com/office/drawing/2014/main" id="{D441C465-3F70-466A-8828-46E2C92C6243}"/>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251DD0EE-6868-484B-BECC-C280FAEBC6E9}"/>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017381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244619-388C-47AA-8A43-88C7430B55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6B50E9E5-845A-474E-967E-3D423E6A04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FAA34ABA-6B0A-4E7B-A298-17B799B3B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7F674-603F-41F3-934F-DEBA0B6F74B4}" type="datetimeFigureOut">
              <a:rPr lang="it-IT" smtClean="0"/>
              <a:t>26/03/2021</a:t>
            </a:fld>
            <a:endParaRPr lang="it-IT"/>
          </a:p>
        </p:txBody>
      </p:sp>
      <p:sp>
        <p:nvSpPr>
          <p:cNvPr id="5" name="Footer Placeholder 4">
            <a:extLst>
              <a:ext uri="{FF2B5EF4-FFF2-40B4-BE49-F238E27FC236}">
                <a16:creationId xmlns:a16="http://schemas.microsoft.com/office/drawing/2014/main" id="{BE3CF208-56E9-490E-8E28-15E8CA40C1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05352B29-E22E-4872-82B4-110C678E06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CFF5F7-111E-4F9E-BF39-BEB89AD0CD0D}" type="slidenum">
              <a:rPr lang="it-IT" smtClean="0"/>
              <a:t>‹N›</a:t>
            </a:fld>
            <a:endParaRPr lang="it-IT"/>
          </a:p>
        </p:txBody>
      </p:sp>
    </p:spTree>
    <p:extLst>
      <p:ext uri="{BB962C8B-B14F-4D97-AF65-F5344CB8AC3E}">
        <p14:creationId xmlns:p14="http://schemas.microsoft.com/office/powerpoint/2010/main" val="4093288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F15E7B-CE22-43FE-848B-7E96012B82AE}"/>
              </a:ext>
            </a:extLst>
          </p:cNvPr>
          <p:cNvSpPr>
            <a:spLocks noGrp="1"/>
          </p:cNvSpPr>
          <p:nvPr>
            <p:ph type="ctrTitle"/>
          </p:nvPr>
        </p:nvSpPr>
        <p:spPr>
          <a:xfrm>
            <a:off x="4162567" y="818984"/>
            <a:ext cx="6714699" cy="3178689"/>
          </a:xfrm>
        </p:spPr>
        <p:txBody>
          <a:bodyPr>
            <a:normAutofit/>
          </a:bodyPr>
          <a:lstStyle/>
          <a:p>
            <a:pPr algn="l"/>
            <a:r>
              <a:rPr lang="it-IT" sz="4800" dirty="0">
                <a:solidFill>
                  <a:srgbClr val="FFFFFF"/>
                </a:solidFill>
              </a:rPr>
              <a:t>MHW1</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290D403-F4A2-48A1-9DCD-D7908A44BB4D}"/>
              </a:ext>
            </a:extLst>
          </p:cNvPr>
          <p:cNvSpPr>
            <a:spLocks noGrp="1"/>
          </p:cNvSpPr>
          <p:nvPr>
            <p:ph type="subTitle" idx="1"/>
          </p:nvPr>
        </p:nvSpPr>
        <p:spPr>
          <a:xfrm>
            <a:off x="4285397" y="4960961"/>
            <a:ext cx="7055893" cy="1078054"/>
          </a:xfrm>
        </p:spPr>
        <p:txBody>
          <a:bodyPr>
            <a:normAutofit fontScale="92500" lnSpcReduction="20000"/>
          </a:bodyPr>
          <a:lstStyle/>
          <a:p>
            <a:pPr algn="l"/>
            <a:r>
              <a:rPr lang="it-IT" dirty="0">
                <a:solidFill>
                  <a:srgbClr val="FFFFFF"/>
                </a:solidFill>
              </a:rPr>
              <a:t>Filadelfo Damiano Guerriera</a:t>
            </a:r>
          </a:p>
          <a:p>
            <a:pPr algn="l"/>
            <a:r>
              <a:rPr lang="it-IT" dirty="0">
                <a:solidFill>
                  <a:srgbClr val="FFFFFF"/>
                </a:solidFill>
              </a:rPr>
              <a:t>O46001644</a:t>
            </a:r>
          </a:p>
          <a:p>
            <a:pPr algn="l"/>
            <a:r>
              <a:rPr lang="it-IT" dirty="0">
                <a:solidFill>
                  <a:srgbClr val="FFFFFF"/>
                </a:solidFill>
              </a:rPr>
              <a:t>26/03/2021</a:t>
            </a:r>
          </a:p>
        </p:txBody>
      </p:sp>
    </p:spTree>
    <p:extLst>
      <p:ext uri="{BB962C8B-B14F-4D97-AF65-F5344CB8AC3E}">
        <p14:creationId xmlns:p14="http://schemas.microsoft.com/office/powerpoint/2010/main" val="247400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0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par>
                                <p:cTn id="18" presetID="10" presetClass="entr" presetSubtype="0" fill="hold" grpId="0" nodeType="withEffect">
                                  <p:stCondLst>
                                    <p:cond delay="500"/>
                                  </p:stCondLst>
                                  <p:iterate>
                                    <p:tmPct val="10000"/>
                                  </p:iterate>
                                  <p:childTnLst>
                                    <p:set>
                                      <p:cBhvr>
                                        <p:cTn id="19" dur="1" fill="hold">
                                          <p:stCondLst>
                                            <p:cond delay="0"/>
                                          </p:stCondLst>
                                        </p:cTn>
                                        <p:tgtEl>
                                          <p:spTgt spid="2"/>
                                        </p:tgtEl>
                                        <p:attrNameLst>
                                          <p:attrName>style.visibility</p:attrName>
                                        </p:attrNameLst>
                                      </p:cBhvr>
                                      <p:to>
                                        <p:strVal val="visible"/>
                                      </p:to>
                                    </p:set>
                                    <p:animEffect transition="in" filter="fade">
                                      <p:cBhvr>
                                        <p:cTn id="2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4000">
                <a:solidFill>
                  <a:srgbClr val="FFFFFF"/>
                </a:solidFill>
              </a:rPr>
              <a:t>Footer</a:t>
            </a:r>
            <a:endParaRPr lang="it-IT" sz="4000" dirty="0">
              <a:solidFill>
                <a:srgbClr val="FFFFFF"/>
              </a:solidFill>
            </a:endParaRPr>
          </a:p>
        </p:txBody>
      </p:sp>
      <p:pic>
        <p:nvPicPr>
          <p:cNvPr id="4" name="Immagine 3">
            <a:extLst>
              <a:ext uri="{FF2B5EF4-FFF2-40B4-BE49-F238E27FC236}">
                <a16:creationId xmlns:a16="http://schemas.microsoft.com/office/drawing/2014/main" id="{32BE4363-78EE-4F30-B08A-E55A98CEDE74}"/>
              </a:ext>
            </a:extLst>
          </p:cNvPr>
          <p:cNvPicPr>
            <a:picLocks noChangeAspect="1"/>
          </p:cNvPicPr>
          <p:nvPr/>
        </p:nvPicPr>
        <p:blipFill>
          <a:blip r:embed="rId2"/>
          <a:stretch>
            <a:fillRect/>
          </a:stretch>
        </p:blipFill>
        <p:spPr>
          <a:xfrm>
            <a:off x="4504548" y="365241"/>
            <a:ext cx="3829050" cy="2828925"/>
          </a:xfrm>
          <a:prstGeom prst="rect">
            <a:avLst/>
          </a:prstGeom>
        </p:spPr>
      </p:pic>
      <p:pic>
        <p:nvPicPr>
          <p:cNvPr id="6" name="Immagine 5">
            <a:extLst>
              <a:ext uri="{FF2B5EF4-FFF2-40B4-BE49-F238E27FC236}">
                <a16:creationId xmlns:a16="http://schemas.microsoft.com/office/drawing/2014/main" id="{24646202-09A7-4C95-A5F9-8A6B017AF0D3}"/>
              </a:ext>
            </a:extLst>
          </p:cNvPr>
          <p:cNvPicPr>
            <a:picLocks noChangeAspect="1"/>
          </p:cNvPicPr>
          <p:nvPr/>
        </p:nvPicPr>
        <p:blipFill>
          <a:blip r:embed="rId3"/>
          <a:stretch>
            <a:fillRect/>
          </a:stretch>
        </p:blipFill>
        <p:spPr>
          <a:xfrm>
            <a:off x="8561451" y="1630594"/>
            <a:ext cx="2419350" cy="3857625"/>
          </a:xfrm>
          <a:prstGeom prst="rect">
            <a:avLst/>
          </a:prstGeom>
        </p:spPr>
      </p:pic>
      <p:pic>
        <p:nvPicPr>
          <p:cNvPr id="11" name="Immagine 10">
            <a:extLst>
              <a:ext uri="{FF2B5EF4-FFF2-40B4-BE49-F238E27FC236}">
                <a16:creationId xmlns:a16="http://schemas.microsoft.com/office/drawing/2014/main" id="{A4A39272-E3E9-4091-9DFB-EACB81B09E31}"/>
              </a:ext>
            </a:extLst>
          </p:cNvPr>
          <p:cNvPicPr>
            <a:picLocks noChangeAspect="1"/>
          </p:cNvPicPr>
          <p:nvPr/>
        </p:nvPicPr>
        <p:blipFill>
          <a:blip r:embed="rId4"/>
          <a:stretch>
            <a:fillRect/>
          </a:stretch>
        </p:blipFill>
        <p:spPr>
          <a:xfrm>
            <a:off x="5280835" y="3439138"/>
            <a:ext cx="2276475" cy="2495550"/>
          </a:xfrm>
          <a:prstGeom prst="rect">
            <a:avLst/>
          </a:prstGeom>
        </p:spPr>
      </p:pic>
    </p:spTree>
    <p:extLst>
      <p:ext uri="{BB962C8B-B14F-4D97-AF65-F5344CB8AC3E}">
        <p14:creationId xmlns:p14="http://schemas.microsoft.com/office/powerpoint/2010/main" val="65100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199468-442B-44D8-8FB1-9E9E01386302}"/>
              </a:ext>
            </a:extLst>
          </p:cNvPr>
          <p:cNvSpPr>
            <a:spLocks noGrp="1"/>
          </p:cNvSpPr>
          <p:nvPr>
            <p:ph type="title"/>
          </p:nvPr>
        </p:nvSpPr>
        <p:spPr>
          <a:xfrm>
            <a:off x="466722" y="586855"/>
            <a:ext cx="3201366" cy="3387497"/>
          </a:xfrm>
        </p:spPr>
        <p:txBody>
          <a:bodyPr anchor="b">
            <a:normAutofit/>
          </a:bodyPr>
          <a:lstStyle/>
          <a:p>
            <a:pPr algn="r"/>
            <a:r>
              <a:rPr lang="it-IT" sz="4000">
                <a:solidFill>
                  <a:srgbClr val="FFFFFF"/>
                </a:solidFill>
              </a:rPr>
              <a:t>Descrizione del progetto</a:t>
            </a:r>
          </a:p>
        </p:txBody>
      </p:sp>
      <p:sp>
        <p:nvSpPr>
          <p:cNvPr id="3" name="Content Placeholder 2">
            <a:extLst>
              <a:ext uri="{FF2B5EF4-FFF2-40B4-BE49-F238E27FC236}">
                <a16:creationId xmlns:a16="http://schemas.microsoft.com/office/drawing/2014/main" id="{A05D1882-65DE-484D-B983-8F24ECBDF31D}"/>
              </a:ext>
            </a:extLst>
          </p:cNvPr>
          <p:cNvSpPr>
            <a:spLocks noGrp="1"/>
          </p:cNvSpPr>
          <p:nvPr>
            <p:ph idx="1"/>
          </p:nvPr>
        </p:nvSpPr>
        <p:spPr>
          <a:xfrm>
            <a:off x="4810259" y="649480"/>
            <a:ext cx="6555347" cy="5546047"/>
          </a:xfrm>
        </p:spPr>
        <p:txBody>
          <a:bodyPr anchor="ctr">
            <a:normAutofit/>
          </a:bodyPr>
          <a:lstStyle/>
          <a:p>
            <a:pPr marL="0" indent="0" algn="just">
              <a:buNone/>
            </a:pPr>
            <a:r>
              <a:rPr lang="it-IT" sz="2000" dirty="0"/>
              <a:t>Ho sviluppato la homepage di un sito per un gruppo di cliniche. Le varie sezioni sono state implementate secondo le specifiche richieste. Come immagine di sfondo, ho preferito implementarne una che rimanga fissa quando si scorre la pagina; per fare ciò ho usato </a:t>
            </a:r>
            <a:r>
              <a:rPr lang="it-IT" sz="2000" i="1" dirty="0"/>
              <a:t>background-attachment: </a:t>
            </a:r>
            <a:r>
              <a:rPr lang="it-IT" sz="2000" i="1" dirty="0" err="1"/>
              <a:t>fixed</a:t>
            </a:r>
            <a:r>
              <a:rPr lang="it-IT" sz="2000" dirty="0"/>
              <a:t> all’interno del body. Poi, come richiesto, è stata aggiunta un overlay semitrasparente. Ho utilizzato un font importato da Google Fonts ed uno di quelli già presenti di default. Nella </a:t>
            </a:r>
            <a:r>
              <a:rPr lang="it-IT" sz="2000" dirty="0" err="1"/>
              <a:t>section</a:t>
            </a:r>
            <a:r>
              <a:rPr lang="it-IT" sz="2000" dirty="0"/>
              <a:t> sono presenti 6 blocchi, ognuno dei quali ha un titolo, una immagine ed un paragrafo. Infine, nel </a:t>
            </a:r>
            <a:r>
              <a:rPr lang="it-IT" sz="2000" dirty="0" err="1"/>
              <a:t>footer</a:t>
            </a:r>
            <a:r>
              <a:rPr lang="it-IT" sz="2000" dirty="0"/>
              <a:t>, sono presenti il gruppo di indirizzi che indicano le cliniche e un paragrafo con i miei dati personali.</a:t>
            </a:r>
          </a:p>
        </p:txBody>
      </p:sp>
    </p:spTree>
    <p:extLst>
      <p:ext uri="{BB962C8B-B14F-4D97-AF65-F5344CB8AC3E}">
        <p14:creationId xmlns:p14="http://schemas.microsoft.com/office/powerpoint/2010/main" val="2693910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Layout complessivo HTML+CSS</a:t>
            </a:r>
          </a:p>
        </p:txBody>
      </p:sp>
      <p:pic>
        <p:nvPicPr>
          <p:cNvPr id="11" name="Segnaposto contenuto 10">
            <a:extLst>
              <a:ext uri="{FF2B5EF4-FFF2-40B4-BE49-F238E27FC236}">
                <a16:creationId xmlns:a16="http://schemas.microsoft.com/office/drawing/2014/main" id="{3F7452CB-F4E4-4A4F-BC6C-A98018FD46DD}"/>
              </a:ext>
            </a:extLst>
          </p:cNvPr>
          <p:cNvPicPr>
            <a:picLocks noGrp="1" noChangeAspect="1"/>
          </p:cNvPicPr>
          <p:nvPr>
            <p:ph idx="1"/>
          </p:nvPr>
        </p:nvPicPr>
        <p:blipFill>
          <a:blip r:embed="rId2"/>
          <a:stretch>
            <a:fillRect/>
          </a:stretch>
        </p:blipFill>
        <p:spPr>
          <a:xfrm>
            <a:off x="5992080" y="267313"/>
            <a:ext cx="3971952" cy="1666262"/>
          </a:xfrm>
          <a:prstGeom prst="rect">
            <a:avLst/>
          </a:prstGeom>
        </p:spPr>
      </p:pic>
      <p:pic>
        <p:nvPicPr>
          <p:cNvPr id="13" name="Immagine 12">
            <a:extLst>
              <a:ext uri="{FF2B5EF4-FFF2-40B4-BE49-F238E27FC236}">
                <a16:creationId xmlns:a16="http://schemas.microsoft.com/office/drawing/2014/main" id="{D78A7E33-280C-42D4-8EF8-8A3AE04C82DB}"/>
              </a:ext>
            </a:extLst>
          </p:cNvPr>
          <p:cNvPicPr>
            <a:picLocks noChangeAspect="1"/>
          </p:cNvPicPr>
          <p:nvPr/>
        </p:nvPicPr>
        <p:blipFill>
          <a:blip r:embed="rId3"/>
          <a:stretch>
            <a:fillRect/>
          </a:stretch>
        </p:blipFill>
        <p:spPr>
          <a:xfrm>
            <a:off x="5992080" y="1933575"/>
            <a:ext cx="3971952" cy="2082801"/>
          </a:xfrm>
          <a:prstGeom prst="rect">
            <a:avLst/>
          </a:prstGeom>
        </p:spPr>
      </p:pic>
      <p:pic>
        <p:nvPicPr>
          <p:cNvPr id="7" name="Immagine 6">
            <a:extLst>
              <a:ext uri="{FF2B5EF4-FFF2-40B4-BE49-F238E27FC236}">
                <a16:creationId xmlns:a16="http://schemas.microsoft.com/office/drawing/2014/main" id="{C54993B3-CB14-4AD0-A2E6-ED2A76D19D2E}"/>
              </a:ext>
            </a:extLst>
          </p:cNvPr>
          <p:cNvPicPr>
            <a:picLocks noChangeAspect="1"/>
          </p:cNvPicPr>
          <p:nvPr/>
        </p:nvPicPr>
        <p:blipFill>
          <a:blip r:embed="rId4"/>
          <a:stretch>
            <a:fillRect/>
          </a:stretch>
        </p:blipFill>
        <p:spPr>
          <a:xfrm>
            <a:off x="5989031" y="4016376"/>
            <a:ext cx="3971951" cy="1711462"/>
          </a:xfrm>
          <a:prstGeom prst="rect">
            <a:avLst/>
          </a:prstGeom>
        </p:spPr>
      </p:pic>
      <p:pic>
        <p:nvPicPr>
          <p:cNvPr id="17" name="Immagine 16">
            <a:extLst>
              <a:ext uri="{FF2B5EF4-FFF2-40B4-BE49-F238E27FC236}">
                <a16:creationId xmlns:a16="http://schemas.microsoft.com/office/drawing/2014/main" id="{480351AC-4DC5-4525-9A6D-1B46F86F8FA8}"/>
              </a:ext>
            </a:extLst>
          </p:cNvPr>
          <p:cNvPicPr>
            <a:picLocks noChangeAspect="1"/>
          </p:cNvPicPr>
          <p:nvPr/>
        </p:nvPicPr>
        <p:blipFill>
          <a:blip r:embed="rId5"/>
          <a:stretch>
            <a:fillRect/>
          </a:stretch>
        </p:blipFill>
        <p:spPr>
          <a:xfrm>
            <a:off x="5992081" y="5727838"/>
            <a:ext cx="3968902" cy="577712"/>
          </a:xfrm>
          <a:prstGeom prst="rect">
            <a:avLst/>
          </a:prstGeom>
        </p:spPr>
      </p:pic>
    </p:spTree>
    <p:extLst>
      <p:ext uri="{BB962C8B-B14F-4D97-AF65-F5344CB8AC3E}">
        <p14:creationId xmlns:p14="http://schemas.microsoft.com/office/powerpoint/2010/main" val="2861803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0937FD-3195-4E6E-AA7F-8D790A0A8ABA}"/>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Header</a:t>
            </a:r>
          </a:p>
        </p:txBody>
      </p:sp>
      <p:grpSp>
        <p:nvGrpSpPr>
          <p:cNvPr id="11" name="Gruppo 10">
            <a:extLst>
              <a:ext uri="{FF2B5EF4-FFF2-40B4-BE49-F238E27FC236}">
                <a16:creationId xmlns:a16="http://schemas.microsoft.com/office/drawing/2014/main" id="{9C89368F-81DF-437D-B861-0505839B242C}"/>
              </a:ext>
            </a:extLst>
          </p:cNvPr>
          <p:cNvGrpSpPr/>
          <p:nvPr/>
        </p:nvGrpSpPr>
        <p:grpSpPr>
          <a:xfrm>
            <a:off x="4037826" y="10138"/>
            <a:ext cx="8154174" cy="3770332"/>
            <a:chOff x="931899" y="892018"/>
            <a:chExt cx="10662405" cy="4419740"/>
          </a:xfrm>
        </p:grpSpPr>
        <p:pic>
          <p:nvPicPr>
            <p:cNvPr id="13" name="Immagine 12">
              <a:extLst>
                <a:ext uri="{FF2B5EF4-FFF2-40B4-BE49-F238E27FC236}">
                  <a16:creationId xmlns:a16="http://schemas.microsoft.com/office/drawing/2014/main" id="{A2D94409-CE29-4760-BB18-E88BC92D3616}"/>
                </a:ext>
              </a:extLst>
            </p:cNvPr>
            <p:cNvPicPr>
              <a:picLocks noChangeAspect="1"/>
            </p:cNvPicPr>
            <p:nvPr/>
          </p:nvPicPr>
          <p:blipFill>
            <a:blip r:embed="rId2"/>
            <a:stretch>
              <a:fillRect/>
            </a:stretch>
          </p:blipFill>
          <p:spPr>
            <a:xfrm>
              <a:off x="1607975" y="1546242"/>
              <a:ext cx="8976050" cy="3765516"/>
            </a:xfrm>
            <a:prstGeom prst="rect">
              <a:avLst/>
            </a:prstGeom>
          </p:spPr>
        </p:pic>
        <p:cxnSp>
          <p:nvCxnSpPr>
            <p:cNvPr id="15" name="Connettore 2 14">
              <a:extLst>
                <a:ext uri="{FF2B5EF4-FFF2-40B4-BE49-F238E27FC236}">
                  <a16:creationId xmlns:a16="http://schemas.microsoft.com/office/drawing/2014/main" id="{ACE27EC9-A292-42A9-8894-6C62C3E74A68}"/>
                </a:ext>
              </a:extLst>
            </p:cNvPr>
            <p:cNvCxnSpPr>
              <a:cxnSpLocks/>
            </p:cNvCxnSpPr>
            <p:nvPr/>
          </p:nvCxnSpPr>
          <p:spPr>
            <a:xfrm>
              <a:off x="1362269" y="1546242"/>
              <a:ext cx="0" cy="376551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CasellaDiTesto 16">
              <a:extLst>
                <a:ext uri="{FF2B5EF4-FFF2-40B4-BE49-F238E27FC236}">
                  <a16:creationId xmlns:a16="http://schemas.microsoft.com/office/drawing/2014/main" id="{F6F5C40D-5131-4F42-A010-59116DF3F161}"/>
                </a:ext>
              </a:extLst>
            </p:cNvPr>
            <p:cNvSpPr txBox="1"/>
            <p:nvPr/>
          </p:nvSpPr>
          <p:spPr>
            <a:xfrm rot="16200000">
              <a:off x="-766193" y="3244334"/>
              <a:ext cx="3765516" cy="369332"/>
            </a:xfrm>
            <a:prstGeom prst="rect">
              <a:avLst/>
            </a:prstGeom>
            <a:noFill/>
          </p:spPr>
          <p:txBody>
            <a:bodyPr wrap="square" rtlCol="0">
              <a:spAutoFit/>
            </a:bodyPr>
            <a:lstStyle/>
            <a:p>
              <a:pPr algn="ctr"/>
              <a:r>
                <a:rPr lang="it-IT" dirty="0"/>
                <a:t>1000px</a:t>
              </a:r>
            </a:p>
          </p:txBody>
        </p:sp>
        <p:cxnSp>
          <p:nvCxnSpPr>
            <p:cNvPr id="19" name="Connettore 2 18">
              <a:extLst>
                <a:ext uri="{FF2B5EF4-FFF2-40B4-BE49-F238E27FC236}">
                  <a16:creationId xmlns:a16="http://schemas.microsoft.com/office/drawing/2014/main" id="{A1478FFA-B5C0-4418-B740-4E59B10B11CB}"/>
                </a:ext>
              </a:extLst>
            </p:cNvPr>
            <p:cNvCxnSpPr>
              <a:cxnSpLocks/>
            </p:cNvCxnSpPr>
            <p:nvPr/>
          </p:nvCxnSpPr>
          <p:spPr>
            <a:xfrm>
              <a:off x="1607975" y="1264920"/>
              <a:ext cx="8976050" cy="0"/>
            </a:xfrm>
            <a:prstGeom prst="straightConnector1">
              <a:avLst/>
            </a:prstGeom>
            <a:ln>
              <a:solidFill>
                <a:schemeClr val="tx1">
                  <a:lumMod val="95000"/>
                  <a:lumOff val="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CasellaDiTesto 20">
              <a:extLst>
                <a:ext uri="{FF2B5EF4-FFF2-40B4-BE49-F238E27FC236}">
                  <a16:creationId xmlns:a16="http://schemas.microsoft.com/office/drawing/2014/main" id="{29783EF4-B8D9-4863-B99D-57DEC546D68B}"/>
                </a:ext>
              </a:extLst>
            </p:cNvPr>
            <p:cNvSpPr txBox="1"/>
            <p:nvPr/>
          </p:nvSpPr>
          <p:spPr>
            <a:xfrm>
              <a:off x="1607975" y="892018"/>
              <a:ext cx="8976050" cy="369332"/>
            </a:xfrm>
            <a:prstGeom prst="rect">
              <a:avLst/>
            </a:prstGeom>
            <a:noFill/>
          </p:spPr>
          <p:txBody>
            <a:bodyPr wrap="square" rtlCol="0">
              <a:spAutoFit/>
            </a:bodyPr>
            <a:lstStyle/>
            <a:p>
              <a:pPr algn="ctr"/>
              <a:r>
                <a:rPr lang="it-IT" dirty="0"/>
                <a:t>100%</a:t>
              </a:r>
            </a:p>
          </p:txBody>
        </p:sp>
        <p:cxnSp>
          <p:nvCxnSpPr>
            <p:cNvPr id="22" name="Connettore 2 21">
              <a:extLst>
                <a:ext uri="{FF2B5EF4-FFF2-40B4-BE49-F238E27FC236}">
                  <a16:creationId xmlns:a16="http://schemas.microsoft.com/office/drawing/2014/main" id="{D962FB53-91A3-4E6A-9358-13F27817AA4E}"/>
                </a:ext>
              </a:extLst>
            </p:cNvPr>
            <p:cNvCxnSpPr>
              <a:cxnSpLocks/>
            </p:cNvCxnSpPr>
            <p:nvPr/>
          </p:nvCxnSpPr>
          <p:spPr>
            <a:xfrm>
              <a:off x="10637044" y="1546242"/>
              <a:ext cx="0" cy="18016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CasellaDiTesto 22">
              <a:extLst>
                <a:ext uri="{FF2B5EF4-FFF2-40B4-BE49-F238E27FC236}">
                  <a16:creationId xmlns:a16="http://schemas.microsoft.com/office/drawing/2014/main" id="{854C6419-E740-4D5D-9549-C677A8632444}"/>
                </a:ext>
              </a:extLst>
            </p:cNvPr>
            <p:cNvSpPr txBox="1"/>
            <p:nvPr/>
          </p:nvSpPr>
          <p:spPr>
            <a:xfrm>
              <a:off x="10637044" y="1420880"/>
              <a:ext cx="957260" cy="430887"/>
            </a:xfrm>
            <a:prstGeom prst="rect">
              <a:avLst/>
            </a:prstGeom>
            <a:noFill/>
          </p:spPr>
          <p:txBody>
            <a:bodyPr wrap="square" rtlCol="0">
              <a:spAutoFit/>
            </a:bodyPr>
            <a:lstStyle/>
            <a:p>
              <a:r>
                <a:rPr lang="it-IT" sz="1100" dirty="0"/>
                <a:t>PADDING</a:t>
              </a:r>
            </a:p>
            <a:p>
              <a:pPr algn="ctr"/>
              <a:r>
                <a:rPr lang="it-IT" sz="1100" dirty="0"/>
                <a:t>20px</a:t>
              </a:r>
            </a:p>
          </p:txBody>
        </p:sp>
      </p:grpSp>
      <p:pic>
        <p:nvPicPr>
          <p:cNvPr id="5" name="Immagine 4">
            <a:extLst>
              <a:ext uri="{FF2B5EF4-FFF2-40B4-BE49-F238E27FC236}">
                <a16:creationId xmlns:a16="http://schemas.microsoft.com/office/drawing/2014/main" id="{328A789D-56BC-47BF-A724-0895A4AE2715}"/>
              </a:ext>
            </a:extLst>
          </p:cNvPr>
          <p:cNvPicPr>
            <a:picLocks noChangeAspect="1"/>
          </p:cNvPicPr>
          <p:nvPr/>
        </p:nvPicPr>
        <p:blipFill>
          <a:blip r:embed="rId3"/>
          <a:stretch>
            <a:fillRect/>
          </a:stretch>
        </p:blipFill>
        <p:spPr>
          <a:xfrm>
            <a:off x="4066748" y="3974352"/>
            <a:ext cx="2737655" cy="2614206"/>
          </a:xfrm>
          <a:prstGeom prst="rect">
            <a:avLst/>
          </a:prstGeom>
        </p:spPr>
      </p:pic>
      <p:pic>
        <p:nvPicPr>
          <p:cNvPr id="7" name="Immagine 6">
            <a:extLst>
              <a:ext uri="{FF2B5EF4-FFF2-40B4-BE49-F238E27FC236}">
                <a16:creationId xmlns:a16="http://schemas.microsoft.com/office/drawing/2014/main" id="{148D1542-5B8C-41D7-8C1A-87ECBB9795D7}"/>
              </a:ext>
            </a:extLst>
          </p:cNvPr>
          <p:cNvPicPr>
            <a:picLocks noChangeAspect="1"/>
          </p:cNvPicPr>
          <p:nvPr/>
        </p:nvPicPr>
        <p:blipFill>
          <a:blip r:embed="rId4"/>
          <a:stretch>
            <a:fillRect/>
          </a:stretch>
        </p:blipFill>
        <p:spPr>
          <a:xfrm>
            <a:off x="6833317" y="3974352"/>
            <a:ext cx="2209800" cy="1876425"/>
          </a:xfrm>
          <a:prstGeom prst="rect">
            <a:avLst/>
          </a:prstGeom>
        </p:spPr>
      </p:pic>
      <p:pic>
        <p:nvPicPr>
          <p:cNvPr id="24" name="Immagine 23">
            <a:extLst>
              <a:ext uri="{FF2B5EF4-FFF2-40B4-BE49-F238E27FC236}">
                <a16:creationId xmlns:a16="http://schemas.microsoft.com/office/drawing/2014/main" id="{1DC4C47F-05A9-4A7D-B92A-D89E1DF695A3}"/>
              </a:ext>
            </a:extLst>
          </p:cNvPr>
          <p:cNvPicPr>
            <a:picLocks noChangeAspect="1"/>
          </p:cNvPicPr>
          <p:nvPr/>
        </p:nvPicPr>
        <p:blipFill>
          <a:blip r:embed="rId5"/>
          <a:stretch>
            <a:fillRect/>
          </a:stretch>
        </p:blipFill>
        <p:spPr>
          <a:xfrm>
            <a:off x="9072031" y="3974352"/>
            <a:ext cx="2857018" cy="1530545"/>
          </a:xfrm>
          <a:prstGeom prst="rect">
            <a:avLst/>
          </a:prstGeom>
        </p:spPr>
      </p:pic>
    </p:spTree>
    <p:extLst>
      <p:ext uri="{BB962C8B-B14F-4D97-AF65-F5344CB8AC3E}">
        <p14:creationId xmlns:p14="http://schemas.microsoft.com/office/powerpoint/2010/main" val="3250376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Menù navigazione</a:t>
            </a:r>
          </a:p>
        </p:txBody>
      </p:sp>
      <p:pic>
        <p:nvPicPr>
          <p:cNvPr id="11" name="Immagine 10">
            <a:extLst>
              <a:ext uri="{FF2B5EF4-FFF2-40B4-BE49-F238E27FC236}">
                <a16:creationId xmlns:a16="http://schemas.microsoft.com/office/drawing/2014/main" id="{1CD31AC8-E55D-41EF-989E-B40253CF9AFD}"/>
              </a:ext>
            </a:extLst>
          </p:cNvPr>
          <p:cNvPicPr>
            <a:picLocks noChangeAspect="1"/>
          </p:cNvPicPr>
          <p:nvPr/>
        </p:nvPicPr>
        <p:blipFill>
          <a:blip r:embed="rId2"/>
          <a:stretch>
            <a:fillRect/>
          </a:stretch>
        </p:blipFill>
        <p:spPr>
          <a:xfrm>
            <a:off x="4287722" y="295987"/>
            <a:ext cx="7648122" cy="581736"/>
          </a:xfrm>
          <a:prstGeom prst="rect">
            <a:avLst/>
          </a:prstGeom>
        </p:spPr>
      </p:pic>
      <p:pic>
        <p:nvPicPr>
          <p:cNvPr id="19" name="Immagine 18">
            <a:extLst>
              <a:ext uri="{FF2B5EF4-FFF2-40B4-BE49-F238E27FC236}">
                <a16:creationId xmlns:a16="http://schemas.microsoft.com/office/drawing/2014/main" id="{54494FE6-1EFA-4D77-8339-9DF423939097}"/>
              </a:ext>
            </a:extLst>
          </p:cNvPr>
          <p:cNvPicPr>
            <a:picLocks noChangeAspect="1"/>
          </p:cNvPicPr>
          <p:nvPr/>
        </p:nvPicPr>
        <p:blipFill>
          <a:blip r:embed="rId3"/>
          <a:stretch>
            <a:fillRect/>
          </a:stretch>
        </p:blipFill>
        <p:spPr>
          <a:xfrm>
            <a:off x="4287722" y="1324588"/>
            <a:ext cx="2390775" cy="1676400"/>
          </a:xfrm>
          <a:prstGeom prst="rect">
            <a:avLst/>
          </a:prstGeom>
        </p:spPr>
      </p:pic>
      <p:pic>
        <p:nvPicPr>
          <p:cNvPr id="22" name="Immagine 21">
            <a:extLst>
              <a:ext uri="{FF2B5EF4-FFF2-40B4-BE49-F238E27FC236}">
                <a16:creationId xmlns:a16="http://schemas.microsoft.com/office/drawing/2014/main" id="{3ED1E2AC-DC7D-4D36-9D56-A5BDCE93F6C5}"/>
              </a:ext>
            </a:extLst>
          </p:cNvPr>
          <p:cNvPicPr>
            <a:picLocks noChangeAspect="1"/>
          </p:cNvPicPr>
          <p:nvPr/>
        </p:nvPicPr>
        <p:blipFill>
          <a:blip r:embed="rId4"/>
          <a:stretch>
            <a:fillRect/>
          </a:stretch>
        </p:blipFill>
        <p:spPr>
          <a:xfrm>
            <a:off x="9572628" y="1324588"/>
            <a:ext cx="2152650" cy="3781425"/>
          </a:xfrm>
          <a:prstGeom prst="rect">
            <a:avLst/>
          </a:prstGeom>
        </p:spPr>
      </p:pic>
      <p:pic>
        <p:nvPicPr>
          <p:cNvPr id="4" name="Immagine 3">
            <a:extLst>
              <a:ext uri="{FF2B5EF4-FFF2-40B4-BE49-F238E27FC236}">
                <a16:creationId xmlns:a16="http://schemas.microsoft.com/office/drawing/2014/main" id="{5FED77D5-CE50-491E-A2BC-25B12C5523A0}"/>
              </a:ext>
            </a:extLst>
          </p:cNvPr>
          <p:cNvPicPr>
            <a:picLocks noChangeAspect="1"/>
          </p:cNvPicPr>
          <p:nvPr/>
        </p:nvPicPr>
        <p:blipFill>
          <a:blip r:embed="rId5"/>
          <a:stretch>
            <a:fillRect/>
          </a:stretch>
        </p:blipFill>
        <p:spPr>
          <a:xfrm>
            <a:off x="6840097" y="1324588"/>
            <a:ext cx="2543372" cy="2388183"/>
          </a:xfrm>
          <a:prstGeom prst="rect">
            <a:avLst/>
          </a:prstGeom>
        </p:spPr>
      </p:pic>
    </p:spTree>
    <p:extLst>
      <p:ext uri="{BB962C8B-B14F-4D97-AF65-F5344CB8AC3E}">
        <p14:creationId xmlns:p14="http://schemas.microsoft.com/office/powerpoint/2010/main" val="3560495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Sezione contenuti</a:t>
            </a:r>
          </a:p>
        </p:txBody>
      </p:sp>
      <p:grpSp>
        <p:nvGrpSpPr>
          <p:cNvPr id="13" name="Gruppo 12">
            <a:extLst>
              <a:ext uri="{FF2B5EF4-FFF2-40B4-BE49-F238E27FC236}">
                <a16:creationId xmlns:a16="http://schemas.microsoft.com/office/drawing/2014/main" id="{5972E9FE-A28F-4C3E-A7C6-69154310B409}"/>
              </a:ext>
            </a:extLst>
          </p:cNvPr>
          <p:cNvGrpSpPr/>
          <p:nvPr/>
        </p:nvGrpSpPr>
        <p:grpSpPr>
          <a:xfrm>
            <a:off x="4000727" y="818767"/>
            <a:ext cx="8449735" cy="4480860"/>
            <a:chOff x="1475661" y="778707"/>
            <a:chExt cx="9274726" cy="4882560"/>
          </a:xfrm>
        </p:grpSpPr>
        <p:sp>
          <p:nvSpPr>
            <p:cNvPr id="15" name="CasellaDiTesto 14">
              <a:extLst>
                <a:ext uri="{FF2B5EF4-FFF2-40B4-BE49-F238E27FC236}">
                  <a16:creationId xmlns:a16="http://schemas.microsoft.com/office/drawing/2014/main" id="{C92BC9A8-9569-4639-9495-D460921F07DF}"/>
                </a:ext>
              </a:extLst>
            </p:cNvPr>
            <p:cNvSpPr txBox="1"/>
            <p:nvPr/>
          </p:nvSpPr>
          <p:spPr>
            <a:xfrm>
              <a:off x="2154239" y="778707"/>
              <a:ext cx="7892255" cy="369332"/>
            </a:xfrm>
            <a:prstGeom prst="rect">
              <a:avLst/>
            </a:prstGeom>
            <a:noFill/>
          </p:spPr>
          <p:txBody>
            <a:bodyPr wrap="square" rtlCol="0">
              <a:spAutoFit/>
            </a:bodyPr>
            <a:lstStyle/>
            <a:p>
              <a:pPr algn="ctr"/>
              <a:r>
                <a:rPr lang="it-IT" dirty="0"/>
                <a:t>auto</a:t>
              </a:r>
            </a:p>
          </p:txBody>
        </p:sp>
        <p:pic>
          <p:nvPicPr>
            <p:cNvPr id="17" name="Immagine 16">
              <a:extLst>
                <a:ext uri="{FF2B5EF4-FFF2-40B4-BE49-F238E27FC236}">
                  <a16:creationId xmlns:a16="http://schemas.microsoft.com/office/drawing/2014/main" id="{5048CA4A-6EAB-4105-9E6E-F3DFCB3255F7}"/>
                </a:ext>
              </a:extLst>
            </p:cNvPr>
            <p:cNvPicPr>
              <a:picLocks noChangeAspect="1"/>
            </p:cNvPicPr>
            <p:nvPr/>
          </p:nvPicPr>
          <p:blipFill>
            <a:blip r:embed="rId2"/>
            <a:stretch>
              <a:fillRect/>
            </a:stretch>
          </p:blipFill>
          <p:spPr>
            <a:xfrm>
              <a:off x="2044065" y="1196733"/>
              <a:ext cx="8103869" cy="4464534"/>
            </a:xfrm>
            <a:prstGeom prst="rect">
              <a:avLst/>
            </a:prstGeom>
          </p:spPr>
        </p:pic>
        <p:cxnSp>
          <p:nvCxnSpPr>
            <p:cNvPr id="19" name="Connettore 2 18">
              <a:extLst>
                <a:ext uri="{FF2B5EF4-FFF2-40B4-BE49-F238E27FC236}">
                  <a16:creationId xmlns:a16="http://schemas.microsoft.com/office/drawing/2014/main" id="{56883548-2B19-4C8A-8C34-ADB439E17A1F}"/>
                </a:ext>
              </a:extLst>
            </p:cNvPr>
            <p:cNvCxnSpPr>
              <a:cxnSpLocks/>
            </p:cNvCxnSpPr>
            <p:nvPr/>
          </p:nvCxnSpPr>
          <p:spPr>
            <a:xfrm>
              <a:off x="2145506" y="1099344"/>
              <a:ext cx="789225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Connettore 2 20">
              <a:extLst>
                <a:ext uri="{FF2B5EF4-FFF2-40B4-BE49-F238E27FC236}">
                  <a16:creationId xmlns:a16="http://schemas.microsoft.com/office/drawing/2014/main" id="{5E63BC31-61D6-4C59-8D34-25945E878B5F}"/>
                </a:ext>
              </a:extLst>
            </p:cNvPr>
            <p:cNvCxnSpPr>
              <a:cxnSpLocks/>
            </p:cNvCxnSpPr>
            <p:nvPr/>
          </p:nvCxnSpPr>
          <p:spPr>
            <a:xfrm>
              <a:off x="1911350" y="1290638"/>
              <a:ext cx="0" cy="4370629"/>
            </a:xfrm>
            <a:prstGeom prst="straightConnector1">
              <a:avLst/>
            </a:prstGeom>
            <a:ln>
              <a:solidFill>
                <a:schemeClr val="tx1">
                  <a:lumMod val="95000"/>
                  <a:lumOff val="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CasellaDiTesto 21">
              <a:extLst>
                <a:ext uri="{FF2B5EF4-FFF2-40B4-BE49-F238E27FC236}">
                  <a16:creationId xmlns:a16="http://schemas.microsoft.com/office/drawing/2014/main" id="{629C6FC1-9A45-4F6C-B9AA-96AE5FD80E28}"/>
                </a:ext>
              </a:extLst>
            </p:cNvPr>
            <p:cNvSpPr txBox="1"/>
            <p:nvPr/>
          </p:nvSpPr>
          <p:spPr>
            <a:xfrm rot="16200000">
              <a:off x="-524988" y="3291287"/>
              <a:ext cx="4370629" cy="369332"/>
            </a:xfrm>
            <a:prstGeom prst="rect">
              <a:avLst/>
            </a:prstGeom>
            <a:noFill/>
          </p:spPr>
          <p:txBody>
            <a:bodyPr wrap="square" rtlCol="0">
              <a:spAutoFit/>
            </a:bodyPr>
            <a:lstStyle/>
            <a:p>
              <a:pPr algn="ctr"/>
              <a:r>
                <a:rPr lang="it-IT" dirty="0"/>
                <a:t>2000px</a:t>
              </a:r>
            </a:p>
          </p:txBody>
        </p:sp>
        <p:cxnSp>
          <p:nvCxnSpPr>
            <p:cNvPr id="23" name="Connettore 2 22">
              <a:extLst>
                <a:ext uri="{FF2B5EF4-FFF2-40B4-BE49-F238E27FC236}">
                  <a16:creationId xmlns:a16="http://schemas.microsoft.com/office/drawing/2014/main" id="{8CBCF423-A3D1-4B49-B903-1CDA0A1AAC91}"/>
                </a:ext>
              </a:extLst>
            </p:cNvPr>
            <p:cNvCxnSpPr>
              <a:cxnSpLocks/>
            </p:cNvCxnSpPr>
            <p:nvPr/>
          </p:nvCxnSpPr>
          <p:spPr>
            <a:xfrm>
              <a:off x="5045869" y="2350261"/>
              <a:ext cx="0" cy="85831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CasellaDiTesto 23">
              <a:extLst>
                <a:ext uri="{FF2B5EF4-FFF2-40B4-BE49-F238E27FC236}">
                  <a16:creationId xmlns:a16="http://schemas.microsoft.com/office/drawing/2014/main" id="{148DC81E-B050-4A5E-8D76-8060B15BAC6E}"/>
                </a:ext>
              </a:extLst>
            </p:cNvPr>
            <p:cNvSpPr txBox="1"/>
            <p:nvPr/>
          </p:nvSpPr>
          <p:spPr>
            <a:xfrm>
              <a:off x="5117306" y="2646933"/>
              <a:ext cx="583796" cy="430887"/>
            </a:xfrm>
            <a:prstGeom prst="rect">
              <a:avLst/>
            </a:prstGeom>
            <a:noFill/>
          </p:spPr>
          <p:txBody>
            <a:bodyPr wrap="square" rtlCol="0">
              <a:spAutoFit/>
            </a:bodyPr>
            <a:lstStyle/>
            <a:p>
              <a:pPr algn="ctr"/>
              <a:r>
                <a:rPr lang="it-IT" sz="1100" dirty="0" err="1"/>
                <a:t>img</a:t>
              </a:r>
              <a:endParaRPr lang="it-IT" sz="1100" dirty="0"/>
            </a:p>
            <a:p>
              <a:pPr algn="ctr"/>
              <a:r>
                <a:rPr lang="it-IT" sz="1100" dirty="0"/>
                <a:t>240px</a:t>
              </a:r>
            </a:p>
          </p:txBody>
        </p:sp>
        <p:cxnSp>
          <p:nvCxnSpPr>
            <p:cNvPr id="25" name="Connettore 2 24">
              <a:extLst>
                <a:ext uri="{FF2B5EF4-FFF2-40B4-BE49-F238E27FC236}">
                  <a16:creationId xmlns:a16="http://schemas.microsoft.com/office/drawing/2014/main" id="{A5F8C14B-960C-4CFA-9F04-2208A784FB44}"/>
                </a:ext>
              </a:extLst>
            </p:cNvPr>
            <p:cNvCxnSpPr>
              <a:cxnSpLocks/>
            </p:cNvCxnSpPr>
            <p:nvPr/>
          </p:nvCxnSpPr>
          <p:spPr>
            <a:xfrm>
              <a:off x="3086100" y="3425610"/>
              <a:ext cx="1897856"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CasellaDiTesto 25">
              <a:extLst>
                <a:ext uri="{FF2B5EF4-FFF2-40B4-BE49-F238E27FC236}">
                  <a16:creationId xmlns:a16="http://schemas.microsoft.com/office/drawing/2014/main" id="{BAEEAB02-A420-40C2-9ECD-CCBF3B1B07E7}"/>
                </a:ext>
              </a:extLst>
            </p:cNvPr>
            <p:cNvSpPr txBox="1"/>
            <p:nvPr/>
          </p:nvSpPr>
          <p:spPr>
            <a:xfrm>
              <a:off x="3743129" y="3458837"/>
              <a:ext cx="776477" cy="261610"/>
            </a:xfrm>
            <a:prstGeom prst="rect">
              <a:avLst/>
            </a:prstGeom>
            <a:noFill/>
          </p:spPr>
          <p:txBody>
            <a:bodyPr wrap="square" rtlCol="0">
              <a:spAutoFit/>
            </a:bodyPr>
            <a:lstStyle/>
            <a:p>
              <a:pPr algn="ctr"/>
              <a:r>
                <a:rPr lang="it-IT" sz="1100" dirty="0"/>
                <a:t>Img 50%</a:t>
              </a:r>
            </a:p>
          </p:txBody>
        </p:sp>
        <p:cxnSp>
          <p:nvCxnSpPr>
            <p:cNvPr id="27" name="Connettore 2 26">
              <a:extLst>
                <a:ext uri="{FF2B5EF4-FFF2-40B4-BE49-F238E27FC236}">
                  <a16:creationId xmlns:a16="http://schemas.microsoft.com/office/drawing/2014/main" id="{875E860F-3010-41F7-B9D8-8029878D6D87}"/>
                </a:ext>
              </a:extLst>
            </p:cNvPr>
            <p:cNvCxnSpPr>
              <a:cxnSpLocks/>
            </p:cNvCxnSpPr>
            <p:nvPr/>
          </p:nvCxnSpPr>
          <p:spPr>
            <a:xfrm>
              <a:off x="2950369" y="2111375"/>
              <a:ext cx="0" cy="155575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CasellaDiTesto 27">
              <a:extLst>
                <a:ext uri="{FF2B5EF4-FFF2-40B4-BE49-F238E27FC236}">
                  <a16:creationId xmlns:a16="http://schemas.microsoft.com/office/drawing/2014/main" id="{3911ADB7-F81A-4DB0-90F9-168D690B942A}"/>
                </a:ext>
              </a:extLst>
            </p:cNvPr>
            <p:cNvSpPr txBox="1"/>
            <p:nvPr/>
          </p:nvSpPr>
          <p:spPr>
            <a:xfrm>
              <a:off x="2330855" y="2610143"/>
              <a:ext cx="583796" cy="338554"/>
            </a:xfrm>
            <a:prstGeom prst="rect">
              <a:avLst/>
            </a:prstGeom>
            <a:noFill/>
          </p:spPr>
          <p:txBody>
            <a:bodyPr wrap="square" rtlCol="0">
              <a:spAutoFit/>
            </a:bodyPr>
            <a:lstStyle/>
            <a:p>
              <a:pPr algn="ctr"/>
              <a:r>
                <a:rPr lang="it-IT" sz="800" dirty="0" err="1"/>
                <a:t>div.item</a:t>
              </a:r>
              <a:endParaRPr lang="it-IT" sz="800" dirty="0"/>
            </a:p>
            <a:p>
              <a:pPr algn="ctr"/>
              <a:r>
                <a:rPr lang="it-IT" sz="800" dirty="0"/>
                <a:t>500px</a:t>
              </a:r>
            </a:p>
          </p:txBody>
        </p:sp>
        <p:cxnSp>
          <p:nvCxnSpPr>
            <p:cNvPr id="29" name="Connettore 2 28">
              <a:extLst>
                <a:ext uri="{FF2B5EF4-FFF2-40B4-BE49-F238E27FC236}">
                  <a16:creationId xmlns:a16="http://schemas.microsoft.com/office/drawing/2014/main" id="{BDC3163B-FF70-4B22-AF83-D9CC788EF156}"/>
                </a:ext>
              </a:extLst>
            </p:cNvPr>
            <p:cNvCxnSpPr>
              <a:cxnSpLocks/>
            </p:cNvCxnSpPr>
            <p:nvPr/>
          </p:nvCxnSpPr>
          <p:spPr>
            <a:xfrm>
              <a:off x="2914651" y="2047875"/>
              <a:ext cx="319801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CasellaDiTesto 29">
              <a:extLst>
                <a:ext uri="{FF2B5EF4-FFF2-40B4-BE49-F238E27FC236}">
                  <a16:creationId xmlns:a16="http://schemas.microsoft.com/office/drawing/2014/main" id="{F1484564-40CA-4BB2-B2A2-E3474AD8593A}"/>
                </a:ext>
              </a:extLst>
            </p:cNvPr>
            <p:cNvSpPr txBox="1"/>
            <p:nvPr/>
          </p:nvSpPr>
          <p:spPr>
            <a:xfrm>
              <a:off x="4221762" y="1684974"/>
              <a:ext cx="583796" cy="338554"/>
            </a:xfrm>
            <a:prstGeom prst="rect">
              <a:avLst/>
            </a:prstGeom>
            <a:noFill/>
          </p:spPr>
          <p:txBody>
            <a:bodyPr wrap="square" rtlCol="0">
              <a:spAutoFit/>
            </a:bodyPr>
            <a:lstStyle/>
            <a:p>
              <a:pPr algn="ctr"/>
              <a:r>
                <a:rPr lang="it-IT" sz="800" dirty="0" err="1"/>
                <a:t>div.item</a:t>
              </a:r>
              <a:endParaRPr lang="it-IT" sz="800" dirty="0"/>
            </a:p>
            <a:p>
              <a:pPr algn="ctr"/>
              <a:r>
                <a:rPr lang="it-IT" sz="800" dirty="0"/>
                <a:t>48%</a:t>
              </a:r>
            </a:p>
          </p:txBody>
        </p:sp>
        <p:cxnSp>
          <p:nvCxnSpPr>
            <p:cNvPr id="31" name="Connettore diritto 30">
              <a:extLst>
                <a:ext uri="{FF2B5EF4-FFF2-40B4-BE49-F238E27FC236}">
                  <a16:creationId xmlns:a16="http://schemas.microsoft.com/office/drawing/2014/main" id="{0E7B48F5-A143-4AF0-893A-1BF8EA9FCA59}"/>
                </a:ext>
              </a:extLst>
            </p:cNvPr>
            <p:cNvCxnSpPr>
              <a:cxnSpLocks/>
            </p:cNvCxnSpPr>
            <p:nvPr/>
          </p:nvCxnSpPr>
          <p:spPr>
            <a:xfrm>
              <a:off x="10201275" y="1196733"/>
              <a:ext cx="0" cy="93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CasellaDiTesto 31">
              <a:extLst>
                <a:ext uri="{FF2B5EF4-FFF2-40B4-BE49-F238E27FC236}">
                  <a16:creationId xmlns:a16="http://schemas.microsoft.com/office/drawing/2014/main" id="{6AE3E0D5-A98E-47A7-8943-FC8D05B1AB55}"/>
                </a:ext>
              </a:extLst>
            </p:cNvPr>
            <p:cNvSpPr txBox="1"/>
            <p:nvPr/>
          </p:nvSpPr>
          <p:spPr>
            <a:xfrm>
              <a:off x="10147934" y="1159046"/>
              <a:ext cx="602453" cy="169277"/>
            </a:xfrm>
            <a:prstGeom prst="rect">
              <a:avLst/>
            </a:prstGeom>
            <a:noFill/>
          </p:spPr>
          <p:txBody>
            <a:bodyPr wrap="square" rtlCol="0">
              <a:spAutoFit/>
            </a:bodyPr>
            <a:lstStyle/>
            <a:p>
              <a:r>
                <a:rPr lang="it-IT" sz="500" dirty="0"/>
                <a:t>25px</a:t>
              </a:r>
            </a:p>
          </p:txBody>
        </p:sp>
        <p:cxnSp>
          <p:nvCxnSpPr>
            <p:cNvPr id="33" name="Connettore diritto 32">
              <a:extLst>
                <a:ext uri="{FF2B5EF4-FFF2-40B4-BE49-F238E27FC236}">
                  <a16:creationId xmlns:a16="http://schemas.microsoft.com/office/drawing/2014/main" id="{193B983B-819C-4525-AA3E-F3A804E2BEDB}"/>
                </a:ext>
              </a:extLst>
            </p:cNvPr>
            <p:cNvCxnSpPr>
              <a:cxnSpLocks/>
            </p:cNvCxnSpPr>
            <p:nvPr/>
          </p:nvCxnSpPr>
          <p:spPr>
            <a:xfrm>
              <a:off x="10037761" y="1364989"/>
              <a:ext cx="20399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CasellaDiTesto 33">
              <a:extLst>
                <a:ext uri="{FF2B5EF4-FFF2-40B4-BE49-F238E27FC236}">
                  <a16:creationId xmlns:a16="http://schemas.microsoft.com/office/drawing/2014/main" id="{98DE6A4C-C909-4D69-B4C4-F4C33FDBE634}"/>
                </a:ext>
              </a:extLst>
            </p:cNvPr>
            <p:cNvSpPr txBox="1"/>
            <p:nvPr/>
          </p:nvSpPr>
          <p:spPr>
            <a:xfrm>
              <a:off x="10075069" y="1337433"/>
              <a:ext cx="602453" cy="169277"/>
            </a:xfrm>
            <a:prstGeom prst="rect">
              <a:avLst/>
            </a:prstGeom>
            <a:noFill/>
          </p:spPr>
          <p:txBody>
            <a:bodyPr wrap="square" rtlCol="0">
              <a:spAutoFit/>
            </a:bodyPr>
            <a:lstStyle/>
            <a:p>
              <a:r>
                <a:rPr lang="it-IT" sz="500" dirty="0"/>
                <a:t>30px</a:t>
              </a:r>
            </a:p>
          </p:txBody>
        </p:sp>
      </p:grpSp>
    </p:spTree>
    <p:extLst>
      <p:ext uri="{BB962C8B-B14F-4D97-AF65-F5344CB8AC3E}">
        <p14:creationId xmlns:p14="http://schemas.microsoft.com/office/powerpoint/2010/main" val="994131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Sezione contenuti</a:t>
            </a:r>
          </a:p>
        </p:txBody>
      </p:sp>
      <p:pic>
        <p:nvPicPr>
          <p:cNvPr id="4" name="Immagine 3">
            <a:extLst>
              <a:ext uri="{FF2B5EF4-FFF2-40B4-BE49-F238E27FC236}">
                <a16:creationId xmlns:a16="http://schemas.microsoft.com/office/drawing/2014/main" id="{13B91ED7-1CD8-44F0-A2EA-0A30F020122E}"/>
              </a:ext>
            </a:extLst>
          </p:cNvPr>
          <p:cNvPicPr>
            <a:picLocks noChangeAspect="1"/>
          </p:cNvPicPr>
          <p:nvPr/>
        </p:nvPicPr>
        <p:blipFill>
          <a:blip r:embed="rId2"/>
          <a:stretch>
            <a:fillRect/>
          </a:stretch>
        </p:blipFill>
        <p:spPr>
          <a:xfrm>
            <a:off x="4079197" y="851136"/>
            <a:ext cx="8068376" cy="5155725"/>
          </a:xfrm>
          <a:prstGeom prst="rect">
            <a:avLst/>
          </a:prstGeom>
        </p:spPr>
      </p:pic>
    </p:spTree>
    <p:extLst>
      <p:ext uri="{BB962C8B-B14F-4D97-AF65-F5344CB8AC3E}">
        <p14:creationId xmlns:p14="http://schemas.microsoft.com/office/powerpoint/2010/main" val="3365121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4000">
                <a:solidFill>
                  <a:srgbClr val="FFFFFF"/>
                </a:solidFill>
              </a:rPr>
              <a:t>Sezione contenuti</a:t>
            </a:r>
            <a:endParaRPr lang="it-IT" sz="4000" dirty="0">
              <a:solidFill>
                <a:srgbClr val="FFFFFF"/>
              </a:solidFill>
            </a:endParaRPr>
          </a:p>
        </p:txBody>
      </p:sp>
      <p:pic>
        <p:nvPicPr>
          <p:cNvPr id="5" name="Immagine 4">
            <a:extLst>
              <a:ext uri="{FF2B5EF4-FFF2-40B4-BE49-F238E27FC236}">
                <a16:creationId xmlns:a16="http://schemas.microsoft.com/office/drawing/2014/main" id="{AD322CEC-289D-4624-AD2C-670821C91CD8}"/>
              </a:ext>
            </a:extLst>
          </p:cNvPr>
          <p:cNvPicPr>
            <a:picLocks noChangeAspect="1"/>
          </p:cNvPicPr>
          <p:nvPr/>
        </p:nvPicPr>
        <p:blipFill>
          <a:blip r:embed="rId2"/>
          <a:stretch>
            <a:fillRect/>
          </a:stretch>
        </p:blipFill>
        <p:spPr>
          <a:xfrm>
            <a:off x="4134810" y="108585"/>
            <a:ext cx="3125932" cy="2418484"/>
          </a:xfrm>
          <a:prstGeom prst="rect">
            <a:avLst/>
          </a:prstGeom>
        </p:spPr>
      </p:pic>
      <p:pic>
        <p:nvPicPr>
          <p:cNvPr id="11" name="Immagine 10">
            <a:extLst>
              <a:ext uri="{FF2B5EF4-FFF2-40B4-BE49-F238E27FC236}">
                <a16:creationId xmlns:a16="http://schemas.microsoft.com/office/drawing/2014/main" id="{37EC6342-7A3E-468D-AD45-4620CD9B8277}"/>
              </a:ext>
            </a:extLst>
          </p:cNvPr>
          <p:cNvPicPr>
            <a:picLocks noChangeAspect="1"/>
          </p:cNvPicPr>
          <p:nvPr/>
        </p:nvPicPr>
        <p:blipFill>
          <a:blip r:embed="rId3"/>
          <a:stretch>
            <a:fillRect/>
          </a:stretch>
        </p:blipFill>
        <p:spPr>
          <a:xfrm>
            <a:off x="9601203" y="108585"/>
            <a:ext cx="2124075" cy="2066925"/>
          </a:xfrm>
          <a:prstGeom prst="rect">
            <a:avLst/>
          </a:prstGeom>
        </p:spPr>
      </p:pic>
      <p:pic>
        <p:nvPicPr>
          <p:cNvPr id="15" name="Immagine 14">
            <a:extLst>
              <a:ext uri="{FF2B5EF4-FFF2-40B4-BE49-F238E27FC236}">
                <a16:creationId xmlns:a16="http://schemas.microsoft.com/office/drawing/2014/main" id="{39B17506-5B4A-4C01-8A01-930AD3A2B0FC}"/>
              </a:ext>
            </a:extLst>
          </p:cNvPr>
          <p:cNvPicPr>
            <a:picLocks noChangeAspect="1"/>
          </p:cNvPicPr>
          <p:nvPr/>
        </p:nvPicPr>
        <p:blipFill>
          <a:blip r:embed="rId4"/>
          <a:stretch>
            <a:fillRect/>
          </a:stretch>
        </p:blipFill>
        <p:spPr>
          <a:xfrm>
            <a:off x="4134810" y="2869724"/>
            <a:ext cx="3125932" cy="2972584"/>
          </a:xfrm>
          <a:prstGeom prst="rect">
            <a:avLst/>
          </a:prstGeom>
        </p:spPr>
      </p:pic>
      <p:pic>
        <p:nvPicPr>
          <p:cNvPr id="19" name="Immagine 18">
            <a:extLst>
              <a:ext uri="{FF2B5EF4-FFF2-40B4-BE49-F238E27FC236}">
                <a16:creationId xmlns:a16="http://schemas.microsoft.com/office/drawing/2014/main" id="{CFC96D45-F164-4FEB-9B66-0FA98AB0A1EC}"/>
              </a:ext>
            </a:extLst>
          </p:cNvPr>
          <p:cNvPicPr>
            <a:picLocks noChangeAspect="1"/>
          </p:cNvPicPr>
          <p:nvPr/>
        </p:nvPicPr>
        <p:blipFill>
          <a:blip r:embed="rId5"/>
          <a:stretch>
            <a:fillRect/>
          </a:stretch>
        </p:blipFill>
        <p:spPr>
          <a:xfrm>
            <a:off x="7353845" y="2651041"/>
            <a:ext cx="2066925" cy="1704975"/>
          </a:xfrm>
          <a:prstGeom prst="rect">
            <a:avLst/>
          </a:prstGeom>
        </p:spPr>
      </p:pic>
      <p:pic>
        <p:nvPicPr>
          <p:cNvPr id="22" name="Immagine 21">
            <a:extLst>
              <a:ext uri="{FF2B5EF4-FFF2-40B4-BE49-F238E27FC236}">
                <a16:creationId xmlns:a16="http://schemas.microsoft.com/office/drawing/2014/main" id="{0E1EF288-C324-413C-9D07-56656C8F8829}"/>
              </a:ext>
            </a:extLst>
          </p:cNvPr>
          <p:cNvPicPr>
            <a:picLocks noChangeAspect="1"/>
          </p:cNvPicPr>
          <p:nvPr/>
        </p:nvPicPr>
        <p:blipFill>
          <a:blip r:embed="rId6"/>
          <a:stretch>
            <a:fillRect/>
          </a:stretch>
        </p:blipFill>
        <p:spPr>
          <a:xfrm>
            <a:off x="9582153" y="2651041"/>
            <a:ext cx="2143125" cy="3876675"/>
          </a:xfrm>
          <a:prstGeom prst="rect">
            <a:avLst/>
          </a:prstGeom>
        </p:spPr>
      </p:pic>
      <p:pic>
        <p:nvPicPr>
          <p:cNvPr id="24" name="Immagine 23">
            <a:extLst>
              <a:ext uri="{FF2B5EF4-FFF2-40B4-BE49-F238E27FC236}">
                <a16:creationId xmlns:a16="http://schemas.microsoft.com/office/drawing/2014/main" id="{2FE99E08-E8FE-4EC2-AB2B-1F3FD0502E79}"/>
              </a:ext>
            </a:extLst>
          </p:cNvPr>
          <p:cNvPicPr>
            <a:picLocks noChangeAspect="1"/>
          </p:cNvPicPr>
          <p:nvPr/>
        </p:nvPicPr>
        <p:blipFill>
          <a:blip r:embed="rId7"/>
          <a:stretch>
            <a:fillRect/>
          </a:stretch>
        </p:blipFill>
        <p:spPr>
          <a:xfrm>
            <a:off x="7355782" y="4469041"/>
            <a:ext cx="2064988" cy="2117936"/>
          </a:xfrm>
          <a:prstGeom prst="rect">
            <a:avLst/>
          </a:prstGeom>
        </p:spPr>
      </p:pic>
      <p:pic>
        <p:nvPicPr>
          <p:cNvPr id="4" name="Immagine 3">
            <a:extLst>
              <a:ext uri="{FF2B5EF4-FFF2-40B4-BE49-F238E27FC236}">
                <a16:creationId xmlns:a16="http://schemas.microsoft.com/office/drawing/2014/main" id="{5D341149-7488-4562-806B-B0FC8020BB0E}"/>
              </a:ext>
            </a:extLst>
          </p:cNvPr>
          <p:cNvPicPr>
            <a:picLocks noChangeAspect="1"/>
          </p:cNvPicPr>
          <p:nvPr/>
        </p:nvPicPr>
        <p:blipFill>
          <a:blip r:embed="rId8"/>
          <a:stretch>
            <a:fillRect/>
          </a:stretch>
        </p:blipFill>
        <p:spPr>
          <a:xfrm>
            <a:off x="7353845" y="108585"/>
            <a:ext cx="2066925" cy="2429431"/>
          </a:xfrm>
          <a:prstGeom prst="rect">
            <a:avLst/>
          </a:prstGeom>
        </p:spPr>
      </p:pic>
    </p:spTree>
    <p:extLst>
      <p:ext uri="{BB962C8B-B14F-4D97-AF65-F5344CB8AC3E}">
        <p14:creationId xmlns:p14="http://schemas.microsoft.com/office/powerpoint/2010/main" val="3474850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Footer</a:t>
            </a:r>
          </a:p>
        </p:txBody>
      </p:sp>
      <p:grpSp>
        <p:nvGrpSpPr>
          <p:cNvPr id="13" name="Gruppo 12">
            <a:extLst>
              <a:ext uri="{FF2B5EF4-FFF2-40B4-BE49-F238E27FC236}">
                <a16:creationId xmlns:a16="http://schemas.microsoft.com/office/drawing/2014/main" id="{DA4B9066-150C-4322-AB39-957253F87761}"/>
              </a:ext>
            </a:extLst>
          </p:cNvPr>
          <p:cNvGrpSpPr/>
          <p:nvPr/>
        </p:nvGrpSpPr>
        <p:grpSpPr>
          <a:xfrm>
            <a:off x="4018594" y="320196"/>
            <a:ext cx="7915876" cy="1476271"/>
            <a:chOff x="934641" y="2124407"/>
            <a:chExt cx="9653349" cy="1958059"/>
          </a:xfrm>
        </p:grpSpPr>
        <p:pic>
          <p:nvPicPr>
            <p:cNvPr id="15" name="Immagine 14">
              <a:extLst>
                <a:ext uri="{FF2B5EF4-FFF2-40B4-BE49-F238E27FC236}">
                  <a16:creationId xmlns:a16="http://schemas.microsoft.com/office/drawing/2014/main" id="{BBC1C6C2-9398-4A3C-8824-485BED1EB0BF}"/>
                </a:ext>
              </a:extLst>
            </p:cNvPr>
            <p:cNvPicPr>
              <a:picLocks noChangeAspect="1"/>
            </p:cNvPicPr>
            <p:nvPr/>
          </p:nvPicPr>
          <p:blipFill>
            <a:blip r:embed="rId2"/>
            <a:stretch>
              <a:fillRect/>
            </a:stretch>
          </p:blipFill>
          <p:spPr>
            <a:xfrm>
              <a:off x="1604010" y="2775534"/>
              <a:ext cx="8983980" cy="1306932"/>
            </a:xfrm>
            <a:prstGeom prst="rect">
              <a:avLst/>
            </a:prstGeom>
          </p:spPr>
        </p:pic>
        <p:cxnSp>
          <p:nvCxnSpPr>
            <p:cNvPr id="17" name="Connettore 2 16">
              <a:extLst>
                <a:ext uri="{FF2B5EF4-FFF2-40B4-BE49-F238E27FC236}">
                  <a16:creationId xmlns:a16="http://schemas.microsoft.com/office/drawing/2014/main" id="{F949C8AB-0283-4372-9135-6C56ACC6DD7E}"/>
                </a:ext>
              </a:extLst>
            </p:cNvPr>
            <p:cNvCxnSpPr/>
            <p:nvPr/>
          </p:nvCxnSpPr>
          <p:spPr>
            <a:xfrm>
              <a:off x="1604010" y="2581275"/>
              <a:ext cx="898398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CasellaDiTesto 18">
              <a:extLst>
                <a:ext uri="{FF2B5EF4-FFF2-40B4-BE49-F238E27FC236}">
                  <a16:creationId xmlns:a16="http://schemas.microsoft.com/office/drawing/2014/main" id="{0971FF8E-DE00-42ED-BBE7-3D1C3B5F6CE5}"/>
                </a:ext>
              </a:extLst>
            </p:cNvPr>
            <p:cNvSpPr txBox="1"/>
            <p:nvPr/>
          </p:nvSpPr>
          <p:spPr>
            <a:xfrm>
              <a:off x="1604010" y="2124407"/>
              <a:ext cx="8983980" cy="369332"/>
            </a:xfrm>
            <a:prstGeom prst="rect">
              <a:avLst/>
            </a:prstGeom>
            <a:noFill/>
          </p:spPr>
          <p:txBody>
            <a:bodyPr wrap="square" rtlCol="0">
              <a:spAutoFit/>
            </a:bodyPr>
            <a:lstStyle/>
            <a:p>
              <a:pPr algn="ctr"/>
              <a:r>
                <a:rPr lang="it-IT" dirty="0"/>
                <a:t>100%</a:t>
              </a:r>
            </a:p>
          </p:txBody>
        </p:sp>
        <p:cxnSp>
          <p:nvCxnSpPr>
            <p:cNvPr id="21" name="Connettore 2 20">
              <a:extLst>
                <a:ext uri="{FF2B5EF4-FFF2-40B4-BE49-F238E27FC236}">
                  <a16:creationId xmlns:a16="http://schemas.microsoft.com/office/drawing/2014/main" id="{9A5E8A50-C44B-4611-95E7-12E1529BA5C3}"/>
                </a:ext>
              </a:extLst>
            </p:cNvPr>
            <p:cNvCxnSpPr>
              <a:cxnSpLocks/>
            </p:cNvCxnSpPr>
            <p:nvPr/>
          </p:nvCxnSpPr>
          <p:spPr>
            <a:xfrm>
              <a:off x="1403985" y="2775534"/>
              <a:ext cx="0" cy="130693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CasellaDiTesto 21">
              <a:extLst>
                <a:ext uri="{FF2B5EF4-FFF2-40B4-BE49-F238E27FC236}">
                  <a16:creationId xmlns:a16="http://schemas.microsoft.com/office/drawing/2014/main" id="{D0D03204-9331-4285-B9BD-0F8E932048CA}"/>
                </a:ext>
              </a:extLst>
            </p:cNvPr>
            <p:cNvSpPr txBox="1"/>
            <p:nvPr/>
          </p:nvSpPr>
          <p:spPr>
            <a:xfrm rot="16200000">
              <a:off x="617399" y="3244334"/>
              <a:ext cx="1003816" cy="369332"/>
            </a:xfrm>
            <a:prstGeom prst="rect">
              <a:avLst/>
            </a:prstGeom>
            <a:noFill/>
          </p:spPr>
          <p:txBody>
            <a:bodyPr wrap="square" rtlCol="0">
              <a:spAutoFit/>
            </a:bodyPr>
            <a:lstStyle/>
            <a:p>
              <a:r>
                <a:rPr lang="it-IT" dirty="0"/>
                <a:t>350px</a:t>
              </a:r>
            </a:p>
          </p:txBody>
        </p:sp>
        <p:cxnSp>
          <p:nvCxnSpPr>
            <p:cNvPr id="23" name="Connettore diritto 22">
              <a:extLst>
                <a:ext uri="{FF2B5EF4-FFF2-40B4-BE49-F238E27FC236}">
                  <a16:creationId xmlns:a16="http://schemas.microsoft.com/office/drawing/2014/main" id="{1405CEAC-B7B1-4B33-B30C-2F83BFD02535}"/>
                </a:ext>
              </a:extLst>
            </p:cNvPr>
            <p:cNvCxnSpPr/>
            <p:nvPr/>
          </p:nvCxnSpPr>
          <p:spPr>
            <a:xfrm>
              <a:off x="7702153" y="3795713"/>
              <a:ext cx="32623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onnettore diritto 23">
              <a:extLst>
                <a:ext uri="{FF2B5EF4-FFF2-40B4-BE49-F238E27FC236}">
                  <a16:creationId xmlns:a16="http://schemas.microsoft.com/office/drawing/2014/main" id="{ECD95A85-C522-4BF0-8C72-10BF016E117A}"/>
                </a:ext>
              </a:extLst>
            </p:cNvPr>
            <p:cNvCxnSpPr>
              <a:cxnSpLocks/>
            </p:cNvCxnSpPr>
            <p:nvPr/>
          </p:nvCxnSpPr>
          <p:spPr>
            <a:xfrm>
              <a:off x="8073628" y="3429000"/>
              <a:ext cx="0" cy="3143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CasellaDiTesto 24">
              <a:extLst>
                <a:ext uri="{FF2B5EF4-FFF2-40B4-BE49-F238E27FC236}">
                  <a16:creationId xmlns:a16="http://schemas.microsoft.com/office/drawing/2014/main" id="{7C67DE14-D12E-4EF1-91C9-A2A7EFDF9FD2}"/>
                </a:ext>
              </a:extLst>
            </p:cNvPr>
            <p:cNvSpPr txBox="1"/>
            <p:nvPr/>
          </p:nvSpPr>
          <p:spPr>
            <a:xfrm>
              <a:off x="7681913" y="3795713"/>
              <a:ext cx="485775" cy="230832"/>
            </a:xfrm>
            <a:prstGeom prst="rect">
              <a:avLst/>
            </a:prstGeom>
            <a:noFill/>
          </p:spPr>
          <p:txBody>
            <a:bodyPr wrap="square" rtlCol="0">
              <a:spAutoFit/>
            </a:bodyPr>
            <a:lstStyle/>
            <a:p>
              <a:r>
                <a:rPr lang="it-IT" sz="900" dirty="0"/>
                <a:t>10%</a:t>
              </a:r>
            </a:p>
          </p:txBody>
        </p:sp>
        <p:sp>
          <p:nvSpPr>
            <p:cNvPr id="26" name="CasellaDiTesto 25">
              <a:extLst>
                <a:ext uri="{FF2B5EF4-FFF2-40B4-BE49-F238E27FC236}">
                  <a16:creationId xmlns:a16="http://schemas.microsoft.com/office/drawing/2014/main" id="{EFFF3D12-4CB8-48D4-843B-547B947CB71B}"/>
                </a:ext>
              </a:extLst>
            </p:cNvPr>
            <p:cNvSpPr txBox="1"/>
            <p:nvPr/>
          </p:nvSpPr>
          <p:spPr>
            <a:xfrm>
              <a:off x="8028384" y="3467752"/>
              <a:ext cx="485775" cy="230832"/>
            </a:xfrm>
            <a:prstGeom prst="rect">
              <a:avLst/>
            </a:prstGeom>
            <a:noFill/>
          </p:spPr>
          <p:txBody>
            <a:bodyPr wrap="square" rtlCol="0">
              <a:spAutoFit/>
            </a:bodyPr>
            <a:lstStyle/>
            <a:p>
              <a:r>
                <a:rPr lang="it-IT" sz="900" dirty="0"/>
                <a:t>80px</a:t>
              </a:r>
            </a:p>
          </p:txBody>
        </p:sp>
      </p:grpSp>
      <p:pic>
        <p:nvPicPr>
          <p:cNvPr id="7" name="Immagine 6">
            <a:extLst>
              <a:ext uri="{FF2B5EF4-FFF2-40B4-BE49-F238E27FC236}">
                <a16:creationId xmlns:a16="http://schemas.microsoft.com/office/drawing/2014/main" id="{AA32C784-6007-48BD-B0CA-C8E1BFBD3CAC}"/>
              </a:ext>
            </a:extLst>
          </p:cNvPr>
          <p:cNvPicPr>
            <a:picLocks noChangeAspect="1"/>
          </p:cNvPicPr>
          <p:nvPr/>
        </p:nvPicPr>
        <p:blipFill>
          <a:blip r:embed="rId3"/>
          <a:stretch>
            <a:fillRect/>
          </a:stretch>
        </p:blipFill>
        <p:spPr>
          <a:xfrm>
            <a:off x="4197458" y="2471090"/>
            <a:ext cx="7737012" cy="3083115"/>
          </a:xfrm>
          <a:prstGeom prst="rect">
            <a:avLst/>
          </a:prstGeom>
        </p:spPr>
      </p:pic>
    </p:spTree>
    <p:extLst>
      <p:ext uri="{BB962C8B-B14F-4D97-AF65-F5344CB8AC3E}">
        <p14:creationId xmlns:p14="http://schemas.microsoft.com/office/powerpoint/2010/main" val="1983895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181</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10</vt:i4>
      </vt:variant>
    </vt:vector>
  </HeadingPairs>
  <TitlesOfParts>
    <vt:vector size="14" baseType="lpstr">
      <vt:lpstr>Arial</vt:lpstr>
      <vt:lpstr>Calibri</vt:lpstr>
      <vt:lpstr>Calibri Light</vt:lpstr>
      <vt:lpstr>Office Theme</vt:lpstr>
      <vt:lpstr>MHW1</vt:lpstr>
      <vt:lpstr>Descrizione del progetto</vt:lpstr>
      <vt:lpstr>Layout complessivo HTML+CSS</vt:lpstr>
      <vt:lpstr>Header</vt:lpstr>
      <vt:lpstr>Menù navigazione</vt:lpstr>
      <vt:lpstr>Sezione contenuti</vt:lpstr>
      <vt:lpstr>Sezione contenuti</vt:lpstr>
      <vt:lpstr>Sezione contenuti</vt:lpstr>
      <vt:lpstr>Footer</vt:lpstr>
      <vt:lpstr>Footer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MHW1</dc:title>
  <dc:creator>Concetto Spampinato</dc:creator>
  <cp:lastModifiedBy>FILADELFO DAMIANO GUERRIERA</cp:lastModifiedBy>
  <cp:revision>8</cp:revision>
  <dcterms:created xsi:type="dcterms:W3CDTF">2021-03-24T16:57:46Z</dcterms:created>
  <dcterms:modified xsi:type="dcterms:W3CDTF">2021-03-26T18:52:20Z</dcterms:modified>
</cp:coreProperties>
</file>