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64" r:id="rId10"/>
    <p:sldId id="267"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100" d="100"/>
          <a:sy n="100" d="100"/>
        </p:scale>
        <p:origin x="27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Filadelfo Damiano Guerriera</a:t>
            </a:r>
          </a:p>
          <a:p>
            <a:pPr algn="l"/>
            <a:r>
              <a:rPr lang="it-IT" dirty="0">
                <a:solidFill>
                  <a:srgbClr val="FFFFFF"/>
                </a:solidFill>
              </a:rPr>
              <a:t>O46001644</a:t>
            </a:r>
          </a:p>
          <a:p>
            <a:pPr algn="l"/>
            <a:r>
              <a:rPr lang="it-IT" dirty="0">
                <a:solidFill>
                  <a:srgbClr val="FFFFFF"/>
                </a:solidFill>
              </a:rPr>
              <a:t>26/03/2021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Footer</a:t>
            </a:r>
            <a:endParaRPr lang="it-IT" sz="4000" dirty="0">
              <a:solidFill>
                <a:srgbClr val="FFFFFF"/>
              </a:solidFill>
            </a:endParaRPr>
          </a:p>
        </p:txBody>
      </p:sp>
      <p:pic>
        <p:nvPicPr>
          <p:cNvPr id="4" name="Immagine 3">
            <a:extLst>
              <a:ext uri="{FF2B5EF4-FFF2-40B4-BE49-F238E27FC236}">
                <a16:creationId xmlns:a16="http://schemas.microsoft.com/office/drawing/2014/main" id="{32BE4363-78EE-4F30-B08A-E55A98CEDE74}"/>
              </a:ext>
            </a:extLst>
          </p:cNvPr>
          <p:cNvPicPr>
            <a:picLocks noChangeAspect="1"/>
          </p:cNvPicPr>
          <p:nvPr/>
        </p:nvPicPr>
        <p:blipFill>
          <a:blip r:embed="rId2"/>
          <a:stretch>
            <a:fillRect/>
          </a:stretch>
        </p:blipFill>
        <p:spPr>
          <a:xfrm>
            <a:off x="4504548" y="365241"/>
            <a:ext cx="3829050" cy="2828925"/>
          </a:xfrm>
          <a:prstGeom prst="rect">
            <a:avLst/>
          </a:prstGeom>
        </p:spPr>
      </p:pic>
      <p:pic>
        <p:nvPicPr>
          <p:cNvPr id="6" name="Immagine 5">
            <a:extLst>
              <a:ext uri="{FF2B5EF4-FFF2-40B4-BE49-F238E27FC236}">
                <a16:creationId xmlns:a16="http://schemas.microsoft.com/office/drawing/2014/main" id="{24646202-09A7-4C95-A5F9-8A6B017AF0D3}"/>
              </a:ext>
            </a:extLst>
          </p:cNvPr>
          <p:cNvPicPr>
            <a:picLocks noChangeAspect="1"/>
          </p:cNvPicPr>
          <p:nvPr/>
        </p:nvPicPr>
        <p:blipFill>
          <a:blip r:embed="rId3"/>
          <a:stretch>
            <a:fillRect/>
          </a:stretch>
        </p:blipFill>
        <p:spPr>
          <a:xfrm>
            <a:off x="8561451" y="1630594"/>
            <a:ext cx="2419350" cy="3857625"/>
          </a:xfrm>
          <a:prstGeom prst="rect">
            <a:avLst/>
          </a:prstGeom>
        </p:spPr>
      </p:pic>
      <p:pic>
        <p:nvPicPr>
          <p:cNvPr id="11" name="Immagine 10">
            <a:extLst>
              <a:ext uri="{FF2B5EF4-FFF2-40B4-BE49-F238E27FC236}">
                <a16:creationId xmlns:a16="http://schemas.microsoft.com/office/drawing/2014/main" id="{A4A39272-E3E9-4091-9DFB-EACB81B09E31}"/>
              </a:ext>
            </a:extLst>
          </p:cNvPr>
          <p:cNvPicPr>
            <a:picLocks noChangeAspect="1"/>
          </p:cNvPicPr>
          <p:nvPr/>
        </p:nvPicPr>
        <p:blipFill>
          <a:blip r:embed="rId4"/>
          <a:stretch>
            <a:fillRect/>
          </a:stretch>
        </p:blipFill>
        <p:spPr>
          <a:xfrm>
            <a:off x="5280835" y="3439138"/>
            <a:ext cx="2276475" cy="2495550"/>
          </a:xfrm>
          <a:prstGeom prst="rect">
            <a:avLst/>
          </a:prstGeom>
        </p:spPr>
      </p:pic>
    </p:spTree>
    <p:extLst>
      <p:ext uri="{BB962C8B-B14F-4D97-AF65-F5344CB8AC3E}">
        <p14:creationId xmlns:p14="http://schemas.microsoft.com/office/powerpoint/2010/main" val="6510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0" indent="0" algn="just">
              <a:buNone/>
            </a:pPr>
            <a:r>
              <a:rPr lang="it-IT" sz="2000" dirty="0"/>
              <a:t>Ho sviluppato la homepage di un sito per un gruppo di cliniche. Le varie sezioni sono state implementate secondo le specifiche richieste. Come immagine di sfondo, ho preferito implementarne una che rimanga fissa quando si scorre la pagina; per fare ciò ho usato </a:t>
            </a:r>
            <a:r>
              <a:rPr lang="it-IT" sz="2000" i="1" dirty="0"/>
              <a:t>background-attachment: </a:t>
            </a:r>
            <a:r>
              <a:rPr lang="it-IT" sz="2000" i="1" dirty="0" err="1"/>
              <a:t>fixed</a:t>
            </a:r>
            <a:r>
              <a:rPr lang="it-IT" sz="2000" dirty="0"/>
              <a:t> all’interno del body. Poi, come richiesto, è stata aggiunta un overlay semitrasparente. Ho utilizzato un font importato da Google Fonts ed uno di quelli già presenti di default. Nella </a:t>
            </a:r>
            <a:r>
              <a:rPr lang="it-IT" sz="2000" dirty="0" err="1"/>
              <a:t>section</a:t>
            </a:r>
            <a:r>
              <a:rPr lang="it-IT" sz="2000" dirty="0"/>
              <a:t> sono presenti 6 blocchi, ognuno dei quali ha un titolo, una immagine ed un paragrafo. Infine, nel </a:t>
            </a:r>
            <a:r>
              <a:rPr lang="it-IT" sz="2000" dirty="0" err="1"/>
              <a:t>footer</a:t>
            </a:r>
            <a:r>
              <a:rPr lang="it-IT" sz="2000" dirty="0"/>
              <a:t>, sono presenti il gruppo di indirizzi che indicano le cliniche e un paragrafo con i miei dati personali.</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11" name="Segnaposto contenuto 10">
            <a:extLst>
              <a:ext uri="{FF2B5EF4-FFF2-40B4-BE49-F238E27FC236}">
                <a16:creationId xmlns:a16="http://schemas.microsoft.com/office/drawing/2014/main" id="{3F7452CB-F4E4-4A4F-BC6C-A98018FD46DD}"/>
              </a:ext>
            </a:extLst>
          </p:cNvPr>
          <p:cNvPicPr>
            <a:picLocks noGrp="1" noChangeAspect="1"/>
          </p:cNvPicPr>
          <p:nvPr>
            <p:ph idx="1"/>
          </p:nvPr>
        </p:nvPicPr>
        <p:blipFill>
          <a:blip r:embed="rId2"/>
          <a:stretch>
            <a:fillRect/>
          </a:stretch>
        </p:blipFill>
        <p:spPr>
          <a:xfrm>
            <a:off x="5992080" y="267313"/>
            <a:ext cx="3971952" cy="1666262"/>
          </a:xfrm>
          <a:prstGeom prst="rect">
            <a:avLst/>
          </a:prstGeom>
        </p:spPr>
      </p:pic>
      <p:pic>
        <p:nvPicPr>
          <p:cNvPr id="13" name="Immagine 12">
            <a:extLst>
              <a:ext uri="{FF2B5EF4-FFF2-40B4-BE49-F238E27FC236}">
                <a16:creationId xmlns:a16="http://schemas.microsoft.com/office/drawing/2014/main" id="{D78A7E33-280C-42D4-8EF8-8A3AE04C82DB}"/>
              </a:ext>
            </a:extLst>
          </p:cNvPr>
          <p:cNvPicPr>
            <a:picLocks noChangeAspect="1"/>
          </p:cNvPicPr>
          <p:nvPr/>
        </p:nvPicPr>
        <p:blipFill>
          <a:blip r:embed="rId3"/>
          <a:stretch>
            <a:fillRect/>
          </a:stretch>
        </p:blipFill>
        <p:spPr>
          <a:xfrm>
            <a:off x="5992080" y="1933575"/>
            <a:ext cx="3971952" cy="2082801"/>
          </a:xfrm>
          <a:prstGeom prst="rect">
            <a:avLst/>
          </a:prstGeom>
        </p:spPr>
      </p:pic>
      <p:pic>
        <p:nvPicPr>
          <p:cNvPr id="7" name="Immagine 6">
            <a:extLst>
              <a:ext uri="{FF2B5EF4-FFF2-40B4-BE49-F238E27FC236}">
                <a16:creationId xmlns:a16="http://schemas.microsoft.com/office/drawing/2014/main" id="{C54993B3-CB14-4AD0-A2E6-ED2A76D19D2E}"/>
              </a:ext>
            </a:extLst>
          </p:cNvPr>
          <p:cNvPicPr>
            <a:picLocks noChangeAspect="1"/>
          </p:cNvPicPr>
          <p:nvPr/>
        </p:nvPicPr>
        <p:blipFill>
          <a:blip r:embed="rId4"/>
          <a:stretch>
            <a:fillRect/>
          </a:stretch>
        </p:blipFill>
        <p:spPr>
          <a:xfrm>
            <a:off x="5989031" y="4016376"/>
            <a:ext cx="3971951" cy="1711462"/>
          </a:xfrm>
          <a:prstGeom prst="rect">
            <a:avLst/>
          </a:prstGeom>
        </p:spPr>
      </p:pic>
      <p:pic>
        <p:nvPicPr>
          <p:cNvPr id="17" name="Immagine 16">
            <a:extLst>
              <a:ext uri="{FF2B5EF4-FFF2-40B4-BE49-F238E27FC236}">
                <a16:creationId xmlns:a16="http://schemas.microsoft.com/office/drawing/2014/main" id="{480351AC-4DC5-4525-9A6D-1B46F86F8FA8}"/>
              </a:ext>
            </a:extLst>
          </p:cNvPr>
          <p:cNvPicPr>
            <a:picLocks noChangeAspect="1"/>
          </p:cNvPicPr>
          <p:nvPr/>
        </p:nvPicPr>
        <p:blipFill>
          <a:blip r:embed="rId5"/>
          <a:stretch>
            <a:fillRect/>
          </a:stretch>
        </p:blipFill>
        <p:spPr>
          <a:xfrm>
            <a:off x="5992081" y="5727838"/>
            <a:ext cx="3968902" cy="577712"/>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grpSp>
        <p:nvGrpSpPr>
          <p:cNvPr id="11" name="Gruppo 10">
            <a:extLst>
              <a:ext uri="{FF2B5EF4-FFF2-40B4-BE49-F238E27FC236}">
                <a16:creationId xmlns:a16="http://schemas.microsoft.com/office/drawing/2014/main" id="{9C89368F-81DF-437D-B861-0505839B242C}"/>
              </a:ext>
            </a:extLst>
          </p:cNvPr>
          <p:cNvGrpSpPr/>
          <p:nvPr/>
        </p:nvGrpSpPr>
        <p:grpSpPr>
          <a:xfrm>
            <a:off x="4037826" y="10138"/>
            <a:ext cx="8154174" cy="3770332"/>
            <a:chOff x="931899" y="892018"/>
            <a:chExt cx="10662405" cy="4419740"/>
          </a:xfrm>
        </p:grpSpPr>
        <p:pic>
          <p:nvPicPr>
            <p:cNvPr id="13" name="Immagine 12">
              <a:extLst>
                <a:ext uri="{FF2B5EF4-FFF2-40B4-BE49-F238E27FC236}">
                  <a16:creationId xmlns:a16="http://schemas.microsoft.com/office/drawing/2014/main" id="{A2D94409-CE29-4760-BB18-E88BC92D3616}"/>
                </a:ext>
              </a:extLst>
            </p:cNvPr>
            <p:cNvPicPr>
              <a:picLocks noChangeAspect="1"/>
            </p:cNvPicPr>
            <p:nvPr/>
          </p:nvPicPr>
          <p:blipFill>
            <a:blip r:embed="rId2"/>
            <a:stretch>
              <a:fillRect/>
            </a:stretch>
          </p:blipFill>
          <p:spPr>
            <a:xfrm>
              <a:off x="1607975" y="1546242"/>
              <a:ext cx="8976050" cy="3765516"/>
            </a:xfrm>
            <a:prstGeom prst="rect">
              <a:avLst/>
            </a:prstGeom>
          </p:spPr>
        </p:pic>
        <p:cxnSp>
          <p:nvCxnSpPr>
            <p:cNvPr id="15" name="Connettore 2 14">
              <a:extLst>
                <a:ext uri="{FF2B5EF4-FFF2-40B4-BE49-F238E27FC236}">
                  <a16:creationId xmlns:a16="http://schemas.microsoft.com/office/drawing/2014/main" id="{ACE27EC9-A292-42A9-8894-6C62C3E74A68}"/>
                </a:ext>
              </a:extLst>
            </p:cNvPr>
            <p:cNvCxnSpPr>
              <a:cxnSpLocks/>
            </p:cNvCxnSpPr>
            <p:nvPr/>
          </p:nvCxnSpPr>
          <p:spPr>
            <a:xfrm>
              <a:off x="1362269" y="1546242"/>
              <a:ext cx="0" cy="37655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F6F5C40D-5131-4F42-A010-59116DF3F161}"/>
                </a:ext>
              </a:extLst>
            </p:cNvPr>
            <p:cNvSpPr txBox="1"/>
            <p:nvPr/>
          </p:nvSpPr>
          <p:spPr>
            <a:xfrm rot="16200000">
              <a:off x="-766193" y="3244334"/>
              <a:ext cx="3765516" cy="369332"/>
            </a:xfrm>
            <a:prstGeom prst="rect">
              <a:avLst/>
            </a:prstGeom>
            <a:noFill/>
          </p:spPr>
          <p:txBody>
            <a:bodyPr wrap="square" rtlCol="0">
              <a:spAutoFit/>
            </a:bodyPr>
            <a:lstStyle/>
            <a:p>
              <a:pPr algn="ctr"/>
              <a:r>
                <a:rPr lang="it-IT" dirty="0"/>
                <a:t>1000px</a:t>
              </a:r>
            </a:p>
          </p:txBody>
        </p:sp>
        <p:cxnSp>
          <p:nvCxnSpPr>
            <p:cNvPr id="19" name="Connettore 2 18">
              <a:extLst>
                <a:ext uri="{FF2B5EF4-FFF2-40B4-BE49-F238E27FC236}">
                  <a16:creationId xmlns:a16="http://schemas.microsoft.com/office/drawing/2014/main" id="{A1478FFA-B5C0-4418-B740-4E59B10B11CB}"/>
                </a:ext>
              </a:extLst>
            </p:cNvPr>
            <p:cNvCxnSpPr>
              <a:cxnSpLocks/>
            </p:cNvCxnSpPr>
            <p:nvPr/>
          </p:nvCxnSpPr>
          <p:spPr>
            <a:xfrm>
              <a:off x="1607975" y="1264920"/>
              <a:ext cx="8976050" cy="0"/>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29783EF4-B8D9-4863-B99D-57DEC546D68B}"/>
                </a:ext>
              </a:extLst>
            </p:cNvPr>
            <p:cNvSpPr txBox="1"/>
            <p:nvPr/>
          </p:nvSpPr>
          <p:spPr>
            <a:xfrm>
              <a:off x="1607975" y="892018"/>
              <a:ext cx="8976050" cy="369332"/>
            </a:xfrm>
            <a:prstGeom prst="rect">
              <a:avLst/>
            </a:prstGeom>
            <a:noFill/>
          </p:spPr>
          <p:txBody>
            <a:bodyPr wrap="square" rtlCol="0">
              <a:spAutoFit/>
            </a:bodyPr>
            <a:lstStyle/>
            <a:p>
              <a:pPr algn="ctr"/>
              <a:r>
                <a:rPr lang="it-IT" dirty="0"/>
                <a:t>100%</a:t>
              </a:r>
            </a:p>
          </p:txBody>
        </p:sp>
        <p:cxnSp>
          <p:nvCxnSpPr>
            <p:cNvPr id="22" name="Connettore 2 21">
              <a:extLst>
                <a:ext uri="{FF2B5EF4-FFF2-40B4-BE49-F238E27FC236}">
                  <a16:creationId xmlns:a16="http://schemas.microsoft.com/office/drawing/2014/main" id="{D962FB53-91A3-4E6A-9358-13F27817AA4E}"/>
                </a:ext>
              </a:extLst>
            </p:cNvPr>
            <p:cNvCxnSpPr>
              <a:cxnSpLocks/>
            </p:cNvCxnSpPr>
            <p:nvPr/>
          </p:nvCxnSpPr>
          <p:spPr>
            <a:xfrm>
              <a:off x="10637044" y="1546242"/>
              <a:ext cx="0" cy="1801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854C6419-E740-4D5D-9549-C677A8632444}"/>
                </a:ext>
              </a:extLst>
            </p:cNvPr>
            <p:cNvSpPr txBox="1"/>
            <p:nvPr/>
          </p:nvSpPr>
          <p:spPr>
            <a:xfrm>
              <a:off x="10637044" y="1420880"/>
              <a:ext cx="957260" cy="430887"/>
            </a:xfrm>
            <a:prstGeom prst="rect">
              <a:avLst/>
            </a:prstGeom>
            <a:noFill/>
          </p:spPr>
          <p:txBody>
            <a:bodyPr wrap="square" rtlCol="0">
              <a:spAutoFit/>
            </a:bodyPr>
            <a:lstStyle/>
            <a:p>
              <a:r>
                <a:rPr lang="it-IT" sz="1100" dirty="0"/>
                <a:t>PADDING</a:t>
              </a:r>
            </a:p>
            <a:p>
              <a:pPr algn="ctr"/>
              <a:r>
                <a:rPr lang="it-IT" sz="1100" dirty="0"/>
                <a:t>20px</a:t>
              </a:r>
            </a:p>
          </p:txBody>
        </p:sp>
      </p:grpSp>
      <p:pic>
        <p:nvPicPr>
          <p:cNvPr id="5" name="Immagine 4">
            <a:extLst>
              <a:ext uri="{FF2B5EF4-FFF2-40B4-BE49-F238E27FC236}">
                <a16:creationId xmlns:a16="http://schemas.microsoft.com/office/drawing/2014/main" id="{328A789D-56BC-47BF-A724-0895A4AE2715}"/>
              </a:ext>
            </a:extLst>
          </p:cNvPr>
          <p:cNvPicPr>
            <a:picLocks noChangeAspect="1"/>
          </p:cNvPicPr>
          <p:nvPr/>
        </p:nvPicPr>
        <p:blipFill>
          <a:blip r:embed="rId3"/>
          <a:stretch>
            <a:fillRect/>
          </a:stretch>
        </p:blipFill>
        <p:spPr>
          <a:xfrm>
            <a:off x="4066748" y="3974352"/>
            <a:ext cx="2737655" cy="2614206"/>
          </a:xfrm>
          <a:prstGeom prst="rect">
            <a:avLst/>
          </a:prstGeom>
        </p:spPr>
      </p:pic>
      <p:pic>
        <p:nvPicPr>
          <p:cNvPr id="7" name="Immagine 6">
            <a:extLst>
              <a:ext uri="{FF2B5EF4-FFF2-40B4-BE49-F238E27FC236}">
                <a16:creationId xmlns:a16="http://schemas.microsoft.com/office/drawing/2014/main" id="{148D1542-5B8C-41D7-8C1A-87ECBB9795D7}"/>
              </a:ext>
            </a:extLst>
          </p:cNvPr>
          <p:cNvPicPr>
            <a:picLocks noChangeAspect="1"/>
          </p:cNvPicPr>
          <p:nvPr/>
        </p:nvPicPr>
        <p:blipFill>
          <a:blip r:embed="rId4"/>
          <a:stretch>
            <a:fillRect/>
          </a:stretch>
        </p:blipFill>
        <p:spPr>
          <a:xfrm>
            <a:off x="6833317" y="3974352"/>
            <a:ext cx="2209800" cy="1876425"/>
          </a:xfrm>
          <a:prstGeom prst="rect">
            <a:avLst/>
          </a:prstGeom>
        </p:spPr>
      </p:pic>
      <p:pic>
        <p:nvPicPr>
          <p:cNvPr id="24" name="Immagine 23">
            <a:extLst>
              <a:ext uri="{FF2B5EF4-FFF2-40B4-BE49-F238E27FC236}">
                <a16:creationId xmlns:a16="http://schemas.microsoft.com/office/drawing/2014/main" id="{1DC4C47F-05A9-4A7D-B92A-D89E1DF695A3}"/>
              </a:ext>
            </a:extLst>
          </p:cNvPr>
          <p:cNvPicPr>
            <a:picLocks noChangeAspect="1"/>
          </p:cNvPicPr>
          <p:nvPr/>
        </p:nvPicPr>
        <p:blipFill>
          <a:blip r:embed="rId5"/>
          <a:stretch>
            <a:fillRect/>
          </a:stretch>
        </p:blipFill>
        <p:spPr>
          <a:xfrm>
            <a:off x="9072031" y="3974352"/>
            <a:ext cx="2857018" cy="1530545"/>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Menù navigazione</a:t>
            </a:r>
          </a:p>
        </p:txBody>
      </p:sp>
      <p:pic>
        <p:nvPicPr>
          <p:cNvPr id="11" name="Immagine 10">
            <a:extLst>
              <a:ext uri="{FF2B5EF4-FFF2-40B4-BE49-F238E27FC236}">
                <a16:creationId xmlns:a16="http://schemas.microsoft.com/office/drawing/2014/main" id="{1CD31AC8-E55D-41EF-989E-B40253CF9AFD}"/>
              </a:ext>
            </a:extLst>
          </p:cNvPr>
          <p:cNvPicPr>
            <a:picLocks noChangeAspect="1"/>
          </p:cNvPicPr>
          <p:nvPr/>
        </p:nvPicPr>
        <p:blipFill>
          <a:blip r:embed="rId2"/>
          <a:stretch>
            <a:fillRect/>
          </a:stretch>
        </p:blipFill>
        <p:spPr>
          <a:xfrm>
            <a:off x="4287722" y="295987"/>
            <a:ext cx="7648122" cy="581736"/>
          </a:xfrm>
          <a:prstGeom prst="rect">
            <a:avLst/>
          </a:prstGeom>
        </p:spPr>
      </p:pic>
      <p:pic>
        <p:nvPicPr>
          <p:cNvPr id="15" name="Immagine 14">
            <a:extLst>
              <a:ext uri="{FF2B5EF4-FFF2-40B4-BE49-F238E27FC236}">
                <a16:creationId xmlns:a16="http://schemas.microsoft.com/office/drawing/2014/main" id="{D8325375-5DB4-4959-9F02-BD23B3F3B53F}"/>
              </a:ext>
            </a:extLst>
          </p:cNvPr>
          <p:cNvPicPr>
            <a:picLocks noChangeAspect="1"/>
          </p:cNvPicPr>
          <p:nvPr/>
        </p:nvPicPr>
        <p:blipFill>
          <a:blip r:embed="rId3"/>
          <a:stretch>
            <a:fillRect/>
          </a:stretch>
        </p:blipFill>
        <p:spPr>
          <a:xfrm>
            <a:off x="6897165" y="1324588"/>
            <a:ext cx="2190750" cy="2114550"/>
          </a:xfrm>
          <a:prstGeom prst="rect">
            <a:avLst/>
          </a:prstGeom>
        </p:spPr>
      </p:pic>
      <p:pic>
        <p:nvPicPr>
          <p:cNvPr id="19" name="Immagine 18">
            <a:extLst>
              <a:ext uri="{FF2B5EF4-FFF2-40B4-BE49-F238E27FC236}">
                <a16:creationId xmlns:a16="http://schemas.microsoft.com/office/drawing/2014/main" id="{54494FE6-1EFA-4D77-8339-9DF423939097}"/>
              </a:ext>
            </a:extLst>
          </p:cNvPr>
          <p:cNvPicPr>
            <a:picLocks noChangeAspect="1"/>
          </p:cNvPicPr>
          <p:nvPr/>
        </p:nvPicPr>
        <p:blipFill>
          <a:blip r:embed="rId4"/>
          <a:stretch>
            <a:fillRect/>
          </a:stretch>
        </p:blipFill>
        <p:spPr>
          <a:xfrm>
            <a:off x="4287722" y="1324588"/>
            <a:ext cx="2390775" cy="1676400"/>
          </a:xfrm>
          <a:prstGeom prst="rect">
            <a:avLst/>
          </a:prstGeom>
        </p:spPr>
      </p:pic>
      <p:pic>
        <p:nvPicPr>
          <p:cNvPr id="22" name="Immagine 21">
            <a:extLst>
              <a:ext uri="{FF2B5EF4-FFF2-40B4-BE49-F238E27FC236}">
                <a16:creationId xmlns:a16="http://schemas.microsoft.com/office/drawing/2014/main" id="{3ED1E2AC-DC7D-4D36-9D56-A5BDCE93F6C5}"/>
              </a:ext>
            </a:extLst>
          </p:cNvPr>
          <p:cNvPicPr>
            <a:picLocks noChangeAspect="1"/>
          </p:cNvPicPr>
          <p:nvPr/>
        </p:nvPicPr>
        <p:blipFill>
          <a:blip r:embed="rId5"/>
          <a:stretch>
            <a:fillRect/>
          </a:stretch>
        </p:blipFill>
        <p:spPr>
          <a:xfrm>
            <a:off x="9428760" y="1324588"/>
            <a:ext cx="2152650" cy="3781425"/>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grpSp>
        <p:nvGrpSpPr>
          <p:cNvPr id="13" name="Gruppo 12">
            <a:extLst>
              <a:ext uri="{FF2B5EF4-FFF2-40B4-BE49-F238E27FC236}">
                <a16:creationId xmlns:a16="http://schemas.microsoft.com/office/drawing/2014/main" id="{5972E9FE-A28F-4C3E-A7C6-69154310B409}"/>
              </a:ext>
            </a:extLst>
          </p:cNvPr>
          <p:cNvGrpSpPr/>
          <p:nvPr/>
        </p:nvGrpSpPr>
        <p:grpSpPr>
          <a:xfrm>
            <a:off x="4000727" y="818767"/>
            <a:ext cx="8449735" cy="4480860"/>
            <a:chOff x="1475661" y="778707"/>
            <a:chExt cx="9274726" cy="4882560"/>
          </a:xfrm>
        </p:grpSpPr>
        <p:sp>
          <p:nvSpPr>
            <p:cNvPr id="15" name="CasellaDiTesto 14">
              <a:extLst>
                <a:ext uri="{FF2B5EF4-FFF2-40B4-BE49-F238E27FC236}">
                  <a16:creationId xmlns:a16="http://schemas.microsoft.com/office/drawing/2014/main" id="{C92BC9A8-9569-4639-9495-D460921F07DF}"/>
                </a:ext>
              </a:extLst>
            </p:cNvPr>
            <p:cNvSpPr txBox="1"/>
            <p:nvPr/>
          </p:nvSpPr>
          <p:spPr>
            <a:xfrm>
              <a:off x="2154239" y="778707"/>
              <a:ext cx="7892255" cy="369332"/>
            </a:xfrm>
            <a:prstGeom prst="rect">
              <a:avLst/>
            </a:prstGeom>
            <a:noFill/>
          </p:spPr>
          <p:txBody>
            <a:bodyPr wrap="square" rtlCol="0">
              <a:spAutoFit/>
            </a:bodyPr>
            <a:lstStyle/>
            <a:p>
              <a:pPr algn="ctr"/>
              <a:r>
                <a:rPr lang="it-IT" dirty="0"/>
                <a:t>auto</a:t>
              </a:r>
            </a:p>
          </p:txBody>
        </p:sp>
        <p:pic>
          <p:nvPicPr>
            <p:cNvPr id="17" name="Immagine 16">
              <a:extLst>
                <a:ext uri="{FF2B5EF4-FFF2-40B4-BE49-F238E27FC236}">
                  <a16:creationId xmlns:a16="http://schemas.microsoft.com/office/drawing/2014/main" id="{5048CA4A-6EAB-4105-9E6E-F3DFCB3255F7}"/>
                </a:ext>
              </a:extLst>
            </p:cNvPr>
            <p:cNvPicPr>
              <a:picLocks noChangeAspect="1"/>
            </p:cNvPicPr>
            <p:nvPr/>
          </p:nvPicPr>
          <p:blipFill>
            <a:blip r:embed="rId2"/>
            <a:stretch>
              <a:fillRect/>
            </a:stretch>
          </p:blipFill>
          <p:spPr>
            <a:xfrm>
              <a:off x="2044065" y="1196733"/>
              <a:ext cx="8103869" cy="4464534"/>
            </a:xfrm>
            <a:prstGeom prst="rect">
              <a:avLst/>
            </a:prstGeom>
          </p:spPr>
        </p:pic>
        <p:cxnSp>
          <p:nvCxnSpPr>
            <p:cNvPr id="19" name="Connettore 2 18">
              <a:extLst>
                <a:ext uri="{FF2B5EF4-FFF2-40B4-BE49-F238E27FC236}">
                  <a16:creationId xmlns:a16="http://schemas.microsoft.com/office/drawing/2014/main" id="{56883548-2B19-4C8A-8C34-ADB439E17A1F}"/>
                </a:ext>
              </a:extLst>
            </p:cNvPr>
            <p:cNvCxnSpPr>
              <a:cxnSpLocks/>
            </p:cNvCxnSpPr>
            <p:nvPr/>
          </p:nvCxnSpPr>
          <p:spPr>
            <a:xfrm>
              <a:off x="2145506" y="1099344"/>
              <a:ext cx="78922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5E63BC31-61D6-4C59-8D34-25945E878B5F}"/>
                </a:ext>
              </a:extLst>
            </p:cNvPr>
            <p:cNvCxnSpPr>
              <a:cxnSpLocks/>
            </p:cNvCxnSpPr>
            <p:nvPr/>
          </p:nvCxnSpPr>
          <p:spPr>
            <a:xfrm>
              <a:off x="1911350" y="1290638"/>
              <a:ext cx="0" cy="4370629"/>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629C6FC1-9A45-4F6C-B9AA-96AE5FD80E28}"/>
                </a:ext>
              </a:extLst>
            </p:cNvPr>
            <p:cNvSpPr txBox="1"/>
            <p:nvPr/>
          </p:nvSpPr>
          <p:spPr>
            <a:xfrm rot="16200000">
              <a:off x="-524988" y="3291287"/>
              <a:ext cx="4370629" cy="369332"/>
            </a:xfrm>
            <a:prstGeom prst="rect">
              <a:avLst/>
            </a:prstGeom>
            <a:noFill/>
          </p:spPr>
          <p:txBody>
            <a:bodyPr wrap="square" rtlCol="0">
              <a:spAutoFit/>
            </a:bodyPr>
            <a:lstStyle/>
            <a:p>
              <a:pPr algn="ctr"/>
              <a:r>
                <a:rPr lang="it-IT" dirty="0"/>
                <a:t>2000px</a:t>
              </a:r>
            </a:p>
          </p:txBody>
        </p:sp>
        <p:cxnSp>
          <p:nvCxnSpPr>
            <p:cNvPr id="23" name="Connettore 2 22">
              <a:extLst>
                <a:ext uri="{FF2B5EF4-FFF2-40B4-BE49-F238E27FC236}">
                  <a16:creationId xmlns:a16="http://schemas.microsoft.com/office/drawing/2014/main" id="{8CBCF423-A3D1-4B49-B903-1CDA0A1AAC91}"/>
                </a:ext>
              </a:extLst>
            </p:cNvPr>
            <p:cNvCxnSpPr>
              <a:cxnSpLocks/>
            </p:cNvCxnSpPr>
            <p:nvPr/>
          </p:nvCxnSpPr>
          <p:spPr>
            <a:xfrm>
              <a:off x="5045869" y="2350261"/>
              <a:ext cx="0" cy="8583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148DC81E-B050-4A5E-8D76-8060B15BAC6E}"/>
                </a:ext>
              </a:extLst>
            </p:cNvPr>
            <p:cNvSpPr txBox="1"/>
            <p:nvPr/>
          </p:nvSpPr>
          <p:spPr>
            <a:xfrm>
              <a:off x="5117306" y="2646933"/>
              <a:ext cx="583796" cy="430887"/>
            </a:xfrm>
            <a:prstGeom prst="rect">
              <a:avLst/>
            </a:prstGeom>
            <a:noFill/>
          </p:spPr>
          <p:txBody>
            <a:bodyPr wrap="square" rtlCol="0">
              <a:spAutoFit/>
            </a:bodyPr>
            <a:lstStyle/>
            <a:p>
              <a:pPr algn="ctr"/>
              <a:r>
                <a:rPr lang="it-IT" sz="1100" dirty="0" err="1"/>
                <a:t>img</a:t>
              </a:r>
              <a:endParaRPr lang="it-IT" sz="1100" dirty="0"/>
            </a:p>
            <a:p>
              <a:pPr algn="ctr"/>
              <a:r>
                <a:rPr lang="it-IT" sz="1100" dirty="0"/>
                <a:t>240px</a:t>
              </a:r>
            </a:p>
          </p:txBody>
        </p:sp>
        <p:cxnSp>
          <p:nvCxnSpPr>
            <p:cNvPr id="25" name="Connettore 2 24">
              <a:extLst>
                <a:ext uri="{FF2B5EF4-FFF2-40B4-BE49-F238E27FC236}">
                  <a16:creationId xmlns:a16="http://schemas.microsoft.com/office/drawing/2014/main" id="{A5F8C14B-960C-4CFA-9F04-2208A784FB44}"/>
                </a:ext>
              </a:extLst>
            </p:cNvPr>
            <p:cNvCxnSpPr>
              <a:cxnSpLocks/>
            </p:cNvCxnSpPr>
            <p:nvPr/>
          </p:nvCxnSpPr>
          <p:spPr>
            <a:xfrm>
              <a:off x="3086100" y="3425610"/>
              <a:ext cx="18978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BAEEAB02-A420-40C2-9ECD-CCBF3B1B07E7}"/>
                </a:ext>
              </a:extLst>
            </p:cNvPr>
            <p:cNvSpPr txBox="1"/>
            <p:nvPr/>
          </p:nvSpPr>
          <p:spPr>
            <a:xfrm>
              <a:off x="3743129" y="3458837"/>
              <a:ext cx="776477" cy="261610"/>
            </a:xfrm>
            <a:prstGeom prst="rect">
              <a:avLst/>
            </a:prstGeom>
            <a:noFill/>
          </p:spPr>
          <p:txBody>
            <a:bodyPr wrap="square" rtlCol="0">
              <a:spAutoFit/>
            </a:bodyPr>
            <a:lstStyle/>
            <a:p>
              <a:pPr algn="ctr"/>
              <a:r>
                <a:rPr lang="it-IT" sz="1100" dirty="0"/>
                <a:t>Img 50%</a:t>
              </a:r>
            </a:p>
          </p:txBody>
        </p:sp>
        <p:cxnSp>
          <p:nvCxnSpPr>
            <p:cNvPr id="27" name="Connettore 2 26">
              <a:extLst>
                <a:ext uri="{FF2B5EF4-FFF2-40B4-BE49-F238E27FC236}">
                  <a16:creationId xmlns:a16="http://schemas.microsoft.com/office/drawing/2014/main" id="{875E860F-3010-41F7-B9D8-8029878D6D87}"/>
                </a:ext>
              </a:extLst>
            </p:cNvPr>
            <p:cNvCxnSpPr>
              <a:cxnSpLocks/>
            </p:cNvCxnSpPr>
            <p:nvPr/>
          </p:nvCxnSpPr>
          <p:spPr>
            <a:xfrm>
              <a:off x="2950369" y="2111375"/>
              <a:ext cx="0" cy="15557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3911ADB7-F81A-4DB0-90F9-168D690B942A}"/>
                </a:ext>
              </a:extLst>
            </p:cNvPr>
            <p:cNvSpPr txBox="1"/>
            <p:nvPr/>
          </p:nvSpPr>
          <p:spPr>
            <a:xfrm>
              <a:off x="2330855" y="2610143"/>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500px</a:t>
              </a:r>
            </a:p>
          </p:txBody>
        </p:sp>
        <p:cxnSp>
          <p:nvCxnSpPr>
            <p:cNvPr id="29" name="Connettore 2 28">
              <a:extLst>
                <a:ext uri="{FF2B5EF4-FFF2-40B4-BE49-F238E27FC236}">
                  <a16:creationId xmlns:a16="http://schemas.microsoft.com/office/drawing/2014/main" id="{BDC3163B-FF70-4B22-AF83-D9CC788EF156}"/>
                </a:ext>
              </a:extLst>
            </p:cNvPr>
            <p:cNvCxnSpPr>
              <a:cxnSpLocks/>
            </p:cNvCxnSpPr>
            <p:nvPr/>
          </p:nvCxnSpPr>
          <p:spPr>
            <a:xfrm>
              <a:off x="2914651" y="2047875"/>
              <a:ext cx="31980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F1484564-40CA-4BB2-B2A2-E3474AD8593A}"/>
                </a:ext>
              </a:extLst>
            </p:cNvPr>
            <p:cNvSpPr txBox="1"/>
            <p:nvPr/>
          </p:nvSpPr>
          <p:spPr>
            <a:xfrm>
              <a:off x="4221762" y="1684974"/>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48%</a:t>
              </a:r>
            </a:p>
          </p:txBody>
        </p:sp>
        <p:cxnSp>
          <p:nvCxnSpPr>
            <p:cNvPr id="31" name="Connettore diritto 30">
              <a:extLst>
                <a:ext uri="{FF2B5EF4-FFF2-40B4-BE49-F238E27FC236}">
                  <a16:creationId xmlns:a16="http://schemas.microsoft.com/office/drawing/2014/main" id="{0E7B48F5-A143-4AF0-893A-1BF8EA9FCA59}"/>
                </a:ext>
              </a:extLst>
            </p:cNvPr>
            <p:cNvCxnSpPr>
              <a:cxnSpLocks/>
            </p:cNvCxnSpPr>
            <p:nvPr/>
          </p:nvCxnSpPr>
          <p:spPr>
            <a:xfrm>
              <a:off x="10201275" y="1196733"/>
              <a:ext cx="0" cy="93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AE3E0D5-A98E-47A7-8943-FC8D05B1AB55}"/>
                </a:ext>
              </a:extLst>
            </p:cNvPr>
            <p:cNvSpPr txBox="1"/>
            <p:nvPr/>
          </p:nvSpPr>
          <p:spPr>
            <a:xfrm>
              <a:off x="10147934" y="1159046"/>
              <a:ext cx="602453" cy="169277"/>
            </a:xfrm>
            <a:prstGeom prst="rect">
              <a:avLst/>
            </a:prstGeom>
            <a:noFill/>
          </p:spPr>
          <p:txBody>
            <a:bodyPr wrap="square" rtlCol="0">
              <a:spAutoFit/>
            </a:bodyPr>
            <a:lstStyle/>
            <a:p>
              <a:r>
                <a:rPr lang="it-IT" sz="500" dirty="0"/>
                <a:t>25px</a:t>
              </a:r>
            </a:p>
          </p:txBody>
        </p:sp>
        <p:cxnSp>
          <p:nvCxnSpPr>
            <p:cNvPr id="33" name="Connettore diritto 32">
              <a:extLst>
                <a:ext uri="{FF2B5EF4-FFF2-40B4-BE49-F238E27FC236}">
                  <a16:creationId xmlns:a16="http://schemas.microsoft.com/office/drawing/2014/main" id="{193B983B-819C-4525-AA3E-F3A804E2BEDB}"/>
                </a:ext>
              </a:extLst>
            </p:cNvPr>
            <p:cNvCxnSpPr>
              <a:cxnSpLocks/>
            </p:cNvCxnSpPr>
            <p:nvPr/>
          </p:nvCxnSpPr>
          <p:spPr>
            <a:xfrm>
              <a:off x="10037761" y="1364989"/>
              <a:ext cx="203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98DE6A4C-C909-4D69-B4C4-F4C33FDBE634}"/>
                </a:ext>
              </a:extLst>
            </p:cNvPr>
            <p:cNvSpPr txBox="1"/>
            <p:nvPr/>
          </p:nvSpPr>
          <p:spPr>
            <a:xfrm>
              <a:off x="10075069" y="1337433"/>
              <a:ext cx="602453" cy="169277"/>
            </a:xfrm>
            <a:prstGeom prst="rect">
              <a:avLst/>
            </a:prstGeom>
            <a:noFill/>
          </p:spPr>
          <p:txBody>
            <a:bodyPr wrap="square" rtlCol="0">
              <a:spAutoFit/>
            </a:bodyPr>
            <a:lstStyle/>
            <a:p>
              <a:r>
                <a:rPr lang="it-IT" sz="500" dirty="0"/>
                <a:t>30px</a:t>
              </a:r>
            </a:p>
          </p:txBody>
        </p:sp>
      </p:grpSp>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pic>
        <p:nvPicPr>
          <p:cNvPr id="4" name="Immagine 3">
            <a:extLst>
              <a:ext uri="{FF2B5EF4-FFF2-40B4-BE49-F238E27FC236}">
                <a16:creationId xmlns:a16="http://schemas.microsoft.com/office/drawing/2014/main" id="{13B91ED7-1CD8-44F0-A2EA-0A30F020122E}"/>
              </a:ext>
            </a:extLst>
          </p:cNvPr>
          <p:cNvPicPr>
            <a:picLocks noChangeAspect="1"/>
          </p:cNvPicPr>
          <p:nvPr/>
        </p:nvPicPr>
        <p:blipFill>
          <a:blip r:embed="rId2"/>
          <a:stretch>
            <a:fillRect/>
          </a:stretch>
        </p:blipFill>
        <p:spPr>
          <a:xfrm>
            <a:off x="4079197" y="851136"/>
            <a:ext cx="8068376" cy="5155725"/>
          </a:xfrm>
          <a:prstGeom prst="rect">
            <a:avLst/>
          </a:prstGeom>
        </p:spPr>
      </p:pic>
    </p:spTree>
    <p:extLst>
      <p:ext uri="{BB962C8B-B14F-4D97-AF65-F5344CB8AC3E}">
        <p14:creationId xmlns:p14="http://schemas.microsoft.com/office/powerpoint/2010/main" val="336512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Sezione contenuti</a:t>
            </a:r>
            <a:endParaRPr lang="it-IT" sz="4000" dirty="0">
              <a:solidFill>
                <a:srgbClr val="FFFFFF"/>
              </a:solidFill>
            </a:endParaRPr>
          </a:p>
        </p:txBody>
      </p:sp>
      <p:pic>
        <p:nvPicPr>
          <p:cNvPr id="5" name="Immagine 4">
            <a:extLst>
              <a:ext uri="{FF2B5EF4-FFF2-40B4-BE49-F238E27FC236}">
                <a16:creationId xmlns:a16="http://schemas.microsoft.com/office/drawing/2014/main" id="{AD322CEC-289D-4624-AD2C-670821C91CD8}"/>
              </a:ext>
            </a:extLst>
          </p:cNvPr>
          <p:cNvPicPr>
            <a:picLocks noChangeAspect="1"/>
          </p:cNvPicPr>
          <p:nvPr/>
        </p:nvPicPr>
        <p:blipFill>
          <a:blip r:embed="rId2"/>
          <a:stretch>
            <a:fillRect/>
          </a:stretch>
        </p:blipFill>
        <p:spPr>
          <a:xfrm>
            <a:off x="4134810" y="108585"/>
            <a:ext cx="3125932" cy="2418484"/>
          </a:xfrm>
          <a:prstGeom prst="rect">
            <a:avLst/>
          </a:prstGeom>
        </p:spPr>
      </p:pic>
      <p:pic>
        <p:nvPicPr>
          <p:cNvPr id="7" name="Immagine 6">
            <a:extLst>
              <a:ext uri="{FF2B5EF4-FFF2-40B4-BE49-F238E27FC236}">
                <a16:creationId xmlns:a16="http://schemas.microsoft.com/office/drawing/2014/main" id="{8344E0DF-3831-4DD2-9356-E74E4DA0E815}"/>
              </a:ext>
            </a:extLst>
          </p:cNvPr>
          <p:cNvPicPr>
            <a:picLocks noChangeAspect="1"/>
          </p:cNvPicPr>
          <p:nvPr/>
        </p:nvPicPr>
        <p:blipFill>
          <a:blip r:embed="rId3"/>
          <a:stretch>
            <a:fillRect/>
          </a:stretch>
        </p:blipFill>
        <p:spPr>
          <a:xfrm>
            <a:off x="7357718" y="108585"/>
            <a:ext cx="2152650" cy="2238375"/>
          </a:xfrm>
          <a:prstGeom prst="rect">
            <a:avLst/>
          </a:prstGeom>
        </p:spPr>
      </p:pic>
      <p:pic>
        <p:nvPicPr>
          <p:cNvPr id="11" name="Immagine 10">
            <a:extLst>
              <a:ext uri="{FF2B5EF4-FFF2-40B4-BE49-F238E27FC236}">
                <a16:creationId xmlns:a16="http://schemas.microsoft.com/office/drawing/2014/main" id="{37EC6342-7A3E-468D-AD45-4620CD9B8277}"/>
              </a:ext>
            </a:extLst>
          </p:cNvPr>
          <p:cNvPicPr>
            <a:picLocks noChangeAspect="1"/>
          </p:cNvPicPr>
          <p:nvPr/>
        </p:nvPicPr>
        <p:blipFill>
          <a:blip r:embed="rId4"/>
          <a:stretch>
            <a:fillRect/>
          </a:stretch>
        </p:blipFill>
        <p:spPr>
          <a:xfrm>
            <a:off x="9601203" y="108585"/>
            <a:ext cx="2124075" cy="2066925"/>
          </a:xfrm>
          <a:prstGeom prst="rect">
            <a:avLst/>
          </a:prstGeom>
        </p:spPr>
      </p:pic>
      <p:pic>
        <p:nvPicPr>
          <p:cNvPr id="15" name="Immagine 14">
            <a:extLst>
              <a:ext uri="{FF2B5EF4-FFF2-40B4-BE49-F238E27FC236}">
                <a16:creationId xmlns:a16="http://schemas.microsoft.com/office/drawing/2014/main" id="{39B17506-5B4A-4C01-8A01-930AD3A2B0FC}"/>
              </a:ext>
            </a:extLst>
          </p:cNvPr>
          <p:cNvPicPr>
            <a:picLocks noChangeAspect="1"/>
          </p:cNvPicPr>
          <p:nvPr/>
        </p:nvPicPr>
        <p:blipFill>
          <a:blip r:embed="rId5"/>
          <a:stretch>
            <a:fillRect/>
          </a:stretch>
        </p:blipFill>
        <p:spPr>
          <a:xfrm>
            <a:off x="4134810" y="2869724"/>
            <a:ext cx="3125932" cy="2972584"/>
          </a:xfrm>
          <a:prstGeom prst="rect">
            <a:avLst/>
          </a:prstGeom>
        </p:spPr>
      </p:pic>
      <p:pic>
        <p:nvPicPr>
          <p:cNvPr id="19" name="Immagine 18">
            <a:extLst>
              <a:ext uri="{FF2B5EF4-FFF2-40B4-BE49-F238E27FC236}">
                <a16:creationId xmlns:a16="http://schemas.microsoft.com/office/drawing/2014/main" id="{CFC96D45-F164-4FEB-9B66-0FA98AB0A1EC}"/>
              </a:ext>
            </a:extLst>
          </p:cNvPr>
          <p:cNvPicPr>
            <a:picLocks noChangeAspect="1"/>
          </p:cNvPicPr>
          <p:nvPr/>
        </p:nvPicPr>
        <p:blipFill>
          <a:blip r:embed="rId6"/>
          <a:stretch>
            <a:fillRect/>
          </a:stretch>
        </p:blipFill>
        <p:spPr>
          <a:xfrm>
            <a:off x="7353845" y="2651041"/>
            <a:ext cx="2066925" cy="1704975"/>
          </a:xfrm>
          <a:prstGeom prst="rect">
            <a:avLst/>
          </a:prstGeom>
        </p:spPr>
      </p:pic>
      <p:pic>
        <p:nvPicPr>
          <p:cNvPr id="22" name="Immagine 21">
            <a:extLst>
              <a:ext uri="{FF2B5EF4-FFF2-40B4-BE49-F238E27FC236}">
                <a16:creationId xmlns:a16="http://schemas.microsoft.com/office/drawing/2014/main" id="{0E1EF288-C324-413C-9D07-56656C8F8829}"/>
              </a:ext>
            </a:extLst>
          </p:cNvPr>
          <p:cNvPicPr>
            <a:picLocks noChangeAspect="1"/>
          </p:cNvPicPr>
          <p:nvPr/>
        </p:nvPicPr>
        <p:blipFill>
          <a:blip r:embed="rId7"/>
          <a:stretch>
            <a:fillRect/>
          </a:stretch>
        </p:blipFill>
        <p:spPr>
          <a:xfrm>
            <a:off x="9582153" y="2651041"/>
            <a:ext cx="2143125" cy="3876675"/>
          </a:xfrm>
          <a:prstGeom prst="rect">
            <a:avLst/>
          </a:prstGeom>
        </p:spPr>
      </p:pic>
      <p:pic>
        <p:nvPicPr>
          <p:cNvPr id="24" name="Immagine 23">
            <a:extLst>
              <a:ext uri="{FF2B5EF4-FFF2-40B4-BE49-F238E27FC236}">
                <a16:creationId xmlns:a16="http://schemas.microsoft.com/office/drawing/2014/main" id="{2FE99E08-E8FE-4EC2-AB2B-1F3FD0502E79}"/>
              </a:ext>
            </a:extLst>
          </p:cNvPr>
          <p:cNvPicPr>
            <a:picLocks noChangeAspect="1"/>
          </p:cNvPicPr>
          <p:nvPr/>
        </p:nvPicPr>
        <p:blipFill>
          <a:blip r:embed="rId8"/>
          <a:stretch>
            <a:fillRect/>
          </a:stretch>
        </p:blipFill>
        <p:spPr>
          <a:xfrm>
            <a:off x="7355782" y="4469041"/>
            <a:ext cx="2064988" cy="2117936"/>
          </a:xfrm>
          <a:prstGeom prst="rect">
            <a:avLst/>
          </a:prstGeom>
        </p:spPr>
      </p:pic>
    </p:spTree>
    <p:extLst>
      <p:ext uri="{BB962C8B-B14F-4D97-AF65-F5344CB8AC3E}">
        <p14:creationId xmlns:p14="http://schemas.microsoft.com/office/powerpoint/2010/main" val="347485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grpSp>
        <p:nvGrpSpPr>
          <p:cNvPr id="13" name="Gruppo 12">
            <a:extLst>
              <a:ext uri="{FF2B5EF4-FFF2-40B4-BE49-F238E27FC236}">
                <a16:creationId xmlns:a16="http://schemas.microsoft.com/office/drawing/2014/main" id="{DA4B9066-150C-4322-AB39-957253F87761}"/>
              </a:ext>
            </a:extLst>
          </p:cNvPr>
          <p:cNvGrpSpPr/>
          <p:nvPr/>
        </p:nvGrpSpPr>
        <p:grpSpPr>
          <a:xfrm>
            <a:off x="4018594" y="320196"/>
            <a:ext cx="7915876" cy="1476271"/>
            <a:chOff x="934641" y="2124407"/>
            <a:chExt cx="9653349" cy="1958059"/>
          </a:xfrm>
        </p:grpSpPr>
        <p:pic>
          <p:nvPicPr>
            <p:cNvPr id="15" name="Immagine 14">
              <a:extLst>
                <a:ext uri="{FF2B5EF4-FFF2-40B4-BE49-F238E27FC236}">
                  <a16:creationId xmlns:a16="http://schemas.microsoft.com/office/drawing/2014/main" id="{BBC1C6C2-9398-4A3C-8824-485BED1EB0BF}"/>
                </a:ext>
              </a:extLst>
            </p:cNvPr>
            <p:cNvPicPr>
              <a:picLocks noChangeAspect="1"/>
            </p:cNvPicPr>
            <p:nvPr/>
          </p:nvPicPr>
          <p:blipFill>
            <a:blip r:embed="rId2"/>
            <a:stretch>
              <a:fillRect/>
            </a:stretch>
          </p:blipFill>
          <p:spPr>
            <a:xfrm>
              <a:off x="1604010" y="2775534"/>
              <a:ext cx="8983980" cy="1306932"/>
            </a:xfrm>
            <a:prstGeom prst="rect">
              <a:avLst/>
            </a:prstGeom>
          </p:spPr>
        </p:pic>
        <p:cxnSp>
          <p:nvCxnSpPr>
            <p:cNvPr id="17" name="Connettore 2 16">
              <a:extLst>
                <a:ext uri="{FF2B5EF4-FFF2-40B4-BE49-F238E27FC236}">
                  <a16:creationId xmlns:a16="http://schemas.microsoft.com/office/drawing/2014/main" id="{F949C8AB-0283-4372-9135-6C56ACC6DD7E}"/>
                </a:ext>
              </a:extLst>
            </p:cNvPr>
            <p:cNvCxnSpPr/>
            <p:nvPr/>
          </p:nvCxnSpPr>
          <p:spPr>
            <a:xfrm>
              <a:off x="1604010" y="2581275"/>
              <a:ext cx="89839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0971FF8E-DE00-42ED-BBE7-3D1C3B5F6CE5}"/>
                </a:ext>
              </a:extLst>
            </p:cNvPr>
            <p:cNvSpPr txBox="1"/>
            <p:nvPr/>
          </p:nvSpPr>
          <p:spPr>
            <a:xfrm>
              <a:off x="1604010" y="2124407"/>
              <a:ext cx="8983980" cy="369332"/>
            </a:xfrm>
            <a:prstGeom prst="rect">
              <a:avLst/>
            </a:prstGeom>
            <a:noFill/>
          </p:spPr>
          <p:txBody>
            <a:bodyPr wrap="square" rtlCol="0">
              <a:spAutoFit/>
            </a:bodyPr>
            <a:lstStyle/>
            <a:p>
              <a:pPr algn="ctr"/>
              <a:r>
                <a:rPr lang="it-IT" dirty="0"/>
                <a:t>100%</a:t>
              </a:r>
            </a:p>
          </p:txBody>
        </p:sp>
        <p:cxnSp>
          <p:nvCxnSpPr>
            <p:cNvPr id="21" name="Connettore 2 20">
              <a:extLst>
                <a:ext uri="{FF2B5EF4-FFF2-40B4-BE49-F238E27FC236}">
                  <a16:creationId xmlns:a16="http://schemas.microsoft.com/office/drawing/2014/main" id="{9A5E8A50-C44B-4611-95E7-12E1529BA5C3}"/>
                </a:ext>
              </a:extLst>
            </p:cNvPr>
            <p:cNvCxnSpPr>
              <a:cxnSpLocks/>
            </p:cNvCxnSpPr>
            <p:nvPr/>
          </p:nvCxnSpPr>
          <p:spPr>
            <a:xfrm>
              <a:off x="1403985" y="2775534"/>
              <a:ext cx="0" cy="13069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D0D03204-9331-4285-B9BD-0F8E932048CA}"/>
                </a:ext>
              </a:extLst>
            </p:cNvPr>
            <p:cNvSpPr txBox="1"/>
            <p:nvPr/>
          </p:nvSpPr>
          <p:spPr>
            <a:xfrm rot="16200000">
              <a:off x="617399" y="3244334"/>
              <a:ext cx="1003816" cy="369332"/>
            </a:xfrm>
            <a:prstGeom prst="rect">
              <a:avLst/>
            </a:prstGeom>
            <a:noFill/>
          </p:spPr>
          <p:txBody>
            <a:bodyPr wrap="square" rtlCol="0">
              <a:spAutoFit/>
            </a:bodyPr>
            <a:lstStyle/>
            <a:p>
              <a:r>
                <a:rPr lang="it-IT" dirty="0"/>
                <a:t>350px</a:t>
              </a:r>
            </a:p>
          </p:txBody>
        </p:sp>
        <p:cxnSp>
          <p:nvCxnSpPr>
            <p:cNvPr id="23" name="Connettore diritto 22">
              <a:extLst>
                <a:ext uri="{FF2B5EF4-FFF2-40B4-BE49-F238E27FC236}">
                  <a16:creationId xmlns:a16="http://schemas.microsoft.com/office/drawing/2014/main" id="{1405CEAC-B7B1-4B33-B30C-2F83BFD02535}"/>
                </a:ext>
              </a:extLst>
            </p:cNvPr>
            <p:cNvCxnSpPr/>
            <p:nvPr/>
          </p:nvCxnSpPr>
          <p:spPr>
            <a:xfrm>
              <a:off x="7702153" y="3795713"/>
              <a:ext cx="326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ECD95A85-C522-4BF0-8C72-10BF016E117A}"/>
                </a:ext>
              </a:extLst>
            </p:cNvPr>
            <p:cNvCxnSpPr>
              <a:cxnSpLocks/>
            </p:cNvCxnSpPr>
            <p:nvPr/>
          </p:nvCxnSpPr>
          <p:spPr>
            <a:xfrm>
              <a:off x="8073628" y="3429000"/>
              <a:ext cx="0" cy="314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7C67DE14-D12E-4EF1-91C9-A2A7EFDF9FD2}"/>
                </a:ext>
              </a:extLst>
            </p:cNvPr>
            <p:cNvSpPr txBox="1"/>
            <p:nvPr/>
          </p:nvSpPr>
          <p:spPr>
            <a:xfrm>
              <a:off x="7681913" y="3795713"/>
              <a:ext cx="485775" cy="230832"/>
            </a:xfrm>
            <a:prstGeom prst="rect">
              <a:avLst/>
            </a:prstGeom>
            <a:noFill/>
          </p:spPr>
          <p:txBody>
            <a:bodyPr wrap="square" rtlCol="0">
              <a:spAutoFit/>
            </a:bodyPr>
            <a:lstStyle/>
            <a:p>
              <a:r>
                <a:rPr lang="it-IT" sz="900" dirty="0"/>
                <a:t>10%</a:t>
              </a:r>
            </a:p>
          </p:txBody>
        </p:sp>
        <p:sp>
          <p:nvSpPr>
            <p:cNvPr id="26" name="CasellaDiTesto 25">
              <a:extLst>
                <a:ext uri="{FF2B5EF4-FFF2-40B4-BE49-F238E27FC236}">
                  <a16:creationId xmlns:a16="http://schemas.microsoft.com/office/drawing/2014/main" id="{EFFF3D12-4CB8-48D4-843B-547B947CB71B}"/>
                </a:ext>
              </a:extLst>
            </p:cNvPr>
            <p:cNvSpPr txBox="1"/>
            <p:nvPr/>
          </p:nvSpPr>
          <p:spPr>
            <a:xfrm>
              <a:off x="8028384" y="3467752"/>
              <a:ext cx="485775" cy="230832"/>
            </a:xfrm>
            <a:prstGeom prst="rect">
              <a:avLst/>
            </a:prstGeom>
            <a:noFill/>
          </p:spPr>
          <p:txBody>
            <a:bodyPr wrap="square" rtlCol="0">
              <a:spAutoFit/>
            </a:bodyPr>
            <a:lstStyle/>
            <a:p>
              <a:r>
                <a:rPr lang="it-IT" sz="900" dirty="0"/>
                <a:t>80px</a:t>
              </a:r>
            </a:p>
          </p:txBody>
        </p:sp>
      </p:grpSp>
      <p:pic>
        <p:nvPicPr>
          <p:cNvPr id="7" name="Immagine 6">
            <a:extLst>
              <a:ext uri="{FF2B5EF4-FFF2-40B4-BE49-F238E27FC236}">
                <a16:creationId xmlns:a16="http://schemas.microsoft.com/office/drawing/2014/main" id="{AA32C784-6007-48BD-B0CA-C8E1BFBD3CAC}"/>
              </a:ext>
            </a:extLst>
          </p:cNvPr>
          <p:cNvPicPr>
            <a:picLocks noChangeAspect="1"/>
          </p:cNvPicPr>
          <p:nvPr/>
        </p:nvPicPr>
        <p:blipFill>
          <a:blip r:embed="rId3"/>
          <a:stretch>
            <a:fillRect/>
          </a:stretch>
        </p:blipFill>
        <p:spPr>
          <a:xfrm>
            <a:off x="4197458" y="2471090"/>
            <a:ext cx="7737012" cy="3083115"/>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181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Office Theme</vt:lpstr>
      <vt:lpstr>MHW1</vt:lpstr>
      <vt:lpstr>Descrizione del progetto</vt:lpstr>
      <vt:lpstr>Layout complessivo HTML+CSS</vt:lpstr>
      <vt:lpstr>Header</vt:lpstr>
      <vt:lpstr>Menù navigazione</vt:lpstr>
      <vt:lpstr>Sezione contenuti</vt:lpstr>
      <vt:lpstr>Sezione contenuti</vt:lpstr>
      <vt:lpstr>Sezione contenuti</vt:lpstr>
      <vt:lpstr>Footer</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FILADELFO DAMIANO GUERRIERA</cp:lastModifiedBy>
  <cp:revision>7</cp:revision>
  <dcterms:created xsi:type="dcterms:W3CDTF">2021-03-24T16:57:46Z</dcterms:created>
  <dcterms:modified xsi:type="dcterms:W3CDTF">2021-03-26T17:58:04Z</dcterms:modified>
</cp:coreProperties>
</file>