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348CB-6F24-4F16-9EB2-056D5B7D2BA1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9DA2C-600A-4248-95EA-068675C0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97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9E23D-B8C9-414A-A770-CB16DDFD99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0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42AC-6DC1-42AC-9877-96F2F56379B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A129-0417-40BA-B17C-CA52ED870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73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42AC-6DC1-42AC-9877-96F2F56379B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A129-0417-40BA-B17C-CA52ED870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43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42AC-6DC1-42AC-9877-96F2F56379B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A129-0417-40BA-B17C-CA52ED870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15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42AC-6DC1-42AC-9877-96F2F56379B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A129-0417-40BA-B17C-CA52ED870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42AC-6DC1-42AC-9877-96F2F56379B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A129-0417-40BA-B17C-CA52ED870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8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42AC-6DC1-42AC-9877-96F2F56379B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A129-0417-40BA-B17C-CA52ED870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9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42AC-6DC1-42AC-9877-96F2F56379B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A129-0417-40BA-B17C-CA52ED870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42AC-6DC1-42AC-9877-96F2F56379B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A129-0417-40BA-B17C-CA52ED870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9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42AC-6DC1-42AC-9877-96F2F56379B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A129-0417-40BA-B17C-CA52ED870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1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42AC-6DC1-42AC-9877-96F2F56379B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A129-0417-40BA-B17C-CA52ED870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6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42AC-6DC1-42AC-9877-96F2F56379B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A129-0417-40BA-B17C-CA52ED870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4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842AC-6DC1-42AC-9877-96F2F56379BB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A129-0417-40BA-B17C-CA52ED870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4171" y="104906"/>
            <a:ext cx="7194690" cy="553999"/>
          </a:xfrm>
          <a:prstGeom prst="rect">
            <a:avLst/>
          </a:prstGeom>
        </p:spPr>
        <p:txBody>
          <a:bodyPr vert="horz" lIns="77934" tIns="38967" rIns="77934" bIns="38967" rtlCol="0" anchor="ctr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0" kern="1200" spc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sz="2000" dirty="0" smtClean="0"/>
              <a:t>희망 산업</a:t>
            </a:r>
            <a:r>
              <a:rPr lang="en-US" altLang="ko-KR" sz="2000" dirty="0"/>
              <a:t>&amp;</a:t>
            </a:r>
            <a:r>
              <a:rPr lang="ko-KR" altLang="en-US" sz="2000" dirty="0" smtClean="0"/>
              <a:t>기업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직무의 주요 업무와 필요 역량을 작성해보세요</a:t>
            </a:r>
            <a:r>
              <a:rPr lang="en-US" altLang="ko-KR" sz="2000" dirty="0" smtClean="0"/>
              <a:t>! </a:t>
            </a:r>
            <a:endParaRPr lang="ko-KR" altLang="en-US" sz="2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74172" y="1659118"/>
          <a:ext cx="11515065" cy="5079947"/>
        </p:xfrm>
        <a:graphic>
          <a:graphicData uri="http://schemas.openxmlformats.org/drawingml/2006/table">
            <a:tbl>
              <a:tblPr/>
              <a:tblGrid>
                <a:gridCol w="256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1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2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8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4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19752">
                  <a:extLst>
                    <a:ext uri="{9D8B030D-6E8A-4147-A177-3AD203B41FA5}">
                      <a16:colId xmlns:a16="http://schemas.microsoft.com/office/drawing/2014/main" val="2287927116"/>
                    </a:ext>
                  </a:extLst>
                </a:gridCol>
              </a:tblGrid>
              <a:tr h="4927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채용 직무 및 주요 업무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필요 역량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지원자격 및 우대 사항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942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기업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직무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세부직무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주요 업무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기술스택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전공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자격증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어학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우대사항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전형절차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2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200000"/>
                        </a:lnSpc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1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4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9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313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6" marR="8916" marT="89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84513" y="970384"/>
            <a:ext cx="3595397" cy="559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4171" y="970384"/>
            <a:ext cx="1029478" cy="559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산업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48793" y="970384"/>
            <a:ext cx="4175729" cy="559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53199" y="970384"/>
            <a:ext cx="1029478" cy="559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기업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flipH="1">
            <a:off x="115850" y="251378"/>
            <a:ext cx="45719" cy="2610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0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696961" y="3618946"/>
            <a:ext cx="845410" cy="770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98593" y="3625003"/>
            <a:ext cx="845410" cy="770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78611" y="2825728"/>
            <a:ext cx="845410" cy="770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244" y="2811738"/>
            <a:ext cx="845410" cy="770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634481"/>
            <a:ext cx="11028784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784" y="6418842"/>
            <a:ext cx="1079859" cy="3085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bject 5"/>
          <p:cNvSpPr txBox="1"/>
          <p:nvPr/>
        </p:nvSpPr>
        <p:spPr>
          <a:xfrm>
            <a:off x="0" y="0"/>
            <a:ext cx="818378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kern="0" spc="-18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4000" kern="0" spc="-18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4000" kern="0" spc="-18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028784" y="569167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773083" y="3591753"/>
            <a:ext cx="9759142" cy="16625"/>
          </a:xfrm>
          <a:prstGeom prst="line">
            <a:avLst/>
          </a:prstGeom>
          <a:ln w="254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652654" y="948894"/>
            <a:ext cx="16626" cy="5529380"/>
          </a:xfrm>
          <a:prstGeom prst="line">
            <a:avLst/>
          </a:prstGeom>
          <a:ln w="254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7770" y="2895419"/>
            <a:ext cx="756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W</a:t>
            </a:r>
            <a:endParaRPr lang="ko-KR" altLang="en-US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28344" y="2876338"/>
            <a:ext cx="756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S</a:t>
            </a:r>
            <a:endParaRPr lang="ko-KR" altLang="en-US" sz="4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14023" y="3599060"/>
            <a:ext cx="756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O</a:t>
            </a:r>
            <a:endParaRPr lang="ko-KR" altLang="en-US" sz="4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19983" y="3599060"/>
            <a:ext cx="75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T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950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50</Words>
  <Application>Microsoft Office PowerPoint</Application>
  <PresentationFormat>와이드스크린</PresentationFormat>
  <Paragraphs>78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나눔스퀘어 ExtraBold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PC</cp:lastModifiedBy>
  <cp:revision>4</cp:revision>
  <dcterms:created xsi:type="dcterms:W3CDTF">2023-11-13T02:07:19Z</dcterms:created>
  <dcterms:modified xsi:type="dcterms:W3CDTF">2023-11-14T14:52:30Z</dcterms:modified>
</cp:coreProperties>
</file>