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6" r:id="rId14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배달의민족 주아" panose="02020603020101020101" pitchFamily="18" charset="-127"/>
      <p:regular r:id="rId18"/>
      <p:bold r:id="rId19"/>
      <p:italic r:id="rId20"/>
      <p:boldItalic r:id="rId21"/>
    </p:embeddedFont>
    <p:embeddedFont>
      <p:font typeface="BM YEONSUNG OTF" panose="020B0600000101010101" pitchFamily="34" charset="-127"/>
      <p:regular r:id="rId22"/>
    </p:embeddedFont>
    <p:embeddedFont>
      <p:font typeface="Fira Sans Extra Condensed SemiBold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0"/>
    <a:srgbClr val="717272"/>
    <a:srgbClr val="FE6C48"/>
    <a:srgbClr val="FF4A00"/>
    <a:srgbClr val="87F437"/>
    <a:srgbClr val="BDF200"/>
    <a:srgbClr val="FF9158"/>
    <a:srgbClr val="F9E900"/>
    <a:srgbClr val="E9F639"/>
    <a:srgbClr val="FAD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E13C1-B6B5-4A48-AD61-6D59A9098B99}">
  <a:tblStyle styleId="{EC8E13C1-B6B5-4A48-AD61-6D59A9098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B954E-A371-40F7-9460-8AE117AD62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E47EDE-F057-4B9F-A57D-448913E818E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94702"/>
  </p:normalViewPr>
  <p:slideViewPr>
    <p:cSldViewPr snapToGrid="0">
      <p:cViewPr varScale="1">
        <p:scale>
          <a:sx n="181" d="100"/>
          <a:sy n="181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1ecff541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1ecff541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c1ecff541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c1ecff541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1ecff541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c1ecff541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1ecff541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c1ecff541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49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1ecff54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1ecff54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1ecff54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1ecff54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d567983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bd567983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bd567983b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bd567983b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bd567983b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bd567983b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c1ecff541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c1ecff541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1ecff541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c1ecff541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c1ecff54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c1ecff54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github.com/tukcom2023CD/BOS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812477" y="2281131"/>
            <a:ext cx="2532084" cy="95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9158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Trave</a:t>
            </a:r>
            <a:r>
              <a:rPr lang="en" dirty="0">
                <a:solidFill>
                  <a:srgbClr val="00B05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log</a:t>
            </a:r>
            <a:endParaRPr dirty="0">
              <a:solidFill>
                <a:srgbClr val="00B05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907224" y="3239113"/>
            <a:ext cx="36936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717272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당신을 위한 여행기록</a:t>
            </a:r>
            <a:endParaRPr dirty="0">
              <a:solidFill>
                <a:srgbClr val="717272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7" name="Google Shape;67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9" name="Google Shape;89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9" name="Google Shape;119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5" name="Google Shape;125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4"/>
          <p:cNvSpPr txBox="1">
            <a:spLocks noGrp="1"/>
          </p:cNvSpPr>
          <p:nvPr>
            <p:ph type="subTitle" idx="1"/>
          </p:nvPr>
        </p:nvSpPr>
        <p:spPr>
          <a:xfrm>
            <a:off x="350323" y="3491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737777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8.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업무분담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947EE789-FA25-B4BE-CC27-624B484F8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792203"/>
              </p:ext>
            </p:extLst>
          </p:nvPr>
        </p:nvGraphicFramePr>
        <p:xfrm>
          <a:off x="896675" y="1348275"/>
          <a:ext cx="7232989" cy="2224822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43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555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팀원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성명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학번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주요 역할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이승현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2017144027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PM, iOS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UI/UX </a:t>
                      </a:r>
                      <a:r>
                        <a:rPr lang="en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인프라 설계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42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이정동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2018158026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개발,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서버</a:t>
                      </a: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구현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DB 설계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박준희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2018158015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서버 구현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 DB 설계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박다미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2020316017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UI/UX </a:t>
                      </a:r>
                      <a:r>
                        <a:rPr lang="en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인프라 설계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5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 txBox="1"/>
          <p:nvPr/>
        </p:nvSpPr>
        <p:spPr>
          <a:xfrm>
            <a:off x="787350" y="329645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9.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깃허브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주소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8582B7-EFAD-9244-09FF-664F9D12F1D8}"/>
              </a:ext>
            </a:extLst>
          </p:cNvPr>
          <p:cNvSpPr/>
          <p:nvPr/>
        </p:nvSpPr>
        <p:spPr>
          <a:xfrm>
            <a:off x="2213683" y="1032377"/>
            <a:ext cx="4103018" cy="4425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lang="ko-KR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1"/>
          </p:nvPr>
        </p:nvSpPr>
        <p:spPr>
          <a:xfrm>
            <a:off x="2340634" y="1073585"/>
            <a:ext cx="3893932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sz="1400" b="1" i="1" kern="0" spc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https://github.com/tukcom2023CD/BOSS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grpSp>
        <p:nvGrpSpPr>
          <p:cNvPr id="53" name="Google Shape;1418;p36">
            <a:extLst>
              <a:ext uri="{FF2B5EF4-FFF2-40B4-BE49-F238E27FC236}">
                <a16:creationId xmlns:a16="http://schemas.microsoft.com/office/drawing/2014/main" id="{EDC4F9E8-F5D8-B467-B027-808509F8D6FB}"/>
              </a:ext>
            </a:extLst>
          </p:cNvPr>
          <p:cNvGrpSpPr/>
          <p:nvPr/>
        </p:nvGrpSpPr>
        <p:grpSpPr>
          <a:xfrm>
            <a:off x="7102703" y="3098102"/>
            <a:ext cx="1024007" cy="1046689"/>
            <a:chOff x="706675" y="-487312"/>
            <a:chExt cx="1519700" cy="1456125"/>
          </a:xfrm>
        </p:grpSpPr>
        <p:sp>
          <p:nvSpPr>
            <p:cNvPr id="54" name="Google Shape;1419;p36">
              <a:extLst>
                <a:ext uri="{FF2B5EF4-FFF2-40B4-BE49-F238E27FC236}">
                  <a16:creationId xmlns:a16="http://schemas.microsoft.com/office/drawing/2014/main" id="{079EEC22-8461-3835-4108-8E524441FCF2}"/>
                </a:ext>
              </a:extLst>
            </p:cNvPr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20;p36">
              <a:extLst>
                <a:ext uri="{FF2B5EF4-FFF2-40B4-BE49-F238E27FC236}">
                  <a16:creationId xmlns:a16="http://schemas.microsoft.com/office/drawing/2014/main" id="{23314B41-7825-310A-BDA2-EF831CD080DC}"/>
                </a:ext>
              </a:extLst>
            </p:cNvPr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21;p36">
              <a:extLst>
                <a:ext uri="{FF2B5EF4-FFF2-40B4-BE49-F238E27FC236}">
                  <a16:creationId xmlns:a16="http://schemas.microsoft.com/office/drawing/2014/main" id="{D721118F-F3A9-746C-ED34-F300D09F6C05}"/>
                </a:ext>
              </a:extLst>
            </p:cNvPr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22;p36">
              <a:extLst>
                <a:ext uri="{FF2B5EF4-FFF2-40B4-BE49-F238E27FC236}">
                  <a16:creationId xmlns:a16="http://schemas.microsoft.com/office/drawing/2014/main" id="{88CBC237-EA3C-390C-DAE6-288D3A73242D}"/>
                </a:ext>
              </a:extLst>
            </p:cNvPr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23;p36">
              <a:extLst>
                <a:ext uri="{FF2B5EF4-FFF2-40B4-BE49-F238E27FC236}">
                  <a16:creationId xmlns:a16="http://schemas.microsoft.com/office/drawing/2014/main" id="{BF1068DB-4842-F8BD-4B9C-E1744F37919C}"/>
                </a:ext>
              </a:extLst>
            </p:cNvPr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24;p36">
              <a:extLst>
                <a:ext uri="{FF2B5EF4-FFF2-40B4-BE49-F238E27FC236}">
                  <a16:creationId xmlns:a16="http://schemas.microsoft.com/office/drawing/2014/main" id="{9B3BD8BC-D33D-3F18-42F8-B22AFA92044B}"/>
                </a:ext>
              </a:extLst>
            </p:cNvPr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25;p36">
              <a:extLst>
                <a:ext uri="{FF2B5EF4-FFF2-40B4-BE49-F238E27FC236}">
                  <a16:creationId xmlns:a16="http://schemas.microsoft.com/office/drawing/2014/main" id="{D4FE8F1D-A245-7B18-921F-54A5A14230B4}"/>
                </a:ext>
              </a:extLst>
            </p:cNvPr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26;p36">
              <a:extLst>
                <a:ext uri="{FF2B5EF4-FFF2-40B4-BE49-F238E27FC236}">
                  <a16:creationId xmlns:a16="http://schemas.microsoft.com/office/drawing/2014/main" id="{DAEC2AEE-9168-2445-25AD-18AB316C2D80}"/>
                </a:ext>
              </a:extLst>
            </p:cNvPr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27;p36">
              <a:extLst>
                <a:ext uri="{FF2B5EF4-FFF2-40B4-BE49-F238E27FC236}">
                  <a16:creationId xmlns:a16="http://schemas.microsoft.com/office/drawing/2014/main" id="{8DB4DAA7-D9C9-F5A5-C005-CE86CAE9DBB9}"/>
                </a:ext>
              </a:extLst>
            </p:cNvPr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28;p36">
              <a:extLst>
                <a:ext uri="{FF2B5EF4-FFF2-40B4-BE49-F238E27FC236}">
                  <a16:creationId xmlns:a16="http://schemas.microsoft.com/office/drawing/2014/main" id="{D3DF08A9-1E11-303D-E8BC-5831F913902C}"/>
                </a:ext>
              </a:extLst>
            </p:cNvPr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1429;p36">
              <a:extLst>
                <a:ext uri="{FF2B5EF4-FFF2-40B4-BE49-F238E27FC236}">
                  <a16:creationId xmlns:a16="http://schemas.microsoft.com/office/drawing/2014/main" id="{6840FD10-39A6-39B5-51DA-E0CD11C64AB2}"/>
                </a:ext>
              </a:extLst>
            </p:cNvPr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1430;p36">
              <a:extLst>
                <a:ext uri="{FF2B5EF4-FFF2-40B4-BE49-F238E27FC236}">
                  <a16:creationId xmlns:a16="http://schemas.microsoft.com/office/drawing/2014/main" id="{2575FD37-0A69-3F73-358E-4F77866C0F9A}"/>
                </a:ext>
              </a:extLst>
            </p:cNvPr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1431;p36">
              <a:extLst>
                <a:ext uri="{FF2B5EF4-FFF2-40B4-BE49-F238E27FC236}">
                  <a16:creationId xmlns:a16="http://schemas.microsoft.com/office/drawing/2014/main" id="{D5294B9C-4932-DFF4-8A1A-7EE1E7D391F6}"/>
                </a:ext>
              </a:extLst>
            </p:cNvPr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1432;p36">
              <a:extLst>
                <a:ext uri="{FF2B5EF4-FFF2-40B4-BE49-F238E27FC236}">
                  <a16:creationId xmlns:a16="http://schemas.microsoft.com/office/drawing/2014/main" id="{D4AEFD09-26B0-FFC2-9B46-C912B841B879}"/>
                </a:ext>
              </a:extLst>
            </p:cNvPr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1433;p36">
              <a:extLst>
                <a:ext uri="{FF2B5EF4-FFF2-40B4-BE49-F238E27FC236}">
                  <a16:creationId xmlns:a16="http://schemas.microsoft.com/office/drawing/2014/main" id="{7FF81171-6CA7-615F-8B45-D2518CD3BD0F}"/>
                </a:ext>
              </a:extLst>
            </p:cNvPr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1434;p36">
              <a:extLst>
                <a:ext uri="{FF2B5EF4-FFF2-40B4-BE49-F238E27FC236}">
                  <a16:creationId xmlns:a16="http://schemas.microsoft.com/office/drawing/2014/main" id="{844BED43-368F-0ECC-F5D7-448F31078A27}"/>
                </a:ext>
              </a:extLst>
            </p:cNvPr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1435;p36">
              <a:extLst>
                <a:ext uri="{FF2B5EF4-FFF2-40B4-BE49-F238E27FC236}">
                  <a16:creationId xmlns:a16="http://schemas.microsoft.com/office/drawing/2014/main" id="{88875739-3A4A-2A96-4DC9-A3E83D853D4C}"/>
                </a:ext>
              </a:extLst>
            </p:cNvPr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1436;p36">
              <a:extLst>
                <a:ext uri="{FF2B5EF4-FFF2-40B4-BE49-F238E27FC236}">
                  <a16:creationId xmlns:a16="http://schemas.microsoft.com/office/drawing/2014/main" id="{105416F4-DB0A-5D88-B4D8-225A9D1AFE84}"/>
                </a:ext>
              </a:extLst>
            </p:cNvPr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1437;p36">
              <a:extLst>
                <a:ext uri="{FF2B5EF4-FFF2-40B4-BE49-F238E27FC236}">
                  <a16:creationId xmlns:a16="http://schemas.microsoft.com/office/drawing/2014/main" id="{04B04745-1CC7-CE14-8A43-280E0D6F9C0E}"/>
                </a:ext>
              </a:extLst>
            </p:cNvPr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1438;p36">
              <a:extLst>
                <a:ext uri="{FF2B5EF4-FFF2-40B4-BE49-F238E27FC236}">
                  <a16:creationId xmlns:a16="http://schemas.microsoft.com/office/drawing/2014/main" id="{F48E09B9-E9B0-83D7-1AA2-37FEABA47DAF}"/>
                </a:ext>
              </a:extLst>
            </p:cNvPr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136;p15">
            <a:extLst>
              <a:ext uri="{FF2B5EF4-FFF2-40B4-BE49-F238E27FC236}">
                <a16:creationId xmlns:a16="http://schemas.microsoft.com/office/drawing/2014/main" id="{FBB3D748-CB22-9752-8107-D4244269D087}"/>
              </a:ext>
            </a:extLst>
          </p:cNvPr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B92F32-2B2D-3A46-1EEF-A7460E20F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596" y="1587211"/>
            <a:ext cx="5041192" cy="30217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81192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7" name="Google Shape;627;p26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787350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10.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수행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일정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E818216-D5D2-A42E-F1D9-5C60142A3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83883"/>
              </p:ext>
            </p:extLst>
          </p:nvPr>
        </p:nvGraphicFramePr>
        <p:xfrm>
          <a:off x="755069" y="1113645"/>
          <a:ext cx="7633862" cy="3073139"/>
        </p:xfrm>
        <a:graphic>
          <a:graphicData uri="http://schemas.openxmlformats.org/drawingml/2006/table">
            <a:tbl>
              <a:tblPr firstRow="1" bandRow="1">
                <a:tableStyleId>{EC8E13C1-B6B5-4A48-AD61-6D59A9098B99}</a:tableStyleId>
              </a:tblPr>
              <a:tblGrid>
                <a:gridCol w="961115">
                  <a:extLst>
                    <a:ext uri="{9D8B030D-6E8A-4147-A177-3AD203B41FA5}">
                      <a16:colId xmlns:a16="http://schemas.microsoft.com/office/drawing/2014/main" val="2616080630"/>
                    </a:ext>
                  </a:extLst>
                </a:gridCol>
                <a:gridCol w="1191357">
                  <a:extLst>
                    <a:ext uri="{9D8B030D-6E8A-4147-A177-3AD203B41FA5}">
                      <a16:colId xmlns:a16="http://schemas.microsoft.com/office/drawing/2014/main" val="2722889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302190618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53060514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789438750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44764821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88768347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435259266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27255204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1992706972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86102032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3080948574"/>
                    </a:ext>
                  </a:extLst>
                </a:gridCol>
              </a:tblGrid>
              <a:tr h="2054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2022.12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2023.1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2023.2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2023.3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2023.4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2023.5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2023.6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2023.7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2023.8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2023.9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52839"/>
                  </a:ext>
                </a:extLst>
              </a:tr>
              <a:tr h="2199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 정의 및</a:t>
                      </a:r>
                      <a:endParaRPr lang="en-US" altLang="ko-KR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분석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문제정의 및 분석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41833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명세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8483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제안서 및 계획서 작성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308558"/>
                  </a:ext>
                </a:extLst>
              </a:tr>
              <a:tr h="219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설계 및 </a:t>
                      </a:r>
                      <a:endParaRPr lang="en-US" altLang="ko-KR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구성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상세 설계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64591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검토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171459"/>
                  </a:ext>
                </a:extLst>
              </a:tr>
              <a:tr h="21998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세부 설계 및 구현</a:t>
                      </a:r>
                    </a:p>
                    <a:p>
                      <a:pPr algn="ctr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프로토타입 모델 개발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712960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 </a:t>
                      </a: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Infra</a:t>
                      </a: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610901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UI/UX </a:t>
                      </a: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13684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어플리케이션 개발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626389"/>
                  </a:ext>
                </a:extLst>
              </a:tr>
              <a:tr h="219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시험 및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통합 테스트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947313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시제품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29503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데모 및 출품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8955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보고서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보고서 작성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625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0AA0-9007-96CB-B5BE-9DB93AA52765}"/>
              </a:ext>
            </a:extLst>
          </p:cNvPr>
          <p:cNvSpPr txBox="1"/>
          <p:nvPr/>
        </p:nvSpPr>
        <p:spPr>
          <a:xfrm>
            <a:off x="1583669" y="2075039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b="1" dirty="0">
                <a:latin typeface="+mj-ea"/>
                <a:ea typeface="+mj-ea"/>
              </a:rPr>
              <a:t>감사합니다</a:t>
            </a:r>
            <a:r>
              <a:rPr kumimoji="1" lang="en-US" altLang="ko-Kore-KR" sz="4000" b="1" dirty="0">
                <a:latin typeface="+mj-ea"/>
                <a:ea typeface="+mj-ea"/>
              </a:rPr>
              <a:t>.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77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00" y="1409050"/>
            <a:ext cx="6742727" cy="328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6"/>
          <p:cNvGrpSpPr/>
          <p:nvPr/>
        </p:nvGrpSpPr>
        <p:grpSpPr>
          <a:xfrm>
            <a:off x="7064909" y="1549101"/>
            <a:ext cx="708242" cy="510541"/>
            <a:chOff x="1389000" y="3536375"/>
            <a:chExt cx="2376650" cy="1713225"/>
          </a:xfrm>
        </p:grpSpPr>
        <p:sp>
          <p:nvSpPr>
            <p:cNvPr id="145" name="Google Shape;145;p16"/>
            <p:cNvSpPr/>
            <p:nvPr/>
          </p:nvSpPr>
          <p:spPr>
            <a:xfrm>
              <a:off x="1440775" y="3587875"/>
              <a:ext cx="2324875" cy="1661725"/>
            </a:xfrm>
            <a:custGeom>
              <a:avLst/>
              <a:gdLst/>
              <a:ahLst/>
              <a:cxnLst/>
              <a:rect l="l" t="t" r="r" b="b"/>
              <a:pathLst>
                <a:path w="92995" h="66469" extrusionOk="0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389000" y="3536375"/>
              <a:ext cx="2325725" cy="1662150"/>
            </a:xfrm>
            <a:custGeom>
              <a:avLst/>
              <a:gdLst/>
              <a:ahLst/>
              <a:cxnLst/>
              <a:rect l="l" t="t" r="r" b="b"/>
              <a:pathLst>
                <a:path w="93029" h="66486" extrusionOk="0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998350" y="4246250"/>
              <a:ext cx="574250" cy="652925"/>
            </a:xfrm>
            <a:custGeom>
              <a:avLst/>
              <a:gdLst/>
              <a:ahLst/>
              <a:cxnLst/>
              <a:rect l="l" t="t" r="r" b="b"/>
              <a:pathLst>
                <a:path w="22970" h="26117" extrusionOk="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998350" y="4245575"/>
              <a:ext cx="504425" cy="152675"/>
            </a:xfrm>
            <a:custGeom>
              <a:avLst/>
              <a:gdLst/>
              <a:ahLst/>
              <a:cxnLst/>
              <a:rect l="l" t="t" r="r" b="b"/>
              <a:pathLst>
                <a:path w="20177" h="6107" extrusionOk="0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011475" y="4259425"/>
              <a:ext cx="491300" cy="137175"/>
            </a:xfrm>
            <a:custGeom>
              <a:avLst/>
              <a:gdLst/>
              <a:ahLst/>
              <a:cxnLst/>
              <a:rect l="l" t="t" r="r" b="b"/>
              <a:pathLst>
                <a:path w="19652" h="5487" extrusionOk="0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998350" y="4241325"/>
              <a:ext cx="504425" cy="156925"/>
            </a:xfrm>
            <a:custGeom>
              <a:avLst/>
              <a:gdLst/>
              <a:ahLst/>
              <a:cxnLst/>
              <a:rect l="l" t="t" r="r" b="b"/>
              <a:pathLst>
                <a:path w="20177" h="6277" fill="none" extrusionOk="0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069000" y="4746550"/>
              <a:ext cx="504425" cy="153475"/>
            </a:xfrm>
            <a:custGeom>
              <a:avLst/>
              <a:gdLst/>
              <a:ahLst/>
              <a:cxnLst/>
              <a:rect l="l" t="t" r="r" b="b"/>
              <a:pathLst>
                <a:path w="20177" h="6139" extrusionOk="0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088700" y="448695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157700" y="447710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198800" y="4470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25675" y="44812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100200" y="44877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8000" y="44828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170850" y="4477900"/>
              <a:ext cx="8250" cy="850"/>
            </a:xfrm>
            <a:custGeom>
              <a:avLst/>
              <a:gdLst/>
              <a:ahLst/>
              <a:cxnLst/>
              <a:rect l="l" t="t" r="r" b="b"/>
              <a:pathLst>
                <a:path w="330" h="34" fill="none" extrusionOk="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101850" y="4500100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126500" y="4502550"/>
              <a:ext cx="21375" cy="3325"/>
            </a:xfrm>
            <a:custGeom>
              <a:avLst/>
              <a:gdLst/>
              <a:ahLst/>
              <a:cxnLst/>
              <a:rect l="l" t="t" r="r" b="b"/>
              <a:pathLst>
                <a:path w="855" h="133" fill="none" extrusionOk="0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176600" y="4486950"/>
              <a:ext cx="14000" cy="11525"/>
            </a:xfrm>
            <a:custGeom>
              <a:avLst/>
              <a:gdLst/>
              <a:ahLst/>
              <a:cxnLst/>
              <a:rect l="l" t="t" r="r" b="b"/>
              <a:pathLst>
                <a:path w="560" h="461" fill="none" extrusionOk="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212750" y="447052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281750" y="454445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350775" y="453460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391850" y="45288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318725" y="4539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95725" y="456500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333525" y="4560875"/>
              <a:ext cx="8225" cy="850"/>
            </a:xfrm>
            <a:custGeom>
              <a:avLst/>
              <a:gdLst/>
              <a:ahLst/>
              <a:cxnLst/>
              <a:rect l="l" t="t" r="r" b="b"/>
              <a:pathLst>
                <a:path w="329" h="34" fill="none" extrusionOk="0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367200" y="45559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294075" y="45526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17075" y="45411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368850" y="4534600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405800" y="4528025"/>
              <a:ext cx="19750" cy="23025"/>
            </a:xfrm>
            <a:custGeom>
              <a:avLst/>
              <a:gdLst/>
              <a:ahLst/>
              <a:cxnLst/>
              <a:rect l="l" t="t" r="r" b="b"/>
              <a:pathLst>
                <a:path w="790" h="921" fill="none" extrusionOk="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241500" y="45502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72500" y="4560875"/>
              <a:ext cx="4125" cy="27975"/>
            </a:xfrm>
            <a:custGeom>
              <a:avLst/>
              <a:gdLst/>
              <a:ahLst/>
              <a:cxnLst/>
              <a:rect l="l" t="t" r="r" b="b"/>
              <a:pathLst>
                <a:path w="165" h="1119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0600" y="4566625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204550" y="45559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20975" y="4576500"/>
              <a:ext cx="13150" cy="1650"/>
            </a:xfrm>
            <a:custGeom>
              <a:avLst/>
              <a:gdLst/>
              <a:ahLst/>
              <a:cxnLst/>
              <a:rect l="l" t="t" r="r" b="b"/>
              <a:pathLst>
                <a:path w="526" h="66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188925" y="45822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155250" y="4587175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19325" y="456335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86475" y="4560050"/>
              <a:ext cx="20550" cy="3325"/>
            </a:xfrm>
            <a:custGeom>
              <a:avLst/>
              <a:gdLst/>
              <a:ahLst/>
              <a:cxnLst/>
              <a:rect l="l" t="t" r="r" b="b"/>
              <a:pathLst>
                <a:path w="822" h="133" fill="none" extrusionOk="0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143750" y="4567450"/>
              <a:ext cx="13975" cy="11525"/>
            </a:xfrm>
            <a:custGeom>
              <a:avLst/>
              <a:gdLst/>
              <a:ahLst/>
              <a:cxnLst/>
              <a:rect l="l" t="t" r="r" b="b"/>
              <a:pathLst>
                <a:path w="559" h="461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101025" y="457237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113350" y="4614275"/>
              <a:ext cx="322050" cy="53425"/>
            </a:xfrm>
            <a:custGeom>
              <a:avLst/>
              <a:gdLst/>
              <a:ahLst/>
              <a:cxnLst/>
              <a:rect l="l" t="t" r="r" b="b"/>
              <a:pathLst>
                <a:path w="12882" h="2137" fill="none" extrusionOk="0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119925" y="4672600"/>
              <a:ext cx="213625" cy="37000"/>
            </a:xfrm>
            <a:custGeom>
              <a:avLst/>
              <a:gdLst/>
              <a:ahLst/>
              <a:cxnLst/>
              <a:rect l="l" t="t" r="r" b="b"/>
              <a:pathLst>
                <a:path w="8545" h="1480" fill="none" extrusionOk="0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410725" y="4678350"/>
              <a:ext cx="67400" cy="30425"/>
            </a:xfrm>
            <a:custGeom>
              <a:avLst/>
              <a:gdLst/>
              <a:ahLst/>
              <a:cxnLst/>
              <a:rect l="l" t="t" r="r" b="b"/>
              <a:pathLst>
                <a:path w="2696" h="1217" fill="none" extrusionOk="0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862200" y="4318550"/>
              <a:ext cx="1215025" cy="746750"/>
            </a:xfrm>
            <a:custGeom>
              <a:avLst/>
              <a:gdLst/>
              <a:ahLst/>
              <a:cxnLst/>
              <a:rect l="l" t="t" r="r" b="b"/>
              <a:pathLst>
                <a:path w="48601" h="29870" extrusionOk="0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862200" y="4317875"/>
              <a:ext cx="1145200" cy="247150"/>
            </a:xfrm>
            <a:custGeom>
              <a:avLst/>
              <a:gdLst/>
              <a:ahLst/>
              <a:cxnLst/>
              <a:rect l="l" t="t" r="r" b="b"/>
              <a:pathLst>
                <a:path w="45808" h="9886" extrusionOk="0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875350" y="4331725"/>
              <a:ext cx="1132050" cy="230825"/>
            </a:xfrm>
            <a:custGeom>
              <a:avLst/>
              <a:gdLst/>
              <a:ahLst/>
              <a:cxnLst/>
              <a:rect l="l" t="t" r="r" b="b"/>
              <a:pathLst>
                <a:path w="45282" h="9233" extrusionOk="0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932025" y="4818025"/>
              <a:ext cx="1145200" cy="247125"/>
            </a:xfrm>
            <a:custGeom>
              <a:avLst/>
              <a:gdLst/>
              <a:ahLst/>
              <a:cxnLst/>
              <a:rect l="l" t="t" r="r" b="b"/>
              <a:pathLst>
                <a:path w="45808" h="9885" extrusionOk="0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862200" y="4313600"/>
              <a:ext cx="1145200" cy="251425"/>
            </a:xfrm>
            <a:custGeom>
              <a:avLst/>
              <a:gdLst/>
              <a:ahLst/>
              <a:cxnLst/>
              <a:rect l="l" t="t" r="r" b="b"/>
              <a:pathLst>
                <a:path w="45808" h="10057" fill="none" extrusionOk="0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950925" y="4642200"/>
              <a:ext cx="64925" cy="63300"/>
            </a:xfrm>
            <a:custGeom>
              <a:avLst/>
              <a:gdLst/>
              <a:ahLst/>
              <a:cxnLst/>
              <a:rect l="l" t="t" r="r" b="b"/>
              <a:pathLst>
                <a:path w="2597" h="2532" extrusionOk="0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034725" y="4634000"/>
              <a:ext cx="55875" cy="60825"/>
            </a:xfrm>
            <a:custGeom>
              <a:avLst/>
              <a:gdLst/>
              <a:ahLst/>
              <a:cxnLst/>
              <a:rect l="l" t="t" r="r" b="b"/>
              <a:pathLst>
                <a:path w="2235" h="2433" extrusionOk="0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101250" y="4624650"/>
              <a:ext cx="53425" cy="58650"/>
            </a:xfrm>
            <a:custGeom>
              <a:avLst/>
              <a:gdLst/>
              <a:ahLst/>
              <a:cxnLst/>
              <a:rect l="l" t="t" r="r" b="b"/>
              <a:pathLst>
                <a:path w="2137" h="2346" extrusionOk="0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170275" y="4614800"/>
              <a:ext cx="53400" cy="58650"/>
            </a:xfrm>
            <a:custGeom>
              <a:avLst/>
              <a:gdLst/>
              <a:ahLst/>
              <a:cxnLst/>
              <a:rect l="l" t="t" r="r" b="b"/>
              <a:pathLst>
                <a:path w="2136" h="2346" extrusionOk="0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236800" y="4606875"/>
              <a:ext cx="21400" cy="56725"/>
            </a:xfrm>
            <a:custGeom>
              <a:avLst/>
              <a:gdLst/>
              <a:ahLst/>
              <a:cxnLst/>
              <a:rect l="l" t="t" r="r" b="b"/>
              <a:pathLst>
                <a:path w="856" h="2269" extrusionOk="0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273775" y="4599775"/>
              <a:ext cx="53425" cy="58900"/>
            </a:xfrm>
            <a:custGeom>
              <a:avLst/>
              <a:gdLst/>
              <a:ahLst/>
              <a:cxnLst/>
              <a:rect l="l" t="t" r="r" b="b"/>
              <a:pathLst>
                <a:path w="2137" h="2356" extrusionOk="0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010075" y="4840800"/>
              <a:ext cx="48500" cy="60425"/>
            </a:xfrm>
            <a:custGeom>
              <a:avLst/>
              <a:gdLst/>
              <a:ahLst/>
              <a:cxnLst/>
              <a:rect l="l" t="t" r="r" b="b"/>
              <a:pathLst>
                <a:path w="1940" h="2417" extrusionOk="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072500" y="4830325"/>
              <a:ext cx="44400" cy="62275"/>
            </a:xfrm>
            <a:custGeom>
              <a:avLst/>
              <a:gdLst/>
              <a:ahLst/>
              <a:cxnLst/>
              <a:rect l="l" t="t" r="r" b="b"/>
              <a:pathLst>
                <a:path w="1776" h="2491" extrusionOk="0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491475" y="4569925"/>
              <a:ext cx="41925" cy="56700"/>
            </a:xfrm>
            <a:custGeom>
              <a:avLst/>
              <a:gdLst/>
              <a:ahLst/>
              <a:cxnLst/>
              <a:rect l="l" t="t" r="r" b="b"/>
              <a:pathLst>
                <a:path w="1677" h="2268" extrusionOk="0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545700" y="4558925"/>
              <a:ext cx="55875" cy="57350"/>
            </a:xfrm>
            <a:custGeom>
              <a:avLst/>
              <a:gdLst/>
              <a:ahLst/>
              <a:cxnLst/>
              <a:rect l="l" t="t" r="r" b="b"/>
              <a:pathLst>
                <a:path w="2235" h="2294" extrusionOk="0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617975" y="4546100"/>
              <a:ext cx="54250" cy="61625"/>
            </a:xfrm>
            <a:custGeom>
              <a:avLst/>
              <a:gdLst/>
              <a:ahLst/>
              <a:cxnLst/>
              <a:rect l="l" t="t" r="r" b="b"/>
              <a:pathLst>
                <a:path w="2170" h="2465" extrusionOk="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687800" y="4539200"/>
              <a:ext cx="52625" cy="58675"/>
            </a:xfrm>
            <a:custGeom>
              <a:avLst/>
              <a:gdLst/>
              <a:ahLst/>
              <a:cxnLst/>
              <a:rect l="l" t="t" r="r" b="b"/>
              <a:pathLst>
                <a:path w="2105" h="2347" extrusionOk="0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755175" y="4528350"/>
              <a:ext cx="55875" cy="57525"/>
            </a:xfrm>
            <a:custGeom>
              <a:avLst/>
              <a:gdLst/>
              <a:ahLst/>
              <a:cxnLst/>
              <a:rect l="l" t="t" r="r" b="b"/>
              <a:pathLst>
                <a:path w="2235" h="2301" extrusionOk="0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827475" y="4515700"/>
              <a:ext cx="54225" cy="61625"/>
            </a:xfrm>
            <a:custGeom>
              <a:avLst/>
              <a:gdLst/>
              <a:ahLst/>
              <a:cxnLst/>
              <a:rect l="l" t="t" r="r" b="b"/>
              <a:pathLst>
                <a:path w="2169" h="2465" extrusionOk="0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385500" y="4608525"/>
              <a:ext cx="24675" cy="32900"/>
            </a:xfrm>
            <a:custGeom>
              <a:avLst/>
              <a:gdLst/>
              <a:ahLst/>
              <a:cxnLst/>
              <a:rect l="l" t="t" r="r" b="b"/>
              <a:pathLst>
                <a:path w="987" h="1316" extrusionOk="0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414250" y="4605250"/>
              <a:ext cx="30425" cy="32050"/>
            </a:xfrm>
            <a:custGeom>
              <a:avLst/>
              <a:gdLst/>
              <a:ahLst/>
              <a:cxnLst/>
              <a:rect l="l" t="t" r="r" b="b"/>
              <a:pathLst>
                <a:path w="1217" h="1282" extrusionOk="0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982950" y="47720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51975" y="47621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093875" y="4756400"/>
              <a:ext cx="3300" cy="27950"/>
            </a:xfrm>
            <a:custGeom>
              <a:avLst/>
              <a:gdLst/>
              <a:ahLst/>
              <a:cxnLst/>
              <a:rect l="l" t="t" r="r" b="b"/>
              <a:pathLst>
                <a:path w="132" h="1118" fill="none" extrusionOk="0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019925" y="4766250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994450" y="477282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032250" y="47679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065925" y="47638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96100" y="4785975"/>
              <a:ext cx="13175" cy="1675"/>
            </a:xfrm>
            <a:custGeom>
              <a:avLst/>
              <a:gdLst/>
              <a:ahLst/>
              <a:cxnLst/>
              <a:rect l="l" t="t" r="r" b="b"/>
              <a:pathLst>
                <a:path w="527" h="67" fill="none" extrusionOk="0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021575" y="4788450"/>
              <a:ext cx="20550" cy="2475"/>
            </a:xfrm>
            <a:custGeom>
              <a:avLst/>
              <a:gdLst/>
              <a:ahLst/>
              <a:cxnLst/>
              <a:rect l="l" t="t" r="r" b="b"/>
              <a:pathLst>
                <a:path w="822" h="99" fill="none" extrusionOk="0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070850" y="4772825"/>
              <a:ext cx="14000" cy="10700"/>
            </a:xfrm>
            <a:custGeom>
              <a:avLst/>
              <a:gdLst/>
              <a:ahLst/>
              <a:cxnLst/>
              <a:rect l="l" t="t" r="r" b="b"/>
              <a:pathLst>
                <a:path w="560" h="428" fill="none" extrusionOk="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107000" y="4756400"/>
              <a:ext cx="20575" cy="22200"/>
            </a:xfrm>
            <a:custGeom>
              <a:avLst/>
              <a:gdLst/>
              <a:ahLst/>
              <a:cxnLst/>
              <a:rect l="l" t="t" r="r" b="b"/>
              <a:pathLst>
                <a:path w="823" h="888" fill="none" extrusionOk="0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627850" y="4677525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696850" y="466767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7925" y="4661925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664800" y="46726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41800" y="469807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679600" y="4693975"/>
              <a:ext cx="8225" cy="1650"/>
            </a:xfrm>
            <a:custGeom>
              <a:avLst/>
              <a:gdLst/>
              <a:ahLst/>
              <a:cxnLst/>
              <a:rect l="l" t="t" r="r" b="b"/>
              <a:pathLst>
                <a:path w="329" h="66" fill="none" extrusionOk="0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713275" y="46890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640175" y="4685750"/>
              <a:ext cx="13150" cy="2500"/>
            </a:xfrm>
            <a:custGeom>
              <a:avLst/>
              <a:gdLst/>
              <a:ahLst/>
              <a:cxnLst/>
              <a:rect l="l" t="t" r="r" b="b"/>
              <a:pathLst>
                <a:path w="526" h="100" fill="none" extrusionOk="0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663175" y="4674250"/>
              <a:ext cx="20550" cy="3300"/>
            </a:xfrm>
            <a:custGeom>
              <a:avLst/>
              <a:gdLst/>
              <a:ahLst/>
              <a:cxnLst/>
              <a:rect l="l" t="t" r="r" b="b"/>
              <a:pathLst>
                <a:path w="822" h="132" fill="none" extrusionOk="0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714925" y="4667675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751900" y="4661100"/>
              <a:ext cx="19725" cy="23025"/>
            </a:xfrm>
            <a:custGeom>
              <a:avLst/>
              <a:gdLst/>
              <a:ahLst/>
              <a:cxnLst/>
              <a:rect l="l" t="t" r="r" b="b"/>
              <a:pathLst>
                <a:path w="789" h="921" fill="none" extrusionOk="0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40250" y="44959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017475" y="44844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064300" y="4477900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999400" y="4487775"/>
              <a:ext cx="4950" cy="32050"/>
            </a:xfrm>
            <a:custGeom>
              <a:avLst/>
              <a:gdLst/>
              <a:ahLst/>
              <a:cxnLst/>
              <a:rect l="l" t="t" r="r" b="b"/>
              <a:pathLst>
                <a:path w="198" h="1282" fill="none" extrusionOk="0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955850" y="4519800"/>
              <a:ext cx="14800" cy="1675"/>
            </a:xfrm>
            <a:custGeom>
              <a:avLst/>
              <a:gdLst/>
              <a:ahLst/>
              <a:cxnLst/>
              <a:rect l="l" t="t" r="r" b="b"/>
              <a:pathLst>
                <a:path w="592" h="67" fill="none" extrusionOk="0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036350" y="4508300"/>
              <a:ext cx="9075" cy="1675"/>
            </a:xfrm>
            <a:custGeom>
              <a:avLst/>
              <a:gdLst/>
              <a:ahLst/>
              <a:cxnLst/>
              <a:rect l="l" t="t" r="r" b="b"/>
              <a:pathLst>
                <a:path w="363" h="67" fill="none" extrusionOk="0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54200" y="4505025"/>
              <a:ext cx="14825" cy="2475"/>
            </a:xfrm>
            <a:custGeom>
              <a:avLst/>
              <a:gdLst/>
              <a:ahLst/>
              <a:cxnLst/>
              <a:rect l="l" t="t" r="r" b="b"/>
              <a:pathLst>
                <a:path w="593" h="99" fill="none" extrusionOk="0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982950" y="4514875"/>
              <a:ext cx="23025" cy="3325"/>
            </a:xfrm>
            <a:custGeom>
              <a:avLst/>
              <a:gdLst/>
              <a:ahLst/>
              <a:cxnLst/>
              <a:rect l="l" t="t" r="r" b="b"/>
              <a:pathLst>
                <a:path w="921" h="133" fill="none" extrusionOk="0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079900" y="4477100"/>
              <a:ext cx="23025" cy="26300"/>
            </a:xfrm>
            <a:custGeom>
              <a:avLst/>
              <a:gdLst/>
              <a:ahLst/>
              <a:cxnLst/>
              <a:rect l="l" t="t" r="r" b="b"/>
              <a:pathLst>
                <a:path w="921" h="1052" fill="none" extrusionOk="0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425750" y="4707100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356750" y="47178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314850" y="47235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387950" y="4712850"/>
              <a:ext cx="4150" cy="28800"/>
            </a:xfrm>
            <a:custGeom>
              <a:avLst/>
              <a:gdLst/>
              <a:ahLst/>
              <a:cxnLst/>
              <a:rect l="l" t="t" r="r" b="b"/>
              <a:pathLst>
                <a:path w="166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405225" y="4733400"/>
              <a:ext cx="13150" cy="1675"/>
            </a:xfrm>
            <a:custGeom>
              <a:avLst/>
              <a:gdLst/>
              <a:ahLst/>
              <a:cxnLst/>
              <a:rect l="l" t="t" r="r" b="b"/>
              <a:pathLst>
                <a:path w="526" h="67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373175" y="47391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339500" y="4743250"/>
              <a:ext cx="7400" cy="1675"/>
            </a:xfrm>
            <a:custGeom>
              <a:avLst/>
              <a:gdLst/>
              <a:ahLst/>
              <a:cxnLst/>
              <a:rect l="l" t="t" r="r" b="b"/>
              <a:pathLst>
                <a:path w="296" h="67" fill="none" extrusionOk="0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403575" y="4720250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70700" y="47169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328000" y="4724350"/>
              <a:ext cx="13975" cy="11550"/>
            </a:xfrm>
            <a:custGeom>
              <a:avLst/>
              <a:gdLst/>
              <a:ahLst/>
              <a:cxnLst/>
              <a:rect l="l" t="t" r="r" b="b"/>
              <a:pathLst>
                <a:path w="559" h="462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285275" y="4729300"/>
              <a:ext cx="20550" cy="23025"/>
            </a:xfrm>
            <a:custGeom>
              <a:avLst/>
              <a:gdLst/>
              <a:ahLst/>
              <a:cxnLst/>
              <a:rect l="l" t="t" r="r" b="b"/>
              <a:pathLst>
                <a:path w="822" h="921" fill="none" extrusionOk="0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312375" y="47933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318950" y="48352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649200" y="47440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55775" y="47859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012300" y="4401500"/>
              <a:ext cx="68225" cy="412425"/>
            </a:xfrm>
            <a:custGeom>
              <a:avLst/>
              <a:gdLst/>
              <a:ahLst/>
              <a:cxnLst/>
              <a:rect l="l" t="t" r="r" b="b"/>
              <a:pathLst>
                <a:path w="2729" h="16497" extrusionOk="0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875350" y="4567450"/>
              <a:ext cx="68200" cy="412425"/>
            </a:xfrm>
            <a:custGeom>
              <a:avLst/>
              <a:gdLst/>
              <a:ahLst/>
              <a:cxnLst/>
              <a:rect l="l" t="t" r="r" b="b"/>
              <a:pathLst>
                <a:path w="2728" h="16497" extrusionOk="0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504625" y="3670025"/>
              <a:ext cx="717200" cy="728825"/>
            </a:xfrm>
            <a:custGeom>
              <a:avLst/>
              <a:gdLst/>
              <a:ahLst/>
              <a:cxnLst/>
              <a:rect l="l" t="t" r="r" b="b"/>
              <a:pathLst>
                <a:path w="28688" h="29153" extrusionOk="0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503800" y="3668400"/>
              <a:ext cx="454300" cy="324025"/>
            </a:xfrm>
            <a:custGeom>
              <a:avLst/>
              <a:gdLst/>
              <a:ahLst/>
              <a:cxnLst/>
              <a:rect l="l" t="t" r="r" b="b"/>
              <a:pathLst>
                <a:path w="18172" h="12961" extrusionOk="0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518575" y="3678350"/>
              <a:ext cx="439525" cy="308325"/>
            </a:xfrm>
            <a:custGeom>
              <a:avLst/>
              <a:gdLst/>
              <a:ahLst/>
              <a:cxnLst/>
              <a:rect l="l" t="t" r="r" b="b"/>
              <a:pathLst>
                <a:path w="17581" h="12333" extrusionOk="0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503800" y="3659700"/>
              <a:ext cx="454300" cy="332725"/>
            </a:xfrm>
            <a:custGeom>
              <a:avLst/>
              <a:gdLst/>
              <a:ahLst/>
              <a:cxnLst/>
              <a:rect l="l" t="t" r="r" b="b"/>
              <a:pathLst>
                <a:path w="18172" h="13309" fill="none" extrusionOk="0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767500" y="4077025"/>
              <a:ext cx="455125" cy="324250"/>
            </a:xfrm>
            <a:custGeom>
              <a:avLst/>
              <a:gdLst/>
              <a:ahLst/>
              <a:cxnLst/>
              <a:rect l="l" t="t" r="r" b="b"/>
              <a:pathLst>
                <a:path w="18205" h="12970" extrusionOk="0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648375" y="4038400"/>
              <a:ext cx="15650" cy="24675"/>
            </a:xfrm>
            <a:custGeom>
              <a:avLst/>
              <a:gdLst/>
              <a:ahLst/>
              <a:cxnLst/>
              <a:rect l="l" t="t" r="r" b="b"/>
              <a:pathLst>
                <a:path w="626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706700" y="4000625"/>
              <a:ext cx="15650" cy="24650"/>
            </a:xfrm>
            <a:custGeom>
              <a:avLst/>
              <a:gdLst/>
              <a:ahLst/>
              <a:cxnLst/>
              <a:rect l="l" t="t" r="r" b="b"/>
              <a:pathLst>
                <a:path w="626" h="986" fill="none" extrusionOk="0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742025" y="3978425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679600" y="4017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659875" y="4029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691925" y="40113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19850" y="39932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666450" y="404005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691100" y="4028550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728075" y="4002250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755175" y="396530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848000" y="40113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906325" y="3973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941650" y="3950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880050" y="39907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870175" y="4018700"/>
              <a:ext cx="11525" cy="6575"/>
            </a:xfrm>
            <a:custGeom>
              <a:avLst/>
              <a:gdLst/>
              <a:ahLst/>
              <a:cxnLst/>
              <a:rect l="l" t="t" r="r" b="b"/>
              <a:pathLst>
                <a:path w="461" h="263" fill="none" extrusionOk="0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903050" y="40006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930975" y="398255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863625" y="4008000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880050" y="3984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923575" y="3961175"/>
              <a:ext cx="9900" cy="15650"/>
            </a:xfrm>
            <a:custGeom>
              <a:avLst/>
              <a:gdLst/>
              <a:ahLst/>
              <a:cxnLst/>
              <a:rect l="l" t="t" r="r" b="b"/>
              <a:pathLst>
                <a:path w="396" h="626" fill="none" extrusionOk="0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954800" y="3937350"/>
              <a:ext cx="25500" cy="26325"/>
            </a:xfrm>
            <a:custGeom>
              <a:avLst/>
              <a:gdLst/>
              <a:ahLst/>
              <a:cxnLst/>
              <a:rect l="l" t="t" r="r" b="b"/>
              <a:pathLst>
                <a:path w="1020" h="1053" fill="none" extrusionOk="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813500" y="40334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755175" y="40712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719850" y="40934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782275" y="4054025"/>
              <a:ext cx="15650" cy="23825"/>
            </a:xfrm>
            <a:custGeom>
              <a:avLst/>
              <a:gdLst/>
              <a:ahLst/>
              <a:cxnLst/>
              <a:rect l="l" t="t" r="r" b="b"/>
              <a:pathLst>
                <a:path w="626" h="953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806925" y="40597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779825" y="4080300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51075" y="409837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799525" y="4049075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769150" y="4055650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733000" y="4084400"/>
              <a:ext cx="16450" cy="9900"/>
            </a:xfrm>
            <a:custGeom>
              <a:avLst/>
              <a:gdLst/>
              <a:ahLst/>
              <a:cxnLst/>
              <a:rect l="l" t="t" r="r" b="b"/>
              <a:pathLst>
                <a:path w="658" h="396" fill="none" extrusionOk="0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696850" y="4104125"/>
              <a:ext cx="26300" cy="27125"/>
            </a:xfrm>
            <a:custGeom>
              <a:avLst/>
              <a:gdLst/>
              <a:ahLst/>
              <a:cxnLst/>
              <a:rect l="l" t="t" r="r" b="b"/>
              <a:pathLst>
                <a:path w="1052" h="1085" fill="none" extrusionOk="0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746150" y="4010475"/>
              <a:ext cx="270300" cy="182400"/>
            </a:xfrm>
            <a:custGeom>
              <a:avLst/>
              <a:gdLst/>
              <a:ahLst/>
              <a:cxnLst/>
              <a:rect l="l" t="t" r="r" b="b"/>
              <a:pathLst>
                <a:path w="10812" h="7296" fill="none" extrusionOk="0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769150" y="4105775"/>
              <a:ext cx="179100" cy="123250"/>
            </a:xfrm>
            <a:custGeom>
              <a:avLst/>
              <a:gdLst/>
              <a:ahLst/>
              <a:cxnLst/>
              <a:rect l="l" t="t" r="r" b="b"/>
              <a:pathLst>
                <a:path w="7164" h="4930" fill="none" extrusionOk="0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033675" y="4050725"/>
              <a:ext cx="48475" cy="55900"/>
            </a:xfrm>
            <a:custGeom>
              <a:avLst/>
              <a:gdLst/>
              <a:ahLst/>
              <a:cxnLst/>
              <a:rect l="l" t="t" r="r" b="b"/>
              <a:pathLst>
                <a:path w="1939" h="2236" fill="none" extrusionOk="0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527850" y="3949900"/>
              <a:ext cx="1258575" cy="1077375"/>
            </a:xfrm>
            <a:custGeom>
              <a:avLst/>
              <a:gdLst/>
              <a:ahLst/>
              <a:cxnLst/>
              <a:rect l="l" t="t" r="r" b="b"/>
              <a:pathLst>
                <a:path w="50343" h="43095" extrusionOk="0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FF8494"/>
            </a:solidFill>
            <a:ln w="9525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540175" y="3940325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554950" y="3950850"/>
              <a:ext cx="982550" cy="659350"/>
            </a:xfrm>
            <a:custGeom>
              <a:avLst/>
              <a:gdLst/>
              <a:ahLst/>
              <a:cxnLst/>
              <a:rect l="l" t="t" r="r" b="b"/>
              <a:pathLst>
                <a:path w="39302" h="26374" extrusionOk="0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804700" y="4349750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540175" y="3931600"/>
              <a:ext cx="997325" cy="684350"/>
            </a:xfrm>
            <a:custGeom>
              <a:avLst/>
              <a:gdLst/>
              <a:ahLst/>
              <a:cxnLst/>
              <a:rect l="l" t="t" r="r" b="b"/>
              <a:pathLst>
                <a:path w="39893" h="27374" fill="none" extrusionOk="0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682300" y="4629900"/>
              <a:ext cx="78875" cy="78050"/>
            </a:xfrm>
            <a:custGeom>
              <a:avLst/>
              <a:gdLst/>
              <a:ahLst/>
              <a:cxnLst/>
              <a:rect l="l" t="t" r="r" b="b"/>
              <a:pathLst>
                <a:path w="3155" h="3122" extrusionOk="0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765250" y="4600325"/>
              <a:ext cx="59175" cy="65725"/>
            </a:xfrm>
            <a:custGeom>
              <a:avLst/>
              <a:gdLst/>
              <a:ahLst/>
              <a:cxnLst/>
              <a:rect l="l" t="t" r="r" b="b"/>
              <a:pathLst>
                <a:path w="2367" h="2629" extrusionOk="0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810450" y="4561700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868775" y="4523700"/>
              <a:ext cx="68200" cy="63500"/>
            </a:xfrm>
            <a:custGeom>
              <a:avLst/>
              <a:gdLst/>
              <a:ahLst/>
              <a:cxnLst/>
              <a:rect l="l" t="t" r="r" b="b"/>
              <a:pathLst>
                <a:path w="2728" h="2540" extrusionOk="0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925450" y="4496800"/>
              <a:ext cx="41100" cy="54250"/>
            </a:xfrm>
            <a:custGeom>
              <a:avLst/>
              <a:gdLst/>
              <a:ahLst/>
              <a:cxnLst/>
              <a:rect l="l" t="t" r="r" b="b"/>
              <a:pathLst>
                <a:path w="1644" h="2170" extrusionOk="0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956675" y="4467225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822775" y="4797725"/>
              <a:ext cx="54225" cy="58675"/>
            </a:xfrm>
            <a:custGeom>
              <a:avLst/>
              <a:gdLst/>
              <a:ahLst/>
              <a:cxnLst/>
              <a:rect l="l" t="t" r="r" b="b"/>
              <a:pathLst>
                <a:path w="2169" h="2347" extrusionOk="0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870425" y="4759675"/>
              <a:ext cx="57525" cy="65475"/>
            </a:xfrm>
            <a:custGeom>
              <a:avLst/>
              <a:gdLst/>
              <a:ahLst/>
              <a:cxnLst/>
              <a:rect l="l" t="t" r="r" b="b"/>
              <a:pathLst>
                <a:path w="2301" h="2619" extrusionOk="0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141500" y="4357150"/>
              <a:ext cx="59175" cy="54250"/>
            </a:xfrm>
            <a:custGeom>
              <a:avLst/>
              <a:gdLst/>
              <a:ahLst/>
              <a:cxnLst/>
              <a:rect l="l" t="t" r="r" b="b"/>
              <a:pathLst>
                <a:path w="2367" h="2170" extrusionOk="0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4075" y="4316075"/>
              <a:ext cx="56725" cy="57525"/>
            </a:xfrm>
            <a:custGeom>
              <a:avLst/>
              <a:gdLst/>
              <a:ahLst/>
              <a:cxnLst/>
              <a:rect l="l" t="t" r="r" b="b"/>
              <a:pathLst>
                <a:path w="2269" h="2301" extrusionOk="0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248300" y="4270075"/>
              <a:ext cx="69850" cy="71500"/>
            </a:xfrm>
            <a:custGeom>
              <a:avLst/>
              <a:gdLst/>
              <a:ahLst/>
              <a:cxnLst/>
              <a:rect l="l" t="t" r="r" b="b"/>
              <a:pathLst>
                <a:path w="2794" h="2860" extrusionOk="0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307450" y="4240275"/>
              <a:ext cx="61650" cy="63500"/>
            </a:xfrm>
            <a:custGeom>
              <a:avLst/>
              <a:gdLst/>
              <a:ahLst/>
              <a:cxnLst/>
              <a:rect l="l" t="t" r="r" b="b"/>
              <a:pathLst>
                <a:path w="2466" h="2540" extrusionOk="0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372350" y="4201050"/>
              <a:ext cx="56700" cy="57550"/>
            </a:xfrm>
            <a:custGeom>
              <a:avLst/>
              <a:gdLst/>
              <a:ahLst/>
              <a:cxnLst/>
              <a:rect l="l" t="t" r="r" b="b"/>
              <a:pathLst>
                <a:path w="2268" h="2302" extrusionOk="0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425750" y="4154225"/>
              <a:ext cx="69850" cy="72325"/>
            </a:xfrm>
            <a:custGeom>
              <a:avLst/>
              <a:gdLst/>
              <a:ahLst/>
              <a:cxnLst/>
              <a:rect l="l" t="t" r="r" b="b"/>
              <a:pathLst>
                <a:path w="2794" h="2893" extrusionOk="0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061825" y="4431900"/>
              <a:ext cx="30425" cy="34525"/>
            </a:xfrm>
            <a:custGeom>
              <a:avLst/>
              <a:gdLst/>
              <a:ahLst/>
              <a:cxnLst/>
              <a:rect l="l" t="t" r="r" b="b"/>
              <a:pathLst>
                <a:path w="1217" h="1381" extrusionOk="0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089750" y="4419575"/>
              <a:ext cx="31250" cy="32075"/>
            </a:xfrm>
            <a:custGeom>
              <a:avLst/>
              <a:gdLst/>
              <a:ahLst/>
              <a:cxnLst/>
              <a:rect l="l" t="t" r="r" b="b"/>
              <a:pathLst>
                <a:path w="1250" h="1283" extrusionOk="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761975" y="4758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20300" y="47202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55625" y="46980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93200" y="473750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773475" y="474900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805525" y="4730925"/>
              <a:ext cx="6575" cy="4150"/>
            </a:xfrm>
            <a:custGeom>
              <a:avLst/>
              <a:gdLst/>
              <a:ahLst/>
              <a:cxnLst/>
              <a:rect l="l" t="t" r="r" b="b"/>
              <a:pathLst>
                <a:path w="263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833450" y="4712850"/>
              <a:ext cx="6600" cy="4150"/>
            </a:xfrm>
            <a:custGeom>
              <a:avLst/>
              <a:gdLst/>
              <a:ahLst/>
              <a:cxnLst/>
              <a:rect l="l" t="t" r="r" b="b"/>
              <a:pathLst>
                <a:path w="264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780050" y="4759675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804700" y="4748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841650" y="4721900"/>
              <a:ext cx="16475" cy="9875"/>
            </a:xfrm>
            <a:custGeom>
              <a:avLst/>
              <a:gdLst/>
              <a:ahLst/>
              <a:cxnLst/>
              <a:rect l="l" t="t" r="r" b="b"/>
              <a:pathLst>
                <a:path w="659" h="395" fill="none" extrusionOk="0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868775" y="4684925"/>
              <a:ext cx="26300" cy="27150"/>
            </a:xfrm>
            <a:custGeom>
              <a:avLst/>
              <a:gdLst/>
              <a:ahLst/>
              <a:cxnLst/>
              <a:rect l="l" t="t" r="r" b="b"/>
              <a:pathLst>
                <a:path w="1052" h="1086" fill="none" extrusionOk="0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309100" y="44039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367425" y="43661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01925" y="4343175"/>
              <a:ext cx="16450" cy="24675"/>
            </a:xfrm>
            <a:custGeom>
              <a:avLst/>
              <a:gdLst/>
              <a:ahLst/>
              <a:cxnLst/>
              <a:rect l="l" t="t" r="r" b="b"/>
              <a:pathLst>
                <a:path w="658" h="987" fill="none" extrusionOk="0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40325" y="43842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331275" y="4411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363325" y="43941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391250" y="4375225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2323875" y="4400700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2340325" y="4377675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2384675" y="4353875"/>
              <a:ext cx="9875" cy="16450"/>
            </a:xfrm>
            <a:custGeom>
              <a:avLst/>
              <a:gdLst/>
              <a:ahLst/>
              <a:cxnLst/>
              <a:rect l="l" t="t" r="r" b="b"/>
              <a:pathLst>
                <a:path w="395" h="658" fill="none" extrusionOk="0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415900" y="4330050"/>
              <a:ext cx="25475" cy="27125"/>
            </a:xfrm>
            <a:custGeom>
              <a:avLst/>
              <a:gdLst/>
              <a:ahLst/>
              <a:cxnLst/>
              <a:rect l="l" t="t" r="r" b="b"/>
              <a:pathLst>
                <a:path w="1019" h="1085" fill="none" extrusionOk="0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608350" y="4524725"/>
              <a:ext cx="17275" cy="27150"/>
            </a:xfrm>
            <a:custGeom>
              <a:avLst/>
              <a:gdLst/>
              <a:ahLst/>
              <a:cxnLst/>
              <a:rect l="l" t="t" r="r" b="b"/>
              <a:pathLst>
                <a:path w="691" h="1086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674075" y="44828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713500" y="44565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658475" y="449270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0" y="0"/>
                  </a:moveTo>
                  <a:lnTo>
                    <a:pt x="690" y="108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633000" y="4533775"/>
              <a:ext cx="13175" cy="8225"/>
            </a:xfrm>
            <a:custGeom>
              <a:avLst/>
              <a:gdLst/>
              <a:ahLst/>
              <a:cxnLst/>
              <a:rect l="l" t="t" r="r" b="b"/>
              <a:pathLst>
                <a:path w="527" h="329" fill="none" extrusionOk="0">
                  <a:moveTo>
                    <a:pt x="526" y="0"/>
                  </a:moveTo>
                  <a:lnTo>
                    <a:pt x="0" y="32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701175" y="4492700"/>
              <a:ext cx="7425" cy="4950"/>
            </a:xfrm>
            <a:custGeom>
              <a:avLst/>
              <a:gdLst/>
              <a:ahLst/>
              <a:cxnLst/>
              <a:rect l="l" t="t" r="r" b="b"/>
              <a:pathLst>
                <a:path w="297" h="198" fill="none" extrusionOk="0">
                  <a:moveTo>
                    <a:pt x="297" y="0"/>
                  </a:moveTo>
                  <a:lnTo>
                    <a:pt x="1" y="19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625600" y="4521450"/>
              <a:ext cx="12350" cy="8250"/>
            </a:xfrm>
            <a:custGeom>
              <a:avLst/>
              <a:gdLst/>
              <a:ahLst/>
              <a:cxnLst/>
              <a:rect l="l" t="t" r="r" b="b"/>
              <a:pathLst>
                <a:path w="494" h="330" fill="none" extrusionOk="0">
                  <a:moveTo>
                    <a:pt x="494" y="1"/>
                  </a:moveTo>
                  <a:lnTo>
                    <a:pt x="1" y="32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656000" y="4514050"/>
              <a:ext cx="19750" cy="13175"/>
            </a:xfrm>
            <a:custGeom>
              <a:avLst/>
              <a:gdLst/>
              <a:ahLst/>
              <a:cxnLst/>
              <a:rect l="l" t="t" r="r" b="b"/>
              <a:pathLst>
                <a:path w="790" h="527" fill="none" extrusionOk="0">
                  <a:moveTo>
                    <a:pt x="789" y="1"/>
                  </a:moveTo>
                  <a:lnTo>
                    <a:pt x="1" y="52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728300" y="4441775"/>
              <a:ext cx="28775" cy="30400"/>
            </a:xfrm>
            <a:custGeom>
              <a:avLst/>
              <a:gdLst/>
              <a:ahLst/>
              <a:cxnLst/>
              <a:rect l="l" t="t" r="r" b="b"/>
              <a:pathLst>
                <a:path w="1151" h="1216" fill="none" extrusionOk="0">
                  <a:moveTo>
                    <a:pt x="493" y="1216"/>
                  </a:moveTo>
                  <a:lnTo>
                    <a:pt x="1150" y="789"/>
                  </a:lnTo>
                  <a:lnTo>
                    <a:pt x="657" y="0"/>
                  </a:lnTo>
                  <a:lnTo>
                    <a:pt x="0" y="42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137400" y="45148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079075" y="4553500"/>
              <a:ext cx="14825" cy="23825"/>
            </a:xfrm>
            <a:custGeom>
              <a:avLst/>
              <a:gdLst/>
              <a:ahLst/>
              <a:cxnLst/>
              <a:rect l="l" t="t" r="r" b="b"/>
              <a:pathLst>
                <a:path w="593" h="953" fill="none" extrusionOk="0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043750" y="45756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105375" y="453622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130000" y="45411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102900" y="45625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2074150" y="45806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123425" y="4531300"/>
              <a:ext cx="11550" cy="6600"/>
            </a:xfrm>
            <a:custGeom>
              <a:avLst/>
              <a:gdLst/>
              <a:ahLst/>
              <a:cxnLst/>
              <a:rect l="l" t="t" r="r" b="b"/>
              <a:pathLst>
                <a:path w="462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093050" y="45378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056075" y="4566625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019925" y="458635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077425" y="4591275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100425" y="4627425"/>
              <a:ext cx="99425" cy="64100"/>
            </a:xfrm>
            <a:custGeom>
              <a:avLst/>
              <a:gdLst/>
              <a:ahLst/>
              <a:cxnLst/>
              <a:rect l="l" t="t" r="r" b="b"/>
              <a:pathLst>
                <a:path w="3977" h="2564" fill="none" extrusionOk="0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363325" y="4406450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386325" y="4442575"/>
              <a:ext cx="99425" cy="64125"/>
            </a:xfrm>
            <a:custGeom>
              <a:avLst/>
              <a:gdLst/>
              <a:ahLst/>
              <a:cxnLst/>
              <a:rect l="l" t="t" r="r" b="b"/>
              <a:pathLst>
                <a:path w="3977" h="2565" fill="none" extrusionOk="0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544050" y="3989125"/>
              <a:ext cx="232500" cy="354075"/>
            </a:xfrm>
            <a:custGeom>
              <a:avLst/>
              <a:gdLst/>
              <a:ahLst/>
              <a:cxnLst/>
              <a:rect l="l" t="t" r="r" b="b"/>
              <a:pathLst>
                <a:path w="9300" h="14163" extrusionOk="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579600" y="4613450"/>
              <a:ext cx="233325" cy="353275"/>
            </a:xfrm>
            <a:custGeom>
              <a:avLst/>
              <a:gdLst/>
              <a:ahLst/>
              <a:cxnLst/>
              <a:rect l="l" t="t" r="r" b="b"/>
              <a:pathLst>
                <a:path w="9333" h="14131" extrusionOk="0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grpSp>
        <p:nvGrpSpPr>
          <p:cNvPr id="367" name="Google Shape;367;p16"/>
          <p:cNvGrpSpPr/>
          <p:nvPr/>
        </p:nvGrpSpPr>
        <p:grpSpPr>
          <a:xfrm>
            <a:off x="7088745" y="3498291"/>
            <a:ext cx="691541" cy="688150"/>
            <a:chOff x="4884775" y="1195775"/>
            <a:chExt cx="569169" cy="566332"/>
          </a:xfrm>
        </p:grpSpPr>
        <p:sp>
          <p:nvSpPr>
            <p:cNvPr id="368" name="Google Shape;368;p16"/>
            <p:cNvSpPr/>
            <p:nvPr/>
          </p:nvSpPr>
          <p:spPr>
            <a:xfrm>
              <a:off x="5140264" y="1606253"/>
              <a:ext cx="33439" cy="38495"/>
            </a:xfrm>
            <a:custGeom>
              <a:avLst/>
              <a:gdLst/>
              <a:ahLst/>
              <a:cxnLst/>
              <a:rect l="l" t="t" r="r" b="b"/>
              <a:pathLst>
                <a:path w="4041" h="4652" extrusionOk="0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369" name="Google Shape;369;p16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370" name="Google Shape;370;p16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672" extrusionOk="0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703" extrusionOk="0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29868" extrusionOk="0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1449" extrusionOk="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6823" extrusionOk="0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8404" extrusionOk="0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832" extrusionOk="0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6326" extrusionOk="0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32258" extrusionOk="0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3825" extrusionOk="0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6053" extrusionOk="0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7592" extrusionOk="0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795" extrusionOk="0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7307" extrusionOk="0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8785" extrusionOk="0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1" extrusionOk="0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8785" extrusionOk="0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0" extrusionOk="0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avLst/>
                <a:gdLst/>
                <a:ahLst/>
                <a:cxnLst/>
                <a:rect l="l" t="t" r="r" b="b"/>
                <a:pathLst>
                  <a:path w="50774" h="49962" extrusionOk="0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avLst/>
                <a:gdLst/>
                <a:ahLst/>
                <a:cxnLst/>
                <a:rect l="l" t="t" r="r" b="b"/>
                <a:pathLst>
                  <a:path w="52444" h="51488" extrusionOk="0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031596" y="1391047"/>
                <a:ext cx="179187" cy="165392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19987" extrusionOk="0">
                    <a:moveTo>
                      <a:pt x="10717" y="1539"/>
                    </a:moveTo>
                    <a:cubicBezTo>
                      <a:pt x="12957" y="1539"/>
                      <a:pt x="15110" y="2418"/>
                      <a:pt x="16691" y="3999"/>
                    </a:cubicBezTo>
                    <a:cubicBezTo>
                      <a:pt x="19546" y="6854"/>
                      <a:pt x="19985" y="11334"/>
                      <a:pt x="17745" y="14672"/>
                    </a:cubicBezTo>
                    <a:cubicBezTo>
                      <a:pt x="16140" y="17095"/>
                      <a:pt x="13475" y="18436"/>
                      <a:pt x="10736" y="18436"/>
                    </a:cubicBezTo>
                    <a:cubicBezTo>
                      <a:pt x="9652" y="18436"/>
                      <a:pt x="8557" y="18226"/>
                      <a:pt x="7511" y="17790"/>
                    </a:cubicBezTo>
                    <a:cubicBezTo>
                      <a:pt x="3778" y="16253"/>
                      <a:pt x="1670" y="12300"/>
                      <a:pt x="2416" y="8347"/>
                    </a:cubicBezTo>
                    <a:cubicBezTo>
                      <a:pt x="3207" y="4394"/>
                      <a:pt x="6677" y="1539"/>
                      <a:pt x="10717" y="1539"/>
                    </a:cubicBezTo>
                    <a:close/>
                    <a:moveTo>
                      <a:pt x="10690" y="1"/>
                    </a:moveTo>
                    <a:cubicBezTo>
                      <a:pt x="9417" y="1"/>
                      <a:pt x="8129" y="243"/>
                      <a:pt x="6896" y="749"/>
                    </a:cubicBezTo>
                    <a:cubicBezTo>
                      <a:pt x="2504" y="2593"/>
                      <a:pt x="1" y="7249"/>
                      <a:pt x="923" y="11949"/>
                    </a:cubicBezTo>
                    <a:cubicBezTo>
                      <a:pt x="1845" y="16604"/>
                      <a:pt x="5974" y="19986"/>
                      <a:pt x="10717" y="19986"/>
                    </a:cubicBezTo>
                    <a:cubicBezTo>
                      <a:pt x="13353" y="19986"/>
                      <a:pt x="15900" y="18932"/>
                      <a:pt x="17789" y="17043"/>
                    </a:cubicBezTo>
                    <a:cubicBezTo>
                      <a:pt x="21171" y="13662"/>
                      <a:pt x="21654" y="8391"/>
                      <a:pt x="19019" y="4438"/>
                    </a:cubicBezTo>
                    <a:cubicBezTo>
                      <a:pt x="17123" y="1594"/>
                      <a:pt x="13954" y="1"/>
                      <a:pt x="1069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045042" y="1398329"/>
                <a:ext cx="83238" cy="83602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10103" extrusionOk="0">
                    <a:moveTo>
                      <a:pt x="8609" y="0"/>
                    </a:moveTo>
                    <a:cubicBezTo>
                      <a:pt x="7336" y="4085"/>
                      <a:pt x="4085" y="7335"/>
                      <a:pt x="1" y="8609"/>
                    </a:cubicBezTo>
                    <a:lnTo>
                      <a:pt x="440" y="10102"/>
                    </a:lnTo>
                    <a:cubicBezTo>
                      <a:pt x="5052" y="8653"/>
                      <a:pt x="8609" y="5051"/>
                      <a:pt x="10059" y="440"/>
                    </a:cubicBezTo>
                    <a:lnTo>
                      <a:pt x="860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090833" y="1444121"/>
                <a:ext cx="105771" cy="105771"/>
              </a:xfrm>
              <a:custGeom>
                <a:avLst/>
                <a:gdLst/>
                <a:ahLst/>
                <a:cxnLst/>
                <a:rect l="l" t="t" r="r" b="b"/>
                <a:pathLst>
                  <a:path w="12782" h="12782" extrusionOk="0">
                    <a:moveTo>
                      <a:pt x="11245" y="0"/>
                    </a:moveTo>
                    <a:cubicBezTo>
                      <a:pt x="10366" y="5798"/>
                      <a:pt x="5798" y="10366"/>
                      <a:pt x="1" y="11288"/>
                    </a:cubicBezTo>
                    <a:lnTo>
                      <a:pt x="220" y="12782"/>
                    </a:lnTo>
                    <a:cubicBezTo>
                      <a:pt x="6677" y="11815"/>
                      <a:pt x="11772" y="6720"/>
                      <a:pt x="12782" y="220"/>
                    </a:cubicBezTo>
                    <a:lnTo>
                      <a:pt x="11245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054492" y="1407779"/>
                <a:ext cx="111952" cy="11195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13529" extrusionOk="0">
                    <a:moveTo>
                      <a:pt x="11991" y="0"/>
                    </a:moveTo>
                    <a:cubicBezTo>
                      <a:pt x="11420" y="6369"/>
                      <a:pt x="6369" y="11420"/>
                      <a:pt x="1" y="11991"/>
                    </a:cubicBezTo>
                    <a:lnTo>
                      <a:pt x="132" y="13528"/>
                    </a:lnTo>
                    <a:cubicBezTo>
                      <a:pt x="7248" y="12869"/>
                      <a:pt x="12870" y="7247"/>
                      <a:pt x="13528" y="176"/>
                    </a:cubicBezTo>
                    <a:lnTo>
                      <a:pt x="11991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043586" y="1406496"/>
                <a:ext cx="146848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6278" extrusionOk="0">
                    <a:moveTo>
                      <a:pt x="5128" y="1547"/>
                    </a:moveTo>
                    <a:cubicBezTo>
                      <a:pt x="6985" y="1547"/>
                      <a:pt x="9663" y="2746"/>
                      <a:pt x="12167" y="5250"/>
                    </a:cubicBezTo>
                    <a:cubicBezTo>
                      <a:pt x="13704" y="6744"/>
                      <a:pt x="14890" y="8544"/>
                      <a:pt x="15593" y="10565"/>
                    </a:cubicBezTo>
                    <a:cubicBezTo>
                      <a:pt x="16076" y="12102"/>
                      <a:pt x="15944" y="13420"/>
                      <a:pt x="15242" y="14122"/>
                    </a:cubicBezTo>
                    <a:cubicBezTo>
                      <a:pt x="14826" y="14539"/>
                      <a:pt x="14194" y="14751"/>
                      <a:pt x="13417" y="14751"/>
                    </a:cubicBezTo>
                    <a:cubicBezTo>
                      <a:pt x="11570" y="14751"/>
                      <a:pt x="8905" y="13552"/>
                      <a:pt x="6370" y="11048"/>
                    </a:cubicBezTo>
                    <a:cubicBezTo>
                      <a:pt x="2812" y="7446"/>
                      <a:pt x="1890" y="3581"/>
                      <a:pt x="3295" y="2176"/>
                    </a:cubicBezTo>
                    <a:cubicBezTo>
                      <a:pt x="3711" y="1760"/>
                      <a:pt x="4347" y="1547"/>
                      <a:pt x="5128" y="1547"/>
                    </a:cubicBezTo>
                    <a:close/>
                    <a:moveTo>
                      <a:pt x="5103" y="0"/>
                    </a:moveTo>
                    <a:cubicBezTo>
                      <a:pt x="3937" y="0"/>
                      <a:pt x="2927" y="348"/>
                      <a:pt x="2197" y="1078"/>
                    </a:cubicBezTo>
                    <a:cubicBezTo>
                      <a:pt x="1" y="3318"/>
                      <a:pt x="1319" y="8149"/>
                      <a:pt x="5315" y="12102"/>
                    </a:cubicBezTo>
                    <a:cubicBezTo>
                      <a:pt x="7951" y="14781"/>
                      <a:pt x="11025" y="16275"/>
                      <a:pt x="13441" y="16275"/>
                    </a:cubicBezTo>
                    <a:cubicBezTo>
                      <a:pt x="13494" y="16277"/>
                      <a:pt x="13547" y="16278"/>
                      <a:pt x="13600" y="16278"/>
                    </a:cubicBezTo>
                    <a:cubicBezTo>
                      <a:pt x="14601" y="16278"/>
                      <a:pt x="15589" y="15888"/>
                      <a:pt x="16340" y="15220"/>
                    </a:cubicBezTo>
                    <a:cubicBezTo>
                      <a:pt x="17482" y="14078"/>
                      <a:pt x="17745" y="12278"/>
                      <a:pt x="17043" y="10082"/>
                    </a:cubicBezTo>
                    <a:cubicBezTo>
                      <a:pt x="16296" y="7842"/>
                      <a:pt x="14978" y="5821"/>
                      <a:pt x="13265" y="4152"/>
                    </a:cubicBezTo>
                    <a:cubicBezTo>
                      <a:pt x="10600" y="1487"/>
                      <a:pt x="7516" y="0"/>
                      <a:pt x="5103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062121" y="1415408"/>
                <a:ext cx="116678" cy="116677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14100" extrusionOk="0">
                    <a:moveTo>
                      <a:pt x="1055" y="1"/>
                    </a:moveTo>
                    <a:lnTo>
                      <a:pt x="1" y="1055"/>
                    </a:lnTo>
                    <a:lnTo>
                      <a:pt x="13002" y="14099"/>
                    </a:lnTo>
                    <a:lnTo>
                      <a:pt x="14100" y="13001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159155" y="1591309"/>
                <a:ext cx="39629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9" extrusionOk="0">
                    <a:moveTo>
                      <a:pt x="967" y="1011"/>
                    </a:moveTo>
                    <a:lnTo>
                      <a:pt x="2988" y="2504"/>
                    </a:lnTo>
                    <a:lnTo>
                      <a:pt x="2461" y="3031"/>
                    </a:lnTo>
                    <a:lnTo>
                      <a:pt x="967" y="1011"/>
                    </a:lnTo>
                    <a:close/>
                    <a:moveTo>
                      <a:pt x="792" y="1"/>
                    </a:moveTo>
                    <a:lnTo>
                      <a:pt x="1" y="747"/>
                    </a:lnTo>
                    <a:lnTo>
                      <a:pt x="2900" y="4788"/>
                    </a:lnTo>
                    <a:lnTo>
                      <a:pt x="3427" y="4261"/>
                    </a:lnTo>
                    <a:lnTo>
                      <a:pt x="2856" y="3558"/>
                    </a:lnTo>
                    <a:lnTo>
                      <a:pt x="3515" y="2900"/>
                    </a:lnTo>
                    <a:lnTo>
                      <a:pt x="4261" y="3427"/>
                    </a:lnTo>
                    <a:lnTo>
                      <a:pt x="4788" y="290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173693" y="1574950"/>
                <a:ext cx="40043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232" extrusionOk="0">
                    <a:moveTo>
                      <a:pt x="1340" y="1"/>
                    </a:moveTo>
                    <a:cubicBezTo>
                      <a:pt x="1040" y="1"/>
                      <a:pt x="738" y="121"/>
                      <a:pt x="528" y="353"/>
                    </a:cubicBezTo>
                    <a:cubicBezTo>
                      <a:pt x="1" y="836"/>
                      <a:pt x="45" y="1626"/>
                      <a:pt x="572" y="2066"/>
                    </a:cubicBezTo>
                    <a:cubicBezTo>
                      <a:pt x="996" y="2471"/>
                      <a:pt x="1450" y="2544"/>
                      <a:pt x="1888" y="2544"/>
                    </a:cubicBezTo>
                    <a:cubicBezTo>
                      <a:pt x="2133" y="2544"/>
                      <a:pt x="2373" y="2521"/>
                      <a:pt x="2599" y="2521"/>
                    </a:cubicBezTo>
                    <a:cubicBezTo>
                      <a:pt x="2929" y="2521"/>
                      <a:pt x="3229" y="2570"/>
                      <a:pt x="3471" y="2812"/>
                    </a:cubicBezTo>
                    <a:cubicBezTo>
                      <a:pt x="3734" y="3076"/>
                      <a:pt x="3734" y="3295"/>
                      <a:pt x="3559" y="3471"/>
                    </a:cubicBezTo>
                    <a:cubicBezTo>
                      <a:pt x="3480" y="3550"/>
                      <a:pt x="3392" y="3593"/>
                      <a:pt x="3295" y="3593"/>
                    </a:cubicBezTo>
                    <a:cubicBezTo>
                      <a:pt x="3177" y="3593"/>
                      <a:pt x="3045" y="3528"/>
                      <a:pt x="2900" y="3383"/>
                    </a:cubicBezTo>
                    <a:lnTo>
                      <a:pt x="2680" y="3164"/>
                    </a:lnTo>
                    <a:lnTo>
                      <a:pt x="2153" y="3647"/>
                    </a:lnTo>
                    <a:lnTo>
                      <a:pt x="2373" y="3866"/>
                    </a:lnTo>
                    <a:cubicBezTo>
                      <a:pt x="2630" y="4124"/>
                      <a:pt x="2916" y="4231"/>
                      <a:pt x="3190" y="4231"/>
                    </a:cubicBezTo>
                    <a:cubicBezTo>
                      <a:pt x="4083" y="4231"/>
                      <a:pt x="4838" y="3082"/>
                      <a:pt x="3998" y="2241"/>
                    </a:cubicBezTo>
                    <a:cubicBezTo>
                      <a:pt x="3575" y="1799"/>
                      <a:pt x="3101" y="1727"/>
                      <a:pt x="2644" y="1727"/>
                    </a:cubicBezTo>
                    <a:cubicBezTo>
                      <a:pt x="2423" y="1727"/>
                      <a:pt x="2206" y="1744"/>
                      <a:pt x="2000" y="1744"/>
                    </a:cubicBezTo>
                    <a:cubicBezTo>
                      <a:pt x="1658" y="1744"/>
                      <a:pt x="1346" y="1698"/>
                      <a:pt x="1099" y="1451"/>
                    </a:cubicBezTo>
                    <a:cubicBezTo>
                      <a:pt x="835" y="1231"/>
                      <a:pt x="835" y="1011"/>
                      <a:pt x="1011" y="836"/>
                    </a:cubicBezTo>
                    <a:cubicBezTo>
                      <a:pt x="1090" y="757"/>
                      <a:pt x="1178" y="713"/>
                      <a:pt x="1275" y="713"/>
                    </a:cubicBezTo>
                    <a:cubicBezTo>
                      <a:pt x="1393" y="713"/>
                      <a:pt x="1525" y="779"/>
                      <a:pt x="1670" y="924"/>
                    </a:cubicBezTo>
                    <a:lnTo>
                      <a:pt x="1802" y="1055"/>
                    </a:lnTo>
                    <a:lnTo>
                      <a:pt x="2329" y="528"/>
                    </a:lnTo>
                    <a:lnTo>
                      <a:pt x="2197" y="440"/>
                    </a:lnTo>
                    <a:cubicBezTo>
                      <a:pt x="1991" y="143"/>
                      <a:pt x="1666" y="1"/>
                      <a:pt x="134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88959" y="1559361"/>
                <a:ext cx="40068" cy="35301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66" extrusionOk="0">
                    <a:moveTo>
                      <a:pt x="1313" y="1"/>
                    </a:moveTo>
                    <a:cubicBezTo>
                      <a:pt x="1055" y="1"/>
                      <a:pt x="796" y="123"/>
                      <a:pt x="528" y="392"/>
                    </a:cubicBezTo>
                    <a:cubicBezTo>
                      <a:pt x="1" y="831"/>
                      <a:pt x="1" y="1666"/>
                      <a:pt x="572" y="2105"/>
                    </a:cubicBezTo>
                    <a:cubicBezTo>
                      <a:pt x="977" y="2510"/>
                      <a:pt x="1429" y="2583"/>
                      <a:pt x="1869" y="2583"/>
                    </a:cubicBezTo>
                    <a:cubicBezTo>
                      <a:pt x="2116" y="2583"/>
                      <a:pt x="2359" y="2560"/>
                      <a:pt x="2589" y="2560"/>
                    </a:cubicBezTo>
                    <a:cubicBezTo>
                      <a:pt x="2923" y="2560"/>
                      <a:pt x="3228" y="2609"/>
                      <a:pt x="3470" y="2852"/>
                    </a:cubicBezTo>
                    <a:cubicBezTo>
                      <a:pt x="3734" y="3115"/>
                      <a:pt x="3690" y="3335"/>
                      <a:pt x="3514" y="3466"/>
                    </a:cubicBezTo>
                    <a:cubicBezTo>
                      <a:pt x="3426" y="3554"/>
                      <a:pt x="3339" y="3609"/>
                      <a:pt x="3240" y="3609"/>
                    </a:cubicBezTo>
                    <a:cubicBezTo>
                      <a:pt x="3141" y="3609"/>
                      <a:pt x="3031" y="3554"/>
                      <a:pt x="2899" y="3422"/>
                    </a:cubicBezTo>
                    <a:lnTo>
                      <a:pt x="2636" y="3159"/>
                    </a:lnTo>
                    <a:lnTo>
                      <a:pt x="2153" y="3686"/>
                    </a:lnTo>
                    <a:lnTo>
                      <a:pt x="2372" y="3906"/>
                    </a:lnTo>
                    <a:cubicBezTo>
                      <a:pt x="2616" y="4159"/>
                      <a:pt x="2892" y="4265"/>
                      <a:pt x="3160" y="4265"/>
                    </a:cubicBezTo>
                    <a:cubicBezTo>
                      <a:pt x="4050" y="4265"/>
                      <a:pt x="4842" y="3091"/>
                      <a:pt x="3997" y="2281"/>
                    </a:cubicBezTo>
                    <a:cubicBezTo>
                      <a:pt x="3555" y="1838"/>
                      <a:pt x="3079" y="1766"/>
                      <a:pt x="2625" y="1766"/>
                    </a:cubicBezTo>
                    <a:cubicBezTo>
                      <a:pt x="2406" y="1766"/>
                      <a:pt x="2192" y="1783"/>
                      <a:pt x="1990" y="1783"/>
                    </a:cubicBezTo>
                    <a:cubicBezTo>
                      <a:pt x="1652" y="1783"/>
                      <a:pt x="1345" y="1737"/>
                      <a:pt x="1099" y="1490"/>
                    </a:cubicBezTo>
                    <a:cubicBezTo>
                      <a:pt x="835" y="1226"/>
                      <a:pt x="835" y="1051"/>
                      <a:pt x="1011" y="875"/>
                    </a:cubicBezTo>
                    <a:cubicBezTo>
                      <a:pt x="1094" y="792"/>
                      <a:pt x="1186" y="748"/>
                      <a:pt x="1284" y="748"/>
                    </a:cubicBezTo>
                    <a:cubicBezTo>
                      <a:pt x="1394" y="748"/>
                      <a:pt x="1510" y="803"/>
                      <a:pt x="1626" y="919"/>
                    </a:cubicBezTo>
                    <a:lnTo>
                      <a:pt x="1757" y="1095"/>
                    </a:lnTo>
                    <a:lnTo>
                      <a:pt x="2328" y="568"/>
                    </a:lnTo>
                    <a:lnTo>
                      <a:pt x="2197" y="436"/>
                    </a:lnTo>
                    <a:cubicBezTo>
                      <a:pt x="1894" y="157"/>
                      <a:pt x="1604" y="1"/>
                      <a:pt x="131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203133" y="1543556"/>
                <a:ext cx="330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4674" extrusionOk="0">
                    <a:moveTo>
                      <a:pt x="1543" y="754"/>
                    </a:moveTo>
                    <a:cubicBezTo>
                      <a:pt x="1637" y="754"/>
                      <a:pt x="1735" y="809"/>
                      <a:pt x="1845" y="940"/>
                    </a:cubicBezTo>
                    <a:lnTo>
                      <a:pt x="2416" y="1467"/>
                    </a:lnTo>
                    <a:cubicBezTo>
                      <a:pt x="2636" y="1731"/>
                      <a:pt x="2636" y="1907"/>
                      <a:pt x="2460" y="2082"/>
                    </a:cubicBezTo>
                    <a:lnTo>
                      <a:pt x="2197" y="2346"/>
                    </a:lnTo>
                    <a:lnTo>
                      <a:pt x="1011" y="1160"/>
                    </a:lnTo>
                    <a:lnTo>
                      <a:pt x="1274" y="896"/>
                    </a:lnTo>
                    <a:cubicBezTo>
                      <a:pt x="1362" y="809"/>
                      <a:pt x="1450" y="754"/>
                      <a:pt x="1543" y="754"/>
                    </a:cubicBezTo>
                    <a:close/>
                    <a:moveTo>
                      <a:pt x="1586" y="0"/>
                    </a:moveTo>
                    <a:cubicBezTo>
                      <a:pt x="1291" y="0"/>
                      <a:pt x="998" y="122"/>
                      <a:pt x="791" y="369"/>
                    </a:cubicBezTo>
                    <a:lnTo>
                      <a:pt x="1" y="1204"/>
                    </a:lnTo>
                    <a:lnTo>
                      <a:pt x="3470" y="4674"/>
                    </a:lnTo>
                    <a:lnTo>
                      <a:pt x="3997" y="4103"/>
                    </a:lnTo>
                    <a:lnTo>
                      <a:pt x="2724" y="2829"/>
                    </a:lnTo>
                    <a:lnTo>
                      <a:pt x="2943" y="2565"/>
                    </a:lnTo>
                    <a:cubicBezTo>
                      <a:pt x="3470" y="2126"/>
                      <a:pt x="3470" y="1292"/>
                      <a:pt x="2899" y="896"/>
                    </a:cubicBezTo>
                    <a:lnTo>
                      <a:pt x="2460" y="457"/>
                    </a:lnTo>
                    <a:cubicBezTo>
                      <a:pt x="2251" y="155"/>
                      <a:pt x="1918" y="0"/>
                      <a:pt x="1586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218399" y="1528761"/>
                <a:ext cx="42525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095" extrusionOk="0">
                    <a:moveTo>
                      <a:pt x="1533" y="629"/>
                    </a:moveTo>
                    <a:cubicBezTo>
                      <a:pt x="1647" y="629"/>
                      <a:pt x="1768" y="695"/>
                      <a:pt x="1889" y="840"/>
                    </a:cubicBezTo>
                    <a:lnTo>
                      <a:pt x="3777" y="2728"/>
                    </a:lnTo>
                    <a:cubicBezTo>
                      <a:pt x="4041" y="2948"/>
                      <a:pt x="4041" y="3168"/>
                      <a:pt x="3865" y="3343"/>
                    </a:cubicBezTo>
                    <a:cubicBezTo>
                      <a:pt x="3786" y="3422"/>
                      <a:pt x="3698" y="3466"/>
                      <a:pt x="3602" y="3466"/>
                    </a:cubicBezTo>
                    <a:cubicBezTo>
                      <a:pt x="3483" y="3466"/>
                      <a:pt x="3352" y="3400"/>
                      <a:pt x="3206" y="3255"/>
                    </a:cubicBezTo>
                    <a:lnTo>
                      <a:pt x="1362" y="1411"/>
                    </a:lnTo>
                    <a:cubicBezTo>
                      <a:pt x="1098" y="1147"/>
                      <a:pt x="1098" y="928"/>
                      <a:pt x="1274" y="752"/>
                    </a:cubicBezTo>
                    <a:cubicBezTo>
                      <a:pt x="1353" y="673"/>
                      <a:pt x="1441" y="629"/>
                      <a:pt x="1533" y="629"/>
                    </a:cubicBezTo>
                    <a:close/>
                    <a:moveTo>
                      <a:pt x="1858" y="1"/>
                    </a:moveTo>
                    <a:cubicBezTo>
                      <a:pt x="1009" y="1"/>
                      <a:pt x="1" y="1321"/>
                      <a:pt x="835" y="1982"/>
                    </a:cubicBezTo>
                    <a:lnTo>
                      <a:pt x="2635" y="3782"/>
                    </a:lnTo>
                    <a:cubicBezTo>
                      <a:pt x="2801" y="4003"/>
                      <a:pt x="3016" y="4095"/>
                      <a:pt x="3244" y="4095"/>
                    </a:cubicBezTo>
                    <a:cubicBezTo>
                      <a:pt x="4104" y="4095"/>
                      <a:pt x="5138" y="2783"/>
                      <a:pt x="4305" y="2157"/>
                    </a:cubicBezTo>
                    <a:lnTo>
                      <a:pt x="2460" y="313"/>
                    </a:lnTo>
                    <a:cubicBezTo>
                      <a:pt x="2295" y="93"/>
                      <a:pt x="2082" y="1"/>
                      <a:pt x="1858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35114" y="1511087"/>
                <a:ext cx="42898" cy="3916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733" extrusionOk="0">
                    <a:moveTo>
                      <a:pt x="1600" y="855"/>
                    </a:moveTo>
                    <a:cubicBezTo>
                      <a:pt x="1714" y="855"/>
                      <a:pt x="1832" y="922"/>
                      <a:pt x="1977" y="1043"/>
                    </a:cubicBezTo>
                    <a:lnTo>
                      <a:pt x="2285" y="1395"/>
                    </a:lnTo>
                    <a:cubicBezTo>
                      <a:pt x="2592" y="1702"/>
                      <a:pt x="2548" y="1878"/>
                      <a:pt x="2328" y="2097"/>
                    </a:cubicBezTo>
                    <a:lnTo>
                      <a:pt x="2109" y="2317"/>
                    </a:lnTo>
                    <a:lnTo>
                      <a:pt x="1011" y="1219"/>
                    </a:lnTo>
                    <a:lnTo>
                      <a:pt x="1318" y="999"/>
                    </a:lnTo>
                    <a:cubicBezTo>
                      <a:pt x="1417" y="900"/>
                      <a:pt x="1507" y="855"/>
                      <a:pt x="1600" y="855"/>
                    </a:cubicBezTo>
                    <a:close/>
                    <a:moveTo>
                      <a:pt x="1604" y="0"/>
                    </a:moveTo>
                    <a:cubicBezTo>
                      <a:pt x="1296" y="0"/>
                      <a:pt x="989" y="143"/>
                      <a:pt x="791" y="428"/>
                    </a:cubicBezTo>
                    <a:lnTo>
                      <a:pt x="1" y="1263"/>
                    </a:lnTo>
                    <a:lnTo>
                      <a:pt x="3470" y="4733"/>
                    </a:lnTo>
                    <a:lnTo>
                      <a:pt x="3997" y="4206"/>
                    </a:lnTo>
                    <a:lnTo>
                      <a:pt x="2592" y="2800"/>
                    </a:lnTo>
                    <a:lnTo>
                      <a:pt x="2768" y="2580"/>
                    </a:lnTo>
                    <a:cubicBezTo>
                      <a:pt x="2888" y="2480"/>
                      <a:pt x="3000" y="2425"/>
                      <a:pt x="3119" y="2425"/>
                    </a:cubicBezTo>
                    <a:cubicBezTo>
                      <a:pt x="3260" y="2425"/>
                      <a:pt x="3412" y="2502"/>
                      <a:pt x="3602" y="2668"/>
                    </a:cubicBezTo>
                    <a:lnTo>
                      <a:pt x="4129" y="3239"/>
                    </a:lnTo>
                    <a:cubicBezTo>
                      <a:pt x="4261" y="3371"/>
                      <a:pt x="4437" y="3503"/>
                      <a:pt x="4612" y="3591"/>
                    </a:cubicBezTo>
                    <a:lnTo>
                      <a:pt x="5183" y="3064"/>
                    </a:lnTo>
                    <a:cubicBezTo>
                      <a:pt x="4964" y="2976"/>
                      <a:pt x="4832" y="2844"/>
                      <a:pt x="4700" y="2712"/>
                    </a:cubicBezTo>
                    <a:lnTo>
                      <a:pt x="4129" y="2141"/>
                    </a:lnTo>
                    <a:cubicBezTo>
                      <a:pt x="3866" y="1845"/>
                      <a:pt x="3602" y="1696"/>
                      <a:pt x="3320" y="1696"/>
                    </a:cubicBezTo>
                    <a:cubicBezTo>
                      <a:pt x="3226" y="1696"/>
                      <a:pt x="3130" y="1713"/>
                      <a:pt x="3031" y="1746"/>
                    </a:cubicBezTo>
                    <a:cubicBezTo>
                      <a:pt x="3163" y="1395"/>
                      <a:pt x="3031" y="955"/>
                      <a:pt x="2680" y="692"/>
                    </a:cubicBezTo>
                    <a:lnTo>
                      <a:pt x="2416" y="428"/>
                    </a:lnTo>
                    <a:cubicBezTo>
                      <a:pt x="2219" y="143"/>
                      <a:pt x="1911" y="0"/>
                      <a:pt x="1604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5250380" y="1492461"/>
                <a:ext cx="38173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568" extrusionOk="0">
                    <a:moveTo>
                      <a:pt x="1669" y="0"/>
                    </a:moveTo>
                    <a:lnTo>
                      <a:pt x="0" y="1669"/>
                    </a:lnTo>
                    <a:lnTo>
                      <a:pt x="527" y="2152"/>
                    </a:lnTo>
                    <a:lnTo>
                      <a:pt x="1054" y="1581"/>
                    </a:lnTo>
                    <a:lnTo>
                      <a:pt x="4041" y="4568"/>
                    </a:lnTo>
                    <a:lnTo>
                      <a:pt x="4612" y="4041"/>
                    </a:lnTo>
                    <a:lnTo>
                      <a:pt x="1625" y="1054"/>
                    </a:lnTo>
                    <a:lnTo>
                      <a:pt x="2152" y="483"/>
                    </a:ln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avLst/>
                <a:gdLst/>
                <a:ahLst/>
                <a:cxnLst/>
                <a:rect l="l" t="t" r="r" b="b"/>
                <a:pathLst>
                  <a:path w="10850" h="10696" extrusionOk="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</p:grpSp>
      </p:grpSp>
      <p:grpSp>
        <p:nvGrpSpPr>
          <p:cNvPr id="408" name="Google Shape;408;p16"/>
          <p:cNvGrpSpPr/>
          <p:nvPr/>
        </p:nvGrpSpPr>
        <p:grpSpPr>
          <a:xfrm>
            <a:off x="1875859" y="1882735"/>
            <a:ext cx="477749" cy="672232"/>
            <a:chOff x="2127150" y="1165525"/>
            <a:chExt cx="438262" cy="616670"/>
          </a:xfrm>
        </p:grpSpPr>
        <p:sp>
          <p:nvSpPr>
            <p:cNvPr id="409" name="Google Shape;409;p16"/>
            <p:cNvSpPr/>
            <p:nvPr/>
          </p:nvSpPr>
          <p:spPr>
            <a:xfrm>
              <a:off x="2152294" y="1190308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17169" y="1"/>
                  </a:moveTo>
                  <a:cubicBezTo>
                    <a:pt x="15740" y="1"/>
                    <a:pt x="14330" y="99"/>
                    <a:pt x="13046" y="454"/>
                  </a:cubicBezTo>
                  <a:cubicBezTo>
                    <a:pt x="8039" y="1816"/>
                    <a:pt x="5535" y="7921"/>
                    <a:pt x="7863" y="12138"/>
                  </a:cubicBezTo>
                  <a:lnTo>
                    <a:pt x="7863" y="15168"/>
                  </a:lnTo>
                  <a:cubicBezTo>
                    <a:pt x="4042" y="16047"/>
                    <a:pt x="923" y="18374"/>
                    <a:pt x="308" y="22942"/>
                  </a:cubicBezTo>
                  <a:cubicBezTo>
                    <a:pt x="1" y="25358"/>
                    <a:pt x="177" y="27949"/>
                    <a:pt x="177" y="30365"/>
                  </a:cubicBezTo>
                  <a:lnTo>
                    <a:pt x="177" y="52941"/>
                  </a:lnTo>
                  <a:cubicBezTo>
                    <a:pt x="177" y="54610"/>
                    <a:pt x="89" y="56279"/>
                    <a:pt x="528" y="57904"/>
                  </a:cubicBezTo>
                  <a:cubicBezTo>
                    <a:pt x="1626" y="61813"/>
                    <a:pt x="4876" y="64185"/>
                    <a:pt x="8654" y="64756"/>
                  </a:cubicBezTo>
                  <a:cubicBezTo>
                    <a:pt x="9005" y="64843"/>
                    <a:pt x="9356" y="64887"/>
                    <a:pt x="9708" y="64887"/>
                  </a:cubicBezTo>
                  <a:lnTo>
                    <a:pt x="24158" y="64887"/>
                  </a:lnTo>
                  <a:cubicBezTo>
                    <a:pt x="26390" y="64887"/>
                    <a:pt x="29038" y="65132"/>
                    <a:pt x="31664" y="65132"/>
                  </a:cubicBezTo>
                  <a:cubicBezTo>
                    <a:pt x="34823" y="65132"/>
                    <a:pt x="37950" y="64778"/>
                    <a:pt x="40277" y="63218"/>
                  </a:cubicBezTo>
                  <a:cubicBezTo>
                    <a:pt x="45460" y="59661"/>
                    <a:pt x="44406" y="52765"/>
                    <a:pt x="44406" y="47275"/>
                  </a:cubicBezTo>
                  <a:lnTo>
                    <a:pt x="44406" y="28081"/>
                  </a:lnTo>
                  <a:cubicBezTo>
                    <a:pt x="44406" y="25709"/>
                    <a:pt x="44625" y="23250"/>
                    <a:pt x="43835" y="21010"/>
                  </a:cubicBezTo>
                  <a:cubicBezTo>
                    <a:pt x="42561" y="17496"/>
                    <a:pt x="39926" y="15783"/>
                    <a:pt x="36763" y="15124"/>
                  </a:cubicBezTo>
                  <a:lnTo>
                    <a:pt x="36763" y="12094"/>
                  </a:lnTo>
                  <a:cubicBezTo>
                    <a:pt x="39003" y="8009"/>
                    <a:pt x="36763" y="2036"/>
                    <a:pt x="31888" y="586"/>
                  </a:cubicBezTo>
                  <a:cubicBezTo>
                    <a:pt x="30451" y="136"/>
                    <a:pt x="28846" y="20"/>
                    <a:pt x="27232" y="20"/>
                  </a:cubicBezTo>
                  <a:cubicBezTo>
                    <a:pt x="25542" y="20"/>
                    <a:pt x="23841" y="147"/>
                    <a:pt x="22313" y="147"/>
                  </a:cubicBezTo>
                  <a:cubicBezTo>
                    <a:pt x="20695" y="147"/>
                    <a:pt x="18917" y="1"/>
                    <a:pt x="17169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127150" y="1165525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27487" y="1"/>
                  </a:moveTo>
                  <a:cubicBezTo>
                    <a:pt x="25721" y="1"/>
                    <a:pt x="23929" y="151"/>
                    <a:pt x="22313" y="151"/>
                  </a:cubicBezTo>
                  <a:cubicBezTo>
                    <a:pt x="20719" y="151"/>
                    <a:pt x="18952" y="5"/>
                    <a:pt x="17209" y="5"/>
                  </a:cubicBezTo>
                  <a:cubicBezTo>
                    <a:pt x="15783" y="5"/>
                    <a:pt x="14374" y="103"/>
                    <a:pt x="13090" y="458"/>
                  </a:cubicBezTo>
                  <a:cubicBezTo>
                    <a:pt x="8039" y="1820"/>
                    <a:pt x="5535" y="7881"/>
                    <a:pt x="7863" y="12141"/>
                  </a:cubicBezTo>
                  <a:lnTo>
                    <a:pt x="7863" y="15128"/>
                  </a:lnTo>
                  <a:cubicBezTo>
                    <a:pt x="4042" y="16050"/>
                    <a:pt x="967" y="18378"/>
                    <a:pt x="352" y="22946"/>
                  </a:cubicBezTo>
                  <a:cubicBezTo>
                    <a:pt x="1" y="25318"/>
                    <a:pt x="221" y="27909"/>
                    <a:pt x="221" y="30325"/>
                  </a:cubicBezTo>
                  <a:lnTo>
                    <a:pt x="221" y="52945"/>
                  </a:lnTo>
                  <a:cubicBezTo>
                    <a:pt x="221" y="54570"/>
                    <a:pt x="133" y="56283"/>
                    <a:pt x="572" y="57864"/>
                  </a:cubicBezTo>
                  <a:cubicBezTo>
                    <a:pt x="1670" y="61773"/>
                    <a:pt x="4876" y="64145"/>
                    <a:pt x="8697" y="64760"/>
                  </a:cubicBezTo>
                  <a:cubicBezTo>
                    <a:pt x="9049" y="64847"/>
                    <a:pt x="9400" y="64891"/>
                    <a:pt x="9752" y="64891"/>
                  </a:cubicBezTo>
                  <a:lnTo>
                    <a:pt x="24158" y="64891"/>
                  </a:lnTo>
                  <a:cubicBezTo>
                    <a:pt x="26391" y="64891"/>
                    <a:pt x="29025" y="65131"/>
                    <a:pt x="31630" y="65131"/>
                  </a:cubicBezTo>
                  <a:cubicBezTo>
                    <a:pt x="34815" y="65131"/>
                    <a:pt x="37958" y="64773"/>
                    <a:pt x="40277" y="63178"/>
                  </a:cubicBezTo>
                  <a:cubicBezTo>
                    <a:pt x="45460" y="59665"/>
                    <a:pt x="44406" y="52769"/>
                    <a:pt x="44406" y="47279"/>
                  </a:cubicBezTo>
                  <a:lnTo>
                    <a:pt x="44406" y="28041"/>
                  </a:lnTo>
                  <a:cubicBezTo>
                    <a:pt x="44406" y="25713"/>
                    <a:pt x="44625" y="23254"/>
                    <a:pt x="43879" y="21014"/>
                  </a:cubicBezTo>
                  <a:cubicBezTo>
                    <a:pt x="42605" y="17456"/>
                    <a:pt x="39926" y="15787"/>
                    <a:pt x="36763" y="15084"/>
                  </a:cubicBezTo>
                  <a:lnTo>
                    <a:pt x="36763" y="12098"/>
                  </a:lnTo>
                  <a:cubicBezTo>
                    <a:pt x="39003" y="7969"/>
                    <a:pt x="36763" y="2039"/>
                    <a:pt x="31932" y="546"/>
                  </a:cubicBezTo>
                  <a:cubicBezTo>
                    <a:pt x="30559" y="116"/>
                    <a:pt x="29032" y="1"/>
                    <a:pt x="27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284806" y="1308180"/>
              <a:ext cx="90221" cy="43529"/>
            </a:xfrm>
            <a:custGeom>
              <a:avLst/>
              <a:gdLst/>
              <a:ahLst/>
              <a:cxnLst/>
              <a:rect l="l" t="t" r="r" b="b"/>
              <a:pathLst>
                <a:path w="9928" h="4790" extrusionOk="0">
                  <a:moveTo>
                    <a:pt x="7502" y="1"/>
                  </a:moveTo>
                  <a:cubicBezTo>
                    <a:pt x="7476" y="1"/>
                    <a:pt x="7450" y="1"/>
                    <a:pt x="7424" y="2"/>
                  </a:cubicBezTo>
                  <a:lnTo>
                    <a:pt x="2461" y="2"/>
                  </a:lnTo>
                  <a:cubicBezTo>
                    <a:pt x="1099" y="2"/>
                    <a:pt x="1" y="1100"/>
                    <a:pt x="1" y="2462"/>
                  </a:cubicBezTo>
                  <a:lnTo>
                    <a:pt x="1" y="4790"/>
                  </a:lnTo>
                  <a:lnTo>
                    <a:pt x="2373" y="4790"/>
                  </a:lnTo>
                  <a:lnTo>
                    <a:pt x="2373" y="2462"/>
                  </a:lnTo>
                  <a:cubicBezTo>
                    <a:pt x="2373" y="2418"/>
                    <a:pt x="2417" y="2374"/>
                    <a:pt x="2461" y="2374"/>
                  </a:cubicBezTo>
                  <a:lnTo>
                    <a:pt x="7468" y="2374"/>
                  </a:lnTo>
                  <a:cubicBezTo>
                    <a:pt x="7512" y="2374"/>
                    <a:pt x="7555" y="2418"/>
                    <a:pt x="7555" y="2462"/>
                  </a:cubicBezTo>
                  <a:lnTo>
                    <a:pt x="7555" y="4790"/>
                  </a:lnTo>
                  <a:lnTo>
                    <a:pt x="9927" y="4790"/>
                  </a:lnTo>
                  <a:lnTo>
                    <a:pt x="9927" y="2462"/>
                  </a:lnTo>
                  <a:cubicBezTo>
                    <a:pt x="9927" y="1126"/>
                    <a:pt x="8870" y="1"/>
                    <a:pt x="7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277627" y="1300610"/>
              <a:ext cx="104579" cy="57887"/>
            </a:xfrm>
            <a:custGeom>
              <a:avLst/>
              <a:gdLst/>
              <a:ahLst/>
              <a:cxnLst/>
              <a:rect l="l" t="t" r="r" b="b"/>
              <a:pathLst>
                <a:path w="11508" h="6370" extrusionOk="0">
                  <a:moveTo>
                    <a:pt x="8258" y="1582"/>
                  </a:moveTo>
                  <a:cubicBezTo>
                    <a:pt x="9180" y="1582"/>
                    <a:pt x="9971" y="2372"/>
                    <a:pt x="9971" y="3295"/>
                  </a:cubicBezTo>
                  <a:lnTo>
                    <a:pt x="9971" y="4832"/>
                  </a:lnTo>
                  <a:lnTo>
                    <a:pt x="9092" y="4832"/>
                  </a:lnTo>
                  <a:lnTo>
                    <a:pt x="9092" y="3295"/>
                  </a:lnTo>
                  <a:cubicBezTo>
                    <a:pt x="9092" y="2812"/>
                    <a:pt x="8741" y="2460"/>
                    <a:pt x="8258" y="2460"/>
                  </a:cubicBezTo>
                  <a:lnTo>
                    <a:pt x="3294" y="2460"/>
                  </a:lnTo>
                  <a:cubicBezTo>
                    <a:pt x="2811" y="2460"/>
                    <a:pt x="2416" y="2812"/>
                    <a:pt x="2416" y="3295"/>
                  </a:cubicBezTo>
                  <a:lnTo>
                    <a:pt x="2416" y="4876"/>
                  </a:lnTo>
                  <a:lnTo>
                    <a:pt x="1582" y="4876"/>
                  </a:lnTo>
                  <a:lnTo>
                    <a:pt x="1582" y="3295"/>
                  </a:lnTo>
                  <a:cubicBezTo>
                    <a:pt x="1582" y="2372"/>
                    <a:pt x="2328" y="1582"/>
                    <a:pt x="3251" y="1582"/>
                  </a:cubicBezTo>
                  <a:close/>
                  <a:moveTo>
                    <a:pt x="3251" y="1"/>
                  </a:moveTo>
                  <a:cubicBezTo>
                    <a:pt x="1450" y="1"/>
                    <a:pt x="0" y="1494"/>
                    <a:pt x="44" y="3295"/>
                  </a:cubicBezTo>
                  <a:lnTo>
                    <a:pt x="44" y="6369"/>
                  </a:lnTo>
                  <a:lnTo>
                    <a:pt x="3953" y="6369"/>
                  </a:lnTo>
                  <a:lnTo>
                    <a:pt x="3953" y="3954"/>
                  </a:lnTo>
                  <a:lnTo>
                    <a:pt x="7555" y="3954"/>
                  </a:lnTo>
                  <a:lnTo>
                    <a:pt x="7555" y="6369"/>
                  </a:lnTo>
                  <a:lnTo>
                    <a:pt x="11508" y="6369"/>
                  </a:lnTo>
                  <a:lnTo>
                    <a:pt x="11508" y="3295"/>
                  </a:lnTo>
                  <a:cubicBezTo>
                    <a:pt x="11508" y="1494"/>
                    <a:pt x="10058" y="1"/>
                    <a:pt x="8258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173450" y="1343323"/>
              <a:ext cx="312937" cy="367217"/>
            </a:xfrm>
            <a:custGeom>
              <a:avLst/>
              <a:gdLst/>
              <a:ahLst/>
              <a:cxnLst/>
              <a:rect l="l" t="t" r="r" b="b"/>
              <a:pathLst>
                <a:path w="34436" h="40409" extrusionOk="0">
                  <a:moveTo>
                    <a:pt x="4657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35752"/>
                  </a:lnTo>
                  <a:cubicBezTo>
                    <a:pt x="1" y="38344"/>
                    <a:pt x="2065" y="40408"/>
                    <a:pt x="4657" y="40408"/>
                  </a:cubicBezTo>
                  <a:lnTo>
                    <a:pt x="29824" y="40408"/>
                  </a:lnTo>
                  <a:cubicBezTo>
                    <a:pt x="32371" y="40408"/>
                    <a:pt x="34435" y="38344"/>
                    <a:pt x="34435" y="35752"/>
                  </a:cubicBezTo>
                  <a:lnTo>
                    <a:pt x="34435" y="4656"/>
                  </a:lnTo>
                  <a:cubicBezTo>
                    <a:pt x="34435" y="2064"/>
                    <a:pt x="32371" y="0"/>
                    <a:pt x="29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166271" y="1336135"/>
              <a:ext cx="327295" cy="381584"/>
            </a:xfrm>
            <a:custGeom>
              <a:avLst/>
              <a:gdLst/>
              <a:ahLst/>
              <a:cxnLst/>
              <a:rect l="l" t="t" r="r" b="b"/>
              <a:pathLst>
                <a:path w="36016" h="41990" extrusionOk="0">
                  <a:moveTo>
                    <a:pt x="30614" y="1582"/>
                  </a:moveTo>
                  <a:cubicBezTo>
                    <a:pt x="32722" y="1582"/>
                    <a:pt x="34435" y="3295"/>
                    <a:pt x="34435" y="5447"/>
                  </a:cubicBezTo>
                  <a:lnTo>
                    <a:pt x="34435" y="36587"/>
                  </a:lnTo>
                  <a:cubicBezTo>
                    <a:pt x="34435" y="38696"/>
                    <a:pt x="32722" y="40408"/>
                    <a:pt x="30614" y="40408"/>
                  </a:cubicBezTo>
                  <a:lnTo>
                    <a:pt x="5403" y="40408"/>
                  </a:lnTo>
                  <a:cubicBezTo>
                    <a:pt x="3294" y="40408"/>
                    <a:pt x="1581" y="38696"/>
                    <a:pt x="1581" y="36587"/>
                  </a:cubicBezTo>
                  <a:lnTo>
                    <a:pt x="1581" y="5447"/>
                  </a:lnTo>
                  <a:cubicBezTo>
                    <a:pt x="1581" y="3295"/>
                    <a:pt x="3294" y="1582"/>
                    <a:pt x="5403" y="1582"/>
                  </a:cubicBezTo>
                  <a:close/>
                  <a:moveTo>
                    <a:pt x="5403" y="1"/>
                  </a:moveTo>
                  <a:cubicBezTo>
                    <a:pt x="2460" y="45"/>
                    <a:pt x="44" y="2460"/>
                    <a:pt x="0" y="5447"/>
                  </a:cubicBezTo>
                  <a:lnTo>
                    <a:pt x="0" y="36587"/>
                  </a:lnTo>
                  <a:cubicBezTo>
                    <a:pt x="44" y="39530"/>
                    <a:pt x="2460" y="41946"/>
                    <a:pt x="5403" y="41990"/>
                  </a:cubicBezTo>
                  <a:lnTo>
                    <a:pt x="30614" y="41990"/>
                  </a:lnTo>
                  <a:cubicBezTo>
                    <a:pt x="33556" y="41990"/>
                    <a:pt x="36016" y="39530"/>
                    <a:pt x="36016" y="36587"/>
                  </a:cubicBezTo>
                  <a:lnTo>
                    <a:pt x="36016" y="5447"/>
                  </a:lnTo>
                  <a:cubicBezTo>
                    <a:pt x="36016" y="2460"/>
                    <a:pt x="33556" y="1"/>
                    <a:pt x="30614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73450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4613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5842"/>
                  </a:lnTo>
                  <a:cubicBezTo>
                    <a:pt x="3251" y="5842"/>
                    <a:pt x="5842" y="3250"/>
                    <a:pt x="5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166671" y="1336135"/>
              <a:ext cx="67057" cy="67466"/>
            </a:xfrm>
            <a:custGeom>
              <a:avLst/>
              <a:gdLst/>
              <a:ahLst/>
              <a:cxnLst/>
              <a:rect l="l" t="t" r="r" b="b"/>
              <a:pathLst>
                <a:path w="7379" h="7424" extrusionOk="0">
                  <a:moveTo>
                    <a:pt x="5754" y="1582"/>
                  </a:moveTo>
                  <a:cubicBezTo>
                    <a:pt x="5403" y="3778"/>
                    <a:pt x="3733" y="5447"/>
                    <a:pt x="1537" y="5798"/>
                  </a:cubicBezTo>
                  <a:lnTo>
                    <a:pt x="1537" y="5447"/>
                  </a:lnTo>
                  <a:cubicBezTo>
                    <a:pt x="1537" y="3295"/>
                    <a:pt x="3250" y="1582"/>
                    <a:pt x="5359" y="1582"/>
                  </a:cubicBezTo>
                  <a:close/>
                  <a:moveTo>
                    <a:pt x="5359" y="1"/>
                  </a:moveTo>
                  <a:cubicBezTo>
                    <a:pt x="2416" y="45"/>
                    <a:pt x="0" y="2460"/>
                    <a:pt x="0" y="5447"/>
                  </a:cubicBezTo>
                  <a:lnTo>
                    <a:pt x="0" y="7423"/>
                  </a:lnTo>
                  <a:lnTo>
                    <a:pt x="747" y="7423"/>
                  </a:lnTo>
                  <a:cubicBezTo>
                    <a:pt x="4392" y="7423"/>
                    <a:pt x="7379" y="4437"/>
                    <a:pt x="7379" y="791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433284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1" y="0"/>
                  </a:moveTo>
                  <a:cubicBezTo>
                    <a:pt x="1" y="3250"/>
                    <a:pt x="2636" y="5842"/>
                    <a:pt x="5842" y="5842"/>
                  </a:cubicBezTo>
                  <a:lnTo>
                    <a:pt x="5842" y="4656"/>
                  </a:lnTo>
                  <a:cubicBezTo>
                    <a:pt x="5842" y="2064"/>
                    <a:pt x="3778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426505" y="1336534"/>
              <a:ext cx="67057" cy="67066"/>
            </a:xfrm>
            <a:custGeom>
              <a:avLst/>
              <a:gdLst/>
              <a:ahLst/>
              <a:cxnLst/>
              <a:rect l="l" t="t" r="r" b="b"/>
              <a:pathLst>
                <a:path w="7379" h="7380" extrusionOk="0">
                  <a:moveTo>
                    <a:pt x="1977" y="1538"/>
                  </a:moveTo>
                  <a:cubicBezTo>
                    <a:pt x="4085" y="1538"/>
                    <a:pt x="5842" y="3251"/>
                    <a:pt x="5842" y="5403"/>
                  </a:cubicBezTo>
                  <a:lnTo>
                    <a:pt x="5842" y="5798"/>
                  </a:lnTo>
                  <a:cubicBezTo>
                    <a:pt x="3646" y="5447"/>
                    <a:pt x="1933" y="3734"/>
                    <a:pt x="1581" y="1538"/>
                  </a:cubicBezTo>
                  <a:close/>
                  <a:moveTo>
                    <a:pt x="0" y="1"/>
                  </a:moveTo>
                  <a:lnTo>
                    <a:pt x="0" y="791"/>
                  </a:lnTo>
                  <a:cubicBezTo>
                    <a:pt x="44" y="4393"/>
                    <a:pt x="2943" y="7335"/>
                    <a:pt x="6588" y="7379"/>
                  </a:cubicBezTo>
                  <a:lnTo>
                    <a:pt x="7379" y="7379"/>
                  </a:lnTo>
                  <a:lnTo>
                    <a:pt x="7379" y="5403"/>
                  </a:lnTo>
                  <a:cubicBezTo>
                    <a:pt x="7335" y="2416"/>
                    <a:pt x="4919" y="1"/>
                    <a:pt x="197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173450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1" y="0"/>
                  </a:moveTo>
                  <a:lnTo>
                    <a:pt x="1" y="1230"/>
                  </a:lnTo>
                  <a:cubicBezTo>
                    <a:pt x="1" y="3778"/>
                    <a:pt x="2065" y="5842"/>
                    <a:pt x="4613" y="5842"/>
                  </a:cubicBezTo>
                  <a:lnTo>
                    <a:pt x="5842" y="5842"/>
                  </a:lnTo>
                  <a:cubicBezTo>
                    <a:pt x="5842" y="2636"/>
                    <a:pt x="325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166271" y="1650271"/>
              <a:ext cx="67457" cy="67466"/>
            </a:xfrm>
            <a:custGeom>
              <a:avLst/>
              <a:gdLst/>
              <a:ahLst/>
              <a:cxnLst/>
              <a:rect l="l" t="t" r="r" b="b"/>
              <a:pathLst>
                <a:path w="7423" h="7424" extrusionOk="0">
                  <a:moveTo>
                    <a:pt x="1581" y="1626"/>
                  </a:moveTo>
                  <a:cubicBezTo>
                    <a:pt x="3734" y="1933"/>
                    <a:pt x="5447" y="3646"/>
                    <a:pt x="5798" y="5842"/>
                  </a:cubicBezTo>
                  <a:lnTo>
                    <a:pt x="5403" y="5842"/>
                  </a:lnTo>
                  <a:cubicBezTo>
                    <a:pt x="3294" y="5842"/>
                    <a:pt x="1581" y="4130"/>
                    <a:pt x="1581" y="1977"/>
                  </a:cubicBezTo>
                  <a:lnTo>
                    <a:pt x="1581" y="1626"/>
                  </a:lnTo>
                  <a:close/>
                  <a:moveTo>
                    <a:pt x="0" y="1"/>
                  </a:moveTo>
                  <a:lnTo>
                    <a:pt x="0" y="2021"/>
                  </a:lnTo>
                  <a:cubicBezTo>
                    <a:pt x="44" y="4964"/>
                    <a:pt x="2460" y="7380"/>
                    <a:pt x="5403" y="7424"/>
                  </a:cubicBezTo>
                  <a:lnTo>
                    <a:pt x="7423" y="7424"/>
                  </a:lnTo>
                  <a:lnTo>
                    <a:pt x="7379" y="6589"/>
                  </a:lnTo>
                  <a:cubicBezTo>
                    <a:pt x="7379" y="2988"/>
                    <a:pt x="4436" y="45"/>
                    <a:pt x="79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433284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5842" y="0"/>
                  </a:moveTo>
                  <a:cubicBezTo>
                    <a:pt x="2636" y="0"/>
                    <a:pt x="1" y="2592"/>
                    <a:pt x="1" y="5842"/>
                  </a:cubicBezTo>
                  <a:lnTo>
                    <a:pt x="1231" y="5842"/>
                  </a:lnTo>
                  <a:cubicBezTo>
                    <a:pt x="3778" y="5842"/>
                    <a:pt x="5842" y="3778"/>
                    <a:pt x="5842" y="1230"/>
                  </a:cubicBezTo>
                  <a:lnTo>
                    <a:pt x="5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426505" y="1650671"/>
              <a:ext cx="66657" cy="67066"/>
            </a:xfrm>
            <a:custGeom>
              <a:avLst/>
              <a:gdLst/>
              <a:ahLst/>
              <a:cxnLst/>
              <a:rect l="l" t="t" r="r" b="b"/>
              <a:pathLst>
                <a:path w="7335" h="7380" extrusionOk="0">
                  <a:moveTo>
                    <a:pt x="5798" y="1582"/>
                  </a:moveTo>
                  <a:lnTo>
                    <a:pt x="5798" y="1977"/>
                  </a:lnTo>
                  <a:cubicBezTo>
                    <a:pt x="5798" y="4086"/>
                    <a:pt x="4085" y="5798"/>
                    <a:pt x="1977" y="5798"/>
                  </a:cubicBezTo>
                  <a:lnTo>
                    <a:pt x="1581" y="5798"/>
                  </a:lnTo>
                  <a:cubicBezTo>
                    <a:pt x="1889" y="3646"/>
                    <a:pt x="3602" y="1889"/>
                    <a:pt x="5798" y="1582"/>
                  </a:cubicBezTo>
                  <a:close/>
                  <a:moveTo>
                    <a:pt x="6588" y="1"/>
                  </a:moveTo>
                  <a:cubicBezTo>
                    <a:pt x="2943" y="1"/>
                    <a:pt x="0" y="2944"/>
                    <a:pt x="0" y="6589"/>
                  </a:cubicBezTo>
                  <a:lnTo>
                    <a:pt x="0" y="7380"/>
                  </a:lnTo>
                  <a:lnTo>
                    <a:pt x="1977" y="7380"/>
                  </a:lnTo>
                  <a:cubicBezTo>
                    <a:pt x="4919" y="7336"/>
                    <a:pt x="7335" y="4964"/>
                    <a:pt x="7335" y="1977"/>
                  </a:cubicBezTo>
                  <a:lnTo>
                    <a:pt x="733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236516" y="1486223"/>
              <a:ext cx="45510" cy="224325"/>
            </a:xfrm>
            <a:custGeom>
              <a:avLst/>
              <a:gdLst/>
              <a:ahLst/>
              <a:cxnLst/>
              <a:rect l="l" t="t" r="r" b="b"/>
              <a:pathLst>
                <a:path w="5008" h="24685" extrusionOk="0">
                  <a:moveTo>
                    <a:pt x="0" y="0"/>
                  </a:moveTo>
                  <a:lnTo>
                    <a:pt x="0" y="24684"/>
                  </a:lnTo>
                  <a:lnTo>
                    <a:pt x="5007" y="24684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229328" y="1479435"/>
              <a:ext cx="59487" cy="238292"/>
            </a:xfrm>
            <a:custGeom>
              <a:avLst/>
              <a:gdLst/>
              <a:ahLst/>
              <a:cxnLst/>
              <a:rect l="l" t="t" r="r" b="b"/>
              <a:pathLst>
                <a:path w="6546" h="26222" extrusionOk="0">
                  <a:moveTo>
                    <a:pt x="5008" y="1538"/>
                  </a:moveTo>
                  <a:lnTo>
                    <a:pt x="5008" y="24640"/>
                  </a:lnTo>
                  <a:lnTo>
                    <a:pt x="1538" y="24640"/>
                  </a:lnTo>
                  <a:lnTo>
                    <a:pt x="1538" y="1538"/>
                  </a:lnTo>
                  <a:close/>
                  <a:moveTo>
                    <a:pt x="1" y="0"/>
                  </a:moveTo>
                  <a:lnTo>
                    <a:pt x="1" y="26222"/>
                  </a:lnTo>
                  <a:lnTo>
                    <a:pt x="6545" y="26222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236516" y="1343323"/>
              <a:ext cx="45510" cy="217936"/>
            </a:xfrm>
            <a:custGeom>
              <a:avLst/>
              <a:gdLst/>
              <a:ahLst/>
              <a:cxnLst/>
              <a:rect l="l" t="t" r="r" b="b"/>
              <a:pathLst>
                <a:path w="5008" h="23982" extrusionOk="0">
                  <a:moveTo>
                    <a:pt x="0" y="0"/>
                  </a:moveTo>
                  <a:lnTo>
                    <a:pt x="0" y="21478"/>
                  </a:lnTo>
                  <a:cubicBezTo>
                    <a:pt x="0" y="22839"/>
                    <a:pt x="1098" y="23981"/>
                    <a:pt x="2504" y="23981"/>
                  </a:cubicBezTo>
                  <a:cubicBezTo>
                    <a:pt x="3866" y="23981"/>
                    <a:pt x="5007" y="22839"/>
                    <a:pt x="5007" y="21478"/>
                  </a:cubicBez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229328" y="1336135"/>
              <a:ext cx="59487" cy="231913"/>
            </a:xfrm>
            <a:custGeom>
              <a:avLst/>
              <a:gdLst/>
              <a:ahLst/>
              <a:cxnLst/>
              <a:rect l="l" t="t" r="r" b="b"/>
              <a:pathLst>
                <a:path w="6546" h="25520" extrusionOk="0">
                  <a:moveTo>
                    <a:pt x="5008" y="1582"/>
                  </a:moveTo>
                  <a:lnTo>
                    <a:pt x="5008" y="22269"/>
                  </a:lnTo>
                  <a:cubicBezTo>
                    <a:pt x="5008" y="23411"/>
                    <a:pt x="4140" y="23982"/>
                    <a:pt x="3273" y="23982"/>
                  </a:cubicBezTo>
                  <a:cubicBezTo>
                    <a:pt x="2406" y="23982"/>
                    <a:pt x="1538" y="23411"/>
                    <a:pt x="1538" y="22269"/>
                  </a:cubicBezTo>
                  <a:lnTo>
                    <a:pt x="1538" y="1582"/>
                  </a:lnTo>
                  <a:close/>
                  <a:moveTo>
                    <a:pt x="1" y="1"/>
                  </a:moveTo>
                  <a:lnTo>
                    <a:pt x="1" y="22225"/>
                  </a:lnTo>
                  <a:cubicBezTo>
                    <a:pt x="1" y="24070"/>
                    <a:pt x="1450" y="25519"/>
                    <a:pt x="3295" y="25519"/>
                  </a:cubicBezTo>
                  <a:cubicBezTo>
                    <a:pt x="5096" y="25519"/>
                    <a:pt x="6545" y="24070"/>
                    <a:pt x="6545" y="22269"/>
                  </a:cubicBez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227338" y="1456678"/>
              <a:ext cx="63467" cy="77844"/>
            </a:xfrm>
            <a:custGeom>
              <a:avLst/>
              <a:gdLst/>
              <a:ahLst/>
              <a:cxnLst/>
              <a:rect l="l" t="t" r="r" b="b"/>
              <a:pathLst>
                <a:path w="6984" h="8566" extrusionOk="0">
                  <a:moveTo>
                    <a:pt x="3514" y="1933"/>
                  </a:moveTo>
                  <a:cubicBezTo>
                    <a:pt x="4480" y="1933"/>
                    <a:pt x="5227" y="2724"/>
                    <a:pt x="5227" y="3690"/>
                  </a:cubicBezTo>
                  <a:lnTo>
                    <a:pt x="5227" y="5359"/>
                  </a:lnTo>
                  <a:cubicBezTo>
                    <a:pt x="5227" y="6501"/>
                    <a:pt x="4359" y="7072"/>
                    <a:pt x="3492" y="7072"/>
                  </a:cubicBezTo>
                  <a:cubicBezTo>
                    <a:pt x="2625" y="7072"/>
                    <a:pt x="1757" y="6501"/>
                    <a:pt x="1757" y="5359"/>
                  </a:cubicBezTo>
                  <a:lnTo>
                    <a:pt x="1757" y="3690"/>
                  </a:lnTo>
                  <a:cubicBezTo>
                    <a:pt x="1757" y="2724"/>
                    <a:pt x="2548" y="1933"/>
                    <a:pt x="3514" y="1933"/>
                  </a:cubicBezTo>
                  <a:close/>
                  <a:moveTo>
                    <a:pt x="3470" y="1"/>
                  </a:moveTo>
                  <a:cubicBezTo>
                    <a:pt x="1494" y="1"/>
                    <a:pt x="0" y="1714"/>
                    <a:pt x="220" y="3690"/>
                  </a:cubicBezTo>
                  <a:lnTo>
                    <a:pt x="220" y="5272"/>
                  </a:lnTo>
                  <a:cubicBezTo>
                    <a:pt x="220" y="7116"/>
                    <a:pt x="1669" y="8566"/>
                    <a:pt x="3514" y="8566"/>
                  </a:cubicBezTo>
                  <a:cubicBezTo>
                    <a:pt x="5271" y="8566"/>
                    <a:pt x="6720" y="7116"/>
                    <a:pt x="6764" y="5359"/>
                  </a:cubicBezTo>
                  <a:lnTo>
                    <a:pt x="6764" y="3690"/>
                  </a:lnTo>
                  <a:cubicBezTo>
                    <a:pt x="6984" y="1714"/>
                    <a:pt x="5447" y="1"/>
                    <a:pt x="347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2254073" y="1485024"/>
              <a:ext cx="9996" cy="54689"/>
            </a:xfrm>
            <a:custGeom>
              <a:avLst/>
              <a:gdLst/>
              <a:ahLst/>
              <a:cxnLst/>
              <a:rect l="l" t="t" r="r" b="b"/>
              <a:pathLst>
                <a:path w="1100" h="6018" extrusionOk="0">
                  <a:moveTo>
                    <a:pt x="572" y="0"/>
                  </a:moveTo>
                  <a:cubicBezTo>
                    <a:pt x="265" y="0"/>
                    <a:pt x="1" y="220"/>
                    <a:pt x="1" y="527"/>
                  </a:cubicBezTo>
                  <a:lnTo>
                    <a:pt x="1" y="5491"/>
                  </a:lnTo>
                  <a:cubicBezTo>
                    <a:pt x="1" y="5798"/>
                    <a:pt x="265" y="6018"/>
                    <a:pt x="572" y="6018"/>
                  </a:cubicBezTo>
                  <a:cubicBezTo>
                    <a:pt x="879" y="6018"/>
                    <a:pt x="1099" y="5798"/>
                    <a:pt x="1099" y="5491"/>
                  </a:cubicBezTo>
                  <a:lnTo>
                    <a:pt x="1099" y="527"/>
                  </a:lnTo>
                  <a:cubicBezTo>
                    <a:pt x="1099" y="220"/>
                    <a:pt x="879" y="0"/>
                    <a:pt x="572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377806" y="1550085"/>
              <a:ext cx="45510" cy="160467"/>
            </a:xfrm>
            <a:custGeom>
              <a:avLst/>
              <a:gdLst/>
              <a:ahLst/>
              <a:cxnLst/>
              <a:rect l="l" t="t" r="r" b="b"/>
              <a:pathLst>
                <a:path w="5008" h="17658" extrusionOk="0">
                  <a:moveTo>
                    <a:pt x="1" y="1"/>
                  </a:moveTo>
                  <a:lnTo>
                    <a:pt x="1" y="17657"/>
                  </a:lnTo>
                  <a:lnTo>
                    <a:pt x="5008" y="17657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371018" y="1543296"/>
              <a:ext cx="59487" cy="174435"/>
            </a:xfrm>
            <a:custGeom>
              <a:avLst/>
              <a:gdLst/>
              <a:ahLst/>
              <a:cxnLst/>
              <a:rect l="l" t="t" r="r" b="b"/>
              <a:pathLst>
                <a:path w="6546" h="19195" extrusionOk="0">
                  <a:moveTo>
                    <a:pt x="5008" y="1538"/>
                  </a:moveTo>
                  <a:lnTo>
                    <a:pt x="5008" y="17613"/>
                  </a:lnTo>
                  <a:lnTo>
                    <a:pt x="1538" y="17613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9195"/>
                  </a:lnTo>
                  <a:lnTo>
                    <a:pt x="6545" y="19195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377806" y="1343323"/>
              <a:ext cx="45510" cy="281794"/>
            </a:xfrm>
            <a:custGeom>
              <a:avLst/>
              <a:gdLst/>
              <a:ahLst/>
              <a:cxnLst/>
              <a:rect l="l" t="t" r="r" b="b"/>
              <a:pathLst>
                <a:path w="5008" h="31009" extrusionOk="0">
                  <a:moveTo>
                    <a:pt x="1" y="0"/>
                  </a:moveTo>
                  <a:lnTo>
                    <a:pt x="1" y="28505"/>
                  </a:lnTo>
                  <a:cubicBezTo>
                    <a:pt x="1" y="29867"/>
                    <a:pt x="1143" y="31009"/>
                    <a:pt x="2504" y="31009"/>
                  </a:cubicBezTo>
                  <a:cubicBezTo>
                    <a:pt x="3910" y="31009"/>
                    <a:pt x="5008" y="29867"/>
                    <a:pt x="5008" y="2850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370627" y="1336135"/>
              <a:ext cx="59878" cy="295771"/>
            </a:xfrm>
            <a:custGeom>
              <a:avLst/>
              <a:gdLst/>
              <a:ahLst/>
              <a:cxnLst/>
              <a:rect l="l" t="t" r="r" b="b"/>
              <a:pathLst>
                <a:path w="6589" h="32547" extrusionOk="0">
                  <a:moveTo>
                    <a:pt x="5051" y="1582"/>
                  </a:moveTo>
                  <a:lnTo>
                    <a:pt x="5051" y="29296"/>
                  </a:lnTo>
                  <a:cubicBezTo>
                    <a:pt x="5117" y="30504"/>
                    <a:pt x="4217" y="31108"/>
                    <a:pt x="3316" y="31108"/>
                  </a:cubicBezTo>
                  <a:cubicBezTo>
                    <a:pt x="2416" y="31108"/>
                    <a:pt x="1515" y="30504"/>
                    <a:pt x="1581" y="29296"/>
                  </a:cubicBezTo>
                  <a:lnTo>
                    <a:pt x="1581" y="1582"/>
                  </a:lnTo>
                  <a:close/>
                  <a:moveTo>
                    <a:pt x="0" y="1"/>
                  </a:moveTo>
                  <a:lnTo>
                    <a:pt x="0" y="29252"/>
                  </a:lnTo>
                  <a:cubicBezTo>
                    <a:pt x="0" y="31097"/>
                    <a:pt x="1493" y="32547"/>
                    <a:pt x="3294" y="32547"/>
                  </a:cubicBezTo>
                  <a:cubicBezTo>
                    <a:pt x="5095" y="32547"/>
                    <a:pt x="6588" y="31097"/>
                    <a:pt x="6588" y="29296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2370627" y="1527038"/>
              <a:ext cx="59878" cy="71355"/>
            </a:xfrm>
            <a:custGeom>
              <a:avLst/>
              <a:gdLst/>
              <a:ahLst/>
              <a:cxnLst/>
              <a:rect l="l" t="t" r="r" b="b"/>
              <a:pathLst>
                <a:path w="6589" h="7852" extrusionOk="0">
                  <a:moveTo>
                    <a:pt x="3294" y="1219"/>
                  </a:moveTo>
                  <a:cubicBezTo>
                    <a:pt x="4260" y="1219"/>
                    <a:pt x="5051" y="2010"/>
                    <a:pt x="5051" y="2976"/>
                  </a:cubicBezTo>
                  <a:lnTo>
                    <a:pt x="5051" y="4601"/>
                  </a:lnTo>
                  <a:cubicBezTo>
                    <a:pt x="5117" y="5831"/>
                    <a:pt x="4217" y="6446"/>
                    <a:pt x="3316" y="6446"/>
                  </a:cubicBezTo>
                  <a:cubicBezTo>
                    <a:pt x="2416" y="6446"/>
                    <a:pt x="1515" y="5831"/>
                    <a:pt x="1581" y="4601"/>
                  </a:cubicBezTo>
                  <a:lnTo>
                    <a:pt x="1581" y="2976"/>
                  </a:lnTo>
                  <a:cubicBezTo>
                    <a:pt x="1581" y="2010"/>
                    <a:pt x="2372" y="1219"/>
                    <a:pt x="3294" y="1219"/>
                  </a:cubicBezTo>
                  <a:close/>
                  <a:moveTo>
                    <a:pt x="3289" y="0"/>
                  </a:moveTo>
                  <a:cubicBezTo>
                    <a:pt x="1757" y="0"/>
                    <a:pt x="220" y="977"/>
                    <a:pt x="0" y="2932"/>
                  </a:cubicBezTo>
                  <a:lnTo>
                    <a:pt x="0" y="4557"/>
                  </a:lnTo>
                  <a:cubicBezTo>
                    <a:pt x="0" y="6402"/>
                    <a:pt x="1493" y="7851"/>
                    <a:pt x="3294" y="7851"/>
                  </a:cubicBezTo>
                  <a:cubicBezTo>
                    <a:pt x="5095" y="7851"/>
                    <a:pt x="6588" y="6358"/>
                    <a:pt x="6544" y="4557"/>
                  </a:cubicBezTo>
                  <a:lnTo>
                    <a:pt x="6544" y="2932"/>
                  </a:lnTo>
                  <a:cubicBezTo>
                    <a:pt x="6347" y="977"/>
                    <a:pt x="4820" y="0"/>
                    <a:pt x="3289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2395772" y="1548885"/>
              <a:ext cx="9987" cy="54698"/>
            </a:xfrm>
            <a:custGeom>
              <a:avLst/>
              <a:gdLst/>
              <a:ahLst/>
              <a:cxnLst/>
              <a:rect l="l" t="t" r="r" b="b"/>
              <a:pathLst>
                <a:path w="1099" h="6019" extrusionOk="0">
                  <a:moveTo>
                    <a:pt x="527" y="1"/>
                  </a:moveTo>
                  <a:cubicBezTo>
                    <a:pt x="220" y="1"/>
                    <a:pt x="0" y="220"/>
                    <a:pt x="0" y="528"/>
                  </a:cubicBezTo>
                  <a:lnTo>
                    <a:pt x="0" y="5491"/>
                  </a:lnTo>
                  <a:cubicBezTo>
                    <a:pt x="0" y="5798"/>
                    <a:pt x="220" y="6018"/>
                    <a:pt x="527" y="6018"/>
                  </a:cubicBezTo>
                  <a:cubicBezTo>
                    <a:pt x="835" y="6018"/>
                    <a:pt x="1098" y="5798"/>
                    <a:pt x="1098" y="5491"/>
                  </a:cubicBezTo>
                  <a:lnTo>
                    <a:pt x="1098" y="528"/>
                  </a:lnTo>
                  <a:cubicBezTo>
                    <a:pt x="1098" y="220"/>
                    <a:pt x="835" y="1"/>
                    <a:pt x="52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242904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236116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45" y="1538"/>
                  </a:moveTo>
                  <a:lnTo>
                    <a:pt x="1845" y="10762"/>
                  </a:lnTo>
                  <a:lnTo>
                    <a:pt x="1538" y="10762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6" y="12299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399761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392973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89" y="1538"/>
                  </a:moveTo>
                  <a:lnTo>
                    <a:pt x="1889" y="10718"/>
                  </a:lnTo>
                  <a:lnTo>
                    <a:pt x="1538" y="10718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7" y="12299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234917" y="1210802"/>
              <a:ext cx="190001" cy="47500"/>
            </a:xfrm>
            <a:custGeom>
              <a:avLst/>
              <a:gdLst/>
              <a:ahLst/>
              <a:cxnLst/>
              <a:rect l="l" t="t" r="r" b="b"/>
              <a:pathLst>
                <a:path w="20908" h="5227" extrusionOk="0">
                  <a:moveTo>
                    <a:pt x="3427" y="0"/>
                  </a:moveTo>
                  <a:cubicBezTo>
                    <a:pt x="1538" y="0"/>
                    <a:pt x="1" y="1537"/>
                    <a:pt x="1" y="3426"/>
                  </a:cubicBezTo>
                  <a:lnTo>
                    <a:pt x="1" y="4480"/>
                  </a:lnTo>
                  <a:cubicBezTo>
                    <a:pt x="1" y="4876"/>
                    <a:pt x="352" y="5227"/>
                    <a:pt x="791" y="5227"/>
                  </a:cubicBezTo>
                  <a:lnTo>
                    <a:pt x="2504" y="5227"/>
                  </a:lnTo>
                  <a:cubicBezTo>
                    <a:pt x="2943" y="5227"/>
                    <a:pt x="3295" y="4876"/>
                    <a:pt x="3295" y="4480"/>
                  </a:cubicBezTo>
                  <a:lnTo>
                    <a:pt x="3295" y="3426"/>
                  </a:lnTo>
                  <a:cubicBezTo>
                    <a:pt x="3295" y="3382"/>
                    <a:pt x="3339" y="3294"/>
                    <a:pt x="3427" y="3294"/>
                  </a:cubicBezTo>
                  <a:lnTo>
                    <a:pt x="17525" y="3294"/>
                  </a:lnTo>
                  <a:cubicBezTo>
                    <a:pt x="17569" y="3294"/>
                    <a:pt x="17613" y="3382"/>
                    <a:pt x="17613" y="3426"/>
                  </a:cubicBezTo>
                  <a:lnTo>
                    <a:pt x="17613" y="4480"/>
                  </a:lnTo>
                  <a:cubicBezTo>
                    <a:pt x="17613" y="4876"/>
                    <a:pt x="17965" y="5227"/>
                    <a:pt x="18404" y="5227"/>
                  </a:cubicBezTo>
                  <a:lnTo>
                    <a:pt x="20161" y="5227"/>
                  </a:lnTo>
                  <a:cubicBezTo>
                    <a:pt x="20556" y="5227"/>
                    <a:pt x="20907" y="4876"/>
                    <a:pt x="20907" y="4436"/>
                  </a:cubicBezTo>
                  <a:lnTo>
                    <a:pt x="20907" y="3426"/>
                  </a:lnTo>
                  <a:cubicBezTo>
                    <a:pt x="20907" y="1537"/>
                    <a:pt x="19370" y="0"/>
                    <a:pt x="17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228137" y="1204013"/>
              <a:ext cx="203960" cy="61477"/>
            </a:xfrm>
            <a:custGeom>
              <a:avLst/>
              <a:gdLst/>
              <a:ahLst/>
              <a:cxnLst/>
              <a:rect l="l" t="t" r="r" b="b"/>
              <a:pathLst>
                <a:path w="22444" h="6765" extrusionOk="0">
                  <a:moveTo>
                    <a:pt x="18271" y="1538"/>
                  </a:moveTo>
                  <a:cubicBezTo>
                    <a:pt x="19721" y="1538"/>
                    <a:pt x="20907" y="2724"/>
                    <a:pt x="20907" y="4173"/>
                  </a:cubicBezTo>
                  <a:lnTo>
                    <a:pt x="20907" y="5227"/>
                  </a:lnTo>
                  <a:lnTo>
                    <a:pt x="19150" y="5227"/>
                  </a:lnTo>
                  <a:lnTo>
                    <a:pt x="19150" y="4173"/>
                  </a:lnTo>
                  <a:cubicBezTo>
                    <a:pt x="19150" y="3690"/>
                    <a:pt x="18755" y="3295"/>
                    <a:pt x="18271" y="3295"/>
                  </a:cubicBezTo>
                  <a:lnTo>
                    <a:pt x="4173" y="3295"/>
                  </a:lnTo>
                  <a:cubicBezTo>
                    <a:pt x="3646" y="3295"/>
                    <a:pt x="3250" y="3690"/>
                    <a:pt x="3250" y="4173"/>
                  </a:cubicBezTo>
                  <a:lnTo>
                    <a:pt x="3250" y="5227"/>
                  </a:lnTo>
                  <a:lnTo>
                    <a:pt x="1537" y="5227"/>
                  </a:lnTo>
                  <a:lnTo>
                    <a:pt x="1537" y="4173"/>
                  </a:lnTo>
                  <a:cubicBezTo>
                    <a:pt x="1537" y="2724"/>
                    <a:pt x="2679" y="1538"/>
                    <a:pt x="4173" y="1538"/>
                  </a:cubicBezTo>
                  <a:close/>
                  <a:moveTo>
                    <a:pt x="4173" y="1"/>
                  </a:moveTo>
                  <a:cubicBezTo>
                    <a:pt x="1845" y="1"/>
                    <a:pt x="0" y="1889"/>
                    <a:pt x="0" y="4173"/>
                  </a:cubicBezTo>
                  <a:lnTo>
                    <a:pt x="0" y="5227"/>
                  </a:lnTo>
                  <a:cubicBezTo>
                    <a:pt x="0" y="6062"/>
                    <a:pt x="659" y="6764"/>
                    <a:pt x="1537" y="6764"/>
                  </a:cubicBezTo>
                  <a:lnTo>
                    <a:pt x="3250" y="6764"/>
                  </a:lnTo>
                  <a:cubicBezTo>
                    <a:pt x="4129" y="6764"/>
                    <a:pt x="4831" y="6062"/>
                    <a:pt x="4831" y="5227"/>
                  </a:cubicBezTo>
                  <a:lnTo>
                    <a:pt x="4831" y="4832"/>
                  </a:lnTo>
                  <a:lnTo>
                    <a:pt x="17613" y="4832"/>
                  </a:lnTo>
                  <a:lnTo>
                    <a:pt x="17613" y="5227"/>
                  </a:lnTo>
                  <a:cubicBezTo>
                    <a:pt x="17613" y="6062"/>
                    <a:pt x="18271" y="6764"/>
                    <a:pt x="19150" y="6764"/>
                  </a:cubicBezTo>
                  <a:lnTo>
                    <a:pt x="20907" y="6764"/>
                  </a:lnTo>
                  <a:cubicBezTo>
                    <a:pt x="21741" y="6764"/>
                    <a:pt x="22444" y="6062"/>
                    <a:pt x="22444" y="5227"/>
                  </a:cubicBezTo>
                  <a:lnTo>
                    <a:pt x="22444" y="4173"/>
                  </a:lnTo>
                  <a:cubicBezTo>
                    <a:pt x="22444" y="1889"/>
                    <a:pt x="20555" y="1"/>
                    <a:pt x="1827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2192633" y="1416736"/>
              <a:ext cx="14358" cy="103816"/>
            </a:xfrm>
            <a:custGeom>
              <a:avLst/>
              <a:gdLst/>
              <a:ahLst/>
              <a:cxnLst/>
              <a:rect l="l" t="t" r="r" b="b"/>
              <a:pathLst>
                <a:path w="1580" h="11424" extrusionOk="0">
                  <a:moveTo>
                    <a:pt x="715" y="0"/>
                  </a:moveTo>
                  <a:cubicBezTo>
                    <a:pt x="311" y="0"/>
                    <a:pt x="1" y="336"/>
                    <a:pt x="42" y="750"/>
                  </a:cubicBezTo>
                  <a:lnTo>
                    <a:pt x="42" y="10677"/>
                  </a:lnTo>
                  <a:cubicBezTo>
                    <a:pt x="42" y="11072"/>
                    <a:pt x="349" y="11423"/>
                    <a:pt x="789" y="11423"/>
                  </a:cubicBezTo>
                  <a:cubicBezTo>
                    <a:pt x="1228" y="11423"/>
                    <a:pt x="1579" y="11072"/>
                    <a:pt x="1579" y="10677"/>
                  </a:cubicBezTo>
                  <a:lnTo>
                    <a:pt x="1579" y="750"/>
                  </a:lnTo>
                  <a:cubicBezTo>
                    <a:pt x="1579" y="336"/>
                    <a:pt x="1267" y="0"/>
                    <a:pt x="863" y="0"/>
                  </a:cubicBezTo>
                  <a:cubicBezTo>
                    <a:pt x="838" y="0"/>
                    <a:pt x="814" y="1"/>
                    <a:pt x="789" y="4"/>
                  </a:cubicBezTo>
                  <a:cubicBezTo>
                    <a:pt x="764" y="1"/>
                    <a:pt x="739" y="0"/>
                    <a:pt x="715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2193006" y="1538107"/>
              <a:ext cx="13986" cy="41921"/>
            </a:xfrm>
            <a:custGeom>
              <a:avLst/>
              <a:gdLst/>
              <a:ahLst/>
              <a:cxnLst/>
              <a:rect l="l" t="t" r="r" b="b"/>
              <a:pathLst>
                <a:path w="1539" h="4613" extrusionOk="0">
                  <a:moveTo>
                    <a:pt x="748" y="1"/>
                  </a:moveTo>
                  <a:cubicBezTo>
                    <a:pt x="308" y="1"/>
                    <a:pt x="1" y="352"/>
                    <a:pt x="1" y="792"/>
                  </a:cubicBezTo>
                  <a:lnTo>
                    <a:pt x="1" y="3866"/>
                  </a:lnTo>
                  <a:cubicBezTo>
                    <a:pt x="1" y="4261"/>
                    <a:pt x="308" y="4613"/>
                    <a:pt x="748" y="4613"/>
                  </a:cubicBezTo>
                  <a:cubicBezTo>
                    <a:pt x="1187" y="4613"/>
                    <a:pt x="1538" y="4261"/>
                    <a:pt x="1538" y="3822"/>
                  </a:cubicBezTo>
                  <a:lnTo>
                    <a:pt x="1538" y="792"/>
                  </a:lnTo>
                  <a:cubicBezTo>
                    <a:pt x="1494" y="352"/>
                    <a:pt x="1187" y="1"/>
                    <a:pt x="748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309160" y="1358491"/>
              <a:ext cx="41512" cy="13977"/>
            </a:xfrm>
            <a:custGeom>
              <a:avLst/>
              <a:gdLst/>
              <a:ahLst/>
              <a:cxnLst/>
              <a:rect l="l" t="t" r="r" b="b"/>
              <a:pathLst>
                <a:path w="4568" h="1538" extrusionOk="0">
                  <a:moveTo>
                    <a:pt x="791" y="0"/>
                  </a:moveTo>
                  <a:cubicBezTo>
                    <a:pt x="352" y="0"/>
                    <a:pt x="0" y="352"/>
                    <a:pt x="0" y="791"/>
                  </a:cubicBezTo>
                  <a:cubicBezTo>
                    <a:pt x="0" y="1186"/>
                    <a:pt x="352" y="1537"/>
                    <a:pt x="791" y="1537"/>
                  </a:cubicBezTo>
                  <a:lnTo>
                    <a:pt x="3821" y="1537"/>
                  </a:lnTo>
                  <a:cubicBezTo>
                    <a:pt x="4217" y="1537"/>
                    <a:pt x="4568" y="1186"/>
                    <a:pt x="4568" y="791"/>
                  </a:cubicBezTo>
                  <a:cubicBezTo>
                    <a:pt x="4568" y="352"/>
                    <a:pt x="4217" y="0"/>
                    <a:pt x="3821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grpSp>
        <p:nvGrpSpPr>
          <p:cNvPr id="446" name="Google Shape;446;p16"/>
          <p:cNvGrpSpPr/>
          <p:nvPr/>
        </p:nvGrpSpPr>
        <p:grpSpPr>
          <a:xfrm>
            <a:off x="6574072" y="741879"/>
            <a:ext cx="617733" cy="593588"/>
            <a:chOff x="6256718" y="405594"/>
            <a:chExt cx="1534358" cy="1191704"/>
          </a:xfrm>
        </p:grpSpPr>
        <p:sp>
          <p:nvSpPr>
            <p:cNvPr id="447" name="Google Shape;447;p16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sp>
        <p:nvSpPr>
          <p:cNvPr id="472" name="Google Shape;472;p16"/>
          <p:cNvSpPr txBox="1"/>
          <p:nvPr/>
        </p:nvSpPr>
        <p:spPr>
          <a:xfrm>
            <a:off x="3036374" y="1861587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1.개발 배경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4" name="Google Shape;474;p16"/>
          <p:cNvSpPr txBox="1"/>
          <p:nvPr/>
        </p:nvSpPr>
        <p:spPr>
          <a:xfrm>
            <a:off x="1272190" y="3146243"/>
            <a:ext cx="9791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7.개발환경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5248675" y="1844820"/>
            <a:ext cx="8955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100"/>
            </a:pP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>
              <a:buSzPts val="1100"/>
            </a:pPr>
            <a:endParaRPr sz="11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7" name="Google Shape;477;p16"/>
          <p:cNvSpPr txBox="1"/>
          <p:nvPr/>
        </p:nvSpPr>
        <p:spPr>
          <a:xfrm>
            <a:off x="4795528" y="2993524"/>
            <a:ext cx="122266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5.시스템 수행 시나리오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8" name="Google Shape;478;p16"/>
          <p:cNvSpPr txBox="1"/>
          <p:nvPr/>
        </p:nvSpPr>
        <p:spPr>
          <a:xfrm>
            <a:off x="3033750" y="2993524"/>
            <a:ext cx="1289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6.시스템 구성도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9" name="Google Shape;479;p16"/>
          <p:cNvSpPr txBox="1"/>
          <p:nvPr/>
        </p:nvSpPr>
        <p:spPr>
          <a:xfrm>
            <a:off x="2567823" y="4105121"/>
            <a:ext cx="101008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8.업무분담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0" name="Google Shape;480;p16"/>
          <p:cNvSpPr txBox="1"/>
          <p:nvPr/>
        </p:nvSpPr>
        <p:spPr>
          <a:xfrm>
            <a:off x="4236123" y="4088924"/>
            <a:ext cx="101008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9.수행일정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1" name="Google Shape;481;p16"/>
          <p:cNvSpPr txBox="1"/>
          <p:nvPr/>
        </p:nvSpPr>
        <p:spPr>
          <a:xfrm>
            <a:off x="5719724" y="4100920"/>
            <a:ext cx="105622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10.깃헙주소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0" y="484100"/>
            <a:ext cx="5878200" cy="7821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0" y="404775"/>
            <a:ext cx="5878200" cy="782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9" name="Google Shape;489;p16"/>
          <p:cNvSpPr txBox="1"/>
          <p:nvPr/>
        </p:nvSpPr>
        <p:spPr>
          <a:xfrm>
            <a:off x="2850850" y="488025"/>
            <a:ext cx="11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목차</a:t>
            </a:r>
            <a:endParaRPr sz="2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6" name="Google Shape;476;p16"/>
          <p:cNvSpPr txBox="1"/>
          <p:nvPr/>
        </p:nvSpPr>
        <p:spPr>
          <a:xfrm>
            <a:off x="6414153" y="2885795"/>
            <a:ext cx="16427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4.관련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연구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및</a:t>
            </a: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사례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2226975" y="1718150"/>
            <a:ext cx="4698007" cy="2275660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741273" y="1644003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184344" y="276133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2" name="Google Shape;482;p16"/>
          <p:cNvSpPr/>
          <p:nvPr/>
        </p:nvSpPr>
        <p:spPr>
          <a:xfrm>
            <a:off x="3548525" y="2749236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2138845" y="32325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4" name="Google Shape;484;p16"/>
          <p:cNvSpPr/>
          <p:nvPr/>
        </p:nvSpPr>
        <p:spPr>
          <a:xfrm>
            <a:off x="2844450" y="3850621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4464462" y="385806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6018197" y="385806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6570738" y="2654586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3389474" y="1615623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Google Shape;445;p16">
            <a:extLst>
              <a:ext uri="{FF2B5EF4-FFF2-40B4-BE49-F238E27FC236}">
                <a16:creationId xmlns:a16="http://schemas.microsoft.com/office/drawing/2014/main" id="{86256C84-85DA-8037-8091-0954B33B24DD}"/>
              </a:ext>
            </a:extLst>
          </p:cNvPr>
          <p:cNvSpPr/>
          <p:nvPr/>
        </p:nvSpPr>
        <p:spPr>
          <a:xfrm>
            <a:off x="6112847" y="163857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" name="Google Shape;472;p16">
            <a:extLst>
              <a:ext uri="{FF2B5EF4-FFF2-40B4-BE49-F238E27FC236}">
                <a16:creationId xmlns:a16="http://schemas.microsoft.com/office/drawing/2014/main" id="{90017171-188B-B524-BDD6-2A9C5DA83E0C}"/>
              </a:ext>
            </a:extLst>
          </p:cNvPr>
          <p:cNvSpPr txBox="1"/>
          <p:nvPr/>
        </p:nvSpPr>
        <p:spPr>
          <a:xfrm>
            <a:off x="4348383" y="1876891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2.개발 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목표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" name="Google Shape;472;p16">
            <a:extLst>
              <a:ext uri="{FF2B5EF4-FFF2-40B4-BE49-F238E27FC236}">
                <a16:creationId xmlns:a16="http://schemas.microsoft.com/office/drawing/2014/main" id="{A92E0786-1AD4-083A-5F3F-B041C9434337}"/>
              </a:ext>
            </a:extLst>
          </p:cNvPr>
          <p:cNvSpPr txBox="1"/>
          <p:nvPr/>
        </p:nvSpPr>
        <p:spPr>
          <a:xfrm>
            <a:off x="5782697" y="1874586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3.개발 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효과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2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17"/>
          <p:cNvCxnSpPr/>
          <p:nvPr/>
        </p:nvCxnSpPr>
        <p:spPr>
          <a:xfrm>
            <a:off x="2077180" y="2724505"/>
            <a:ext cx="1975500" cy="8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17"/>
          <p:cNvCxnSpPr/>
          <p:nvPr/>
        </p:nvCxnSpPr>
        <p:spPr>
          <a:xfrm>
            <a:off x="2068287" y="1664035"/>
            <a:ext cx="2016600" cy="5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p17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679725" y="354825"/>
            <a:ext cx="14152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1.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배경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382850" y="3144059"/>
            <a:ext cx="20289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741C88-8C47-C219-60C8-A3C8AF56E41E}"/>
              </a:ext>
            </a:extLst>
          </p:cNvPr>
          <p:cNvSpPr/>
          <p:nvPr/>
        </p:nvSpPr>
        <p:spPr>
          <a:xfrm>
            <a:off x="433017" y="1227742"/>
            <a:ext cx="1894682" cy="7981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15000"/>
              </a:lnSpc>
            </a:pPr>
            <a:endParaRPr lang="ko-KR" altLang="en-US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-41145" y="1257276"/>
            <a:ext cx="2440759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코로나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로 의한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규제가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점점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풀리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면서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여행에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대한 수요가 늘어남</a:t>
            </a: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2FD6F1-446F-3A5C-E52A-6A0A00DA5BF2}"/>
              </a:ext>
            </a:extLst>
          </p:cNvPr>
          <p:cNvSpPr/>
          <p:nvPr/>
        </p:nvSpPr>
        <p:spPr>
          <a:xfrm>
            <a:off x="450469" y="2207539"/>
            <a:ext cx="1859778" cy="98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7444" y="2315707"/>
            <a:ext cx="2354700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사용자는 다양한 여행 관련</a:t>
            </a:r>
            <a:endParaRPr lang="en-US" altLang="ko-KR" sz="11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어플리케이션을 사용할 것임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5" name="Google Shape;495;p17"/>
          <p:cNvCxnSpPr/>
          <p:nvPr/>
        </p:nvCxnSpPr>
        <p:spPr>
          <a:xfrm>
            <a:off x="1752152" y="3923304"/>
            <a:ext cx="187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1CB3C2-43FD-25B3-6C76-D0AE26BE6610}"/>
              </a:ext>
            </a:extLst>
          </p:cNvPr>
          <p:cNvSpPr/>
          <p:nvPr/>
        </p:nvSpPr>
        <p:spPr>
          <a:xfrm>
            <a:off x="2518076" y="867527"/>
            <a:ext cx="6103410" cy="3921148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" name="Google Shape;5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750" y="957667"/>
            <a:ext cx="5829992" cy="375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7CE8BD-B16A-3556-9B5B-F4806676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299" y="2375803"/>
            <a:ext cx="3585595" cy="217052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66ED28-B010-1557-69D5-E315B483D5E9}"/>
              </a:ext>
            </a:extLst>
          </p:cNvPr>
          <p:cNvGrpSpPr/>
          <p:nvPr/>
        </p:nvGrpSpPr>
        <p:grpSpPr>
          <a:xfrm>
            <a:off x="0" y="3333227"/>
            <a:ext cx="2688302" cy="1180155"/>
            <a:chOff x="6311409" y="2819843"/>
            <a:chExt cx="2688302" cy="118015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4E846B3-1803-EA6C-866C-1D1E5C77B10D}"/>
                </a:ext>
              </a:extLst>
            </p:cNvPr>
            <p:cNvSpPr/>
            <p:nvPr/>
          </p:nvSpPr>
          <p:spPr>
            <a:xfrm>
              <a:off x="6773344" y="2819843"/>
              <a:ext cx="1937679" cy="11801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298450">
                <a:lnSpc>
                  <a:spcPct val="115000"/>
                </a:lnSpc>
                <a:buClr>
                  <a:schemeClr val="dk1"/>
                </a:buClr>
                <a:buSzPts val="1100"/>
                <a:buChar char="-"/>
              </a:pPr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8" name="Google Shape;508;p17"/>
            <p:cNvSpPr txBox="1"/>
            <p:nvPr/>
          </p:nvSpPr>
          <p:spPr>
            <a:xfrm>
              <a:off x="6311409" y="2835252"/>
              <a:ext cx="2688302" cy="1157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지출 내역 및 방문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장소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기록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,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 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일지 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등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여행하는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동안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사용자가 편리하고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유용하게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사용할 수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있는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앱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을 만들고자</a:t>
              </a:r>
              <a:endParaRPr lang="en-US" altLang="ko-KR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함</a:t>
              </a: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</p:txBody>
        </p:sp>
      </p:grpSp>
      <p:pic>
        <p:nvPicPr>
          <p:cNvPr id="513" name="Google Shape;513;p17" descr="카드뉴스 &gt; 정책&amp;연구 &gt; 관광지식정보시스템"/>
          <p:cNvPicPr preferRelativeResize="0"/>
          <p:nvPr/>
        </p:nvPicPr>
        <p:blipFill rotWithShape="1">
          <a:blip r:embed="rId6">
            <a:alphaModFix/>
          </a:blip>
          <a:srcRect t="8044"/>
          <a:stretch/>
        </p:blipFill>
        <p:spPr>
          <a:xfrm>
            <a:off x="5777401" y="1031734"/>
            <a:ext cx="2386977" cy="2052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18;p15">
            <a:extLst>
              <a:ext uri="{FF2B5EF4-FFF2-40B4-BE49-F238E27FC236}">
                <a16:creationId xmlns:a16="http://schemas.microsoft.com/office/drawing/2014/main" id="{139DEF1F-EDF1-E675-74E9-2AEC602653AC}"/>
              </a:ext>
            </a:extLst>
          </p:cNvPr>
          <p:cNvGrpSpPr/>
          <p:nvPr/>
        </p:nvGrpSpPr>
        <p:grpSpPr>
          <a:xfrm rot="1945177">
            <a:off x="7718466" y="545196"/>
            <a:ext cx="1150377" cy="768138"/>
            <a:chOff x="2442379" y="3878368"/>
            <a:chExt cx="1512505" cy="949658"/>
          </a:xfrm>
        </p:grpSpPr>
        <p:sp>
          <p:nvSpPr>
            <p:cNvPr id="9" name="Google Shape;119;p15">
              <a:extLst>
                <a:ext uri="{FF2B5EF4-FFF2-40B4-BE49-F238E27FC236}">
                  <a16:creationId xmlns:a16="http://schemas.microsoft.com/office/drawing/2014/main" id="{DCFB2CD5-F432-D19D-082C-8272D6971105}"/>
                </a:ext>
              </a:extLst>
            </p:cNvPr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1;p15">
              <a:extLst>
                <a:ext uri="{FF2B5EF4-FFF2-40B4-BE49-F238E27FC236}">
                  <a16:creationId xmlns:a16="http://schemas.microsoft.com/office/drawing/2014/main" id="{B7AAC692-4551-F521-6489-DF0D5B0888FD}"/>
                </a:ext>
              </a:extLst>
            </p:cNvPr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2;p15">
              <a:extLst>
                <a:ext uri="{FF2B5EF4-FFF2-40B4-BE49-F238E27FC236}">
                  <a16:creationId xmlns:a16="http://schemas.microsoft.com/office/drawing/2014/main" id="{C5508B51-F939-32D0-42FF-BC1A5D578E3F}"/>
                </a:ext>
              </a:extLst>
            </p:cNvPr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3;p15">
              <a:extLst>
                <a:ext uri="{FF2B5EF4-FFF2-40B4-BE49-F238E27FC236}">
                  <a16:creationId xmlns:a16="http://schemas.microsoft.com/office/drawing/2014/main" id="{50CCFDBF-97E4-AE79-4CB6-018C9521E14C}"/>
                </a:ext>
              </a:extLst>
            </p:cNvPr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15">
              <a:extLst>
                <a:ext uri="{FF2B5EF4-FFF2-40B4-BE49-F238E27FC236}">
                  <a16:creationId xmlns:a16="http://schemas.microsoft.com/office/drawing/2014/main" id="{F076207E-AB11-BDAB-201E-61C984CA8C79}"/>
                </a:ext>
              </a:extLst>
            </p:cNvPr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8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674024" y="335506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2.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목표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8DE444-7008-9170-CDB2-DD9579A92BEA}"/>
              </a:ext>
            </a:extLst>
          </p:cNvPr>
          <p:cNvGrpSpPr/>
          <p:nvPr/>
        </p:nvGrpSpPr>
        <p:grpSpPr>
          <a:xfrm>
            <a:off x="1149814" y="1057839"/>
            <a:ext cx="7492777" cy="768188"/>
            <a:chOff x="1664061" y="1108181"/>
            <a:chExt cx="7329590" cy="664973"/>
          </a:xfrm>
        </p:grpSpPr>
        <p:sp>
          <p:nvSpPr>
            <p:cNvPr id="526" name="Google Shape;526;p18"/>
            <p:cNvSpPr/>
            <p:nvPr/>
          </p:nvSpPr>
          <p:spPr>
            <a:xfrm>
              <a:off x="1907394" y="1108181"/>
              <a:ext cx="5984773" cy="66497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2356685" y="1294977"/>
              <a:ext cx="6636966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여행하는 동안에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경비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,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장소를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기록하고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이에 대한 일지를 작성할 수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있도록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.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endParaRPr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</p:txBody>
        </p:sp>
        <p:sp>
          <p:nvSpPr>
            <p:cNvPr id="12" name="Google Shape;528;p18">
              <a:extLst>
                <a:ext uri="{FF2B5EF4-FFF2-40B4-BE49-F238E27FC236}">
                  <a16:creationId xmlns:a16="http://schemas.microsoft.com/office/drawing/2014/main" id="{95B7ED70-7633-E3EE-DFE2-AAFE5766759F}"/>
                </a:ext>
              </a:extLst>
            </p:cNvPr>
            <p:cNvSpPr/>
            <p:nvPr/>
          </p:nvSpPr>
          <p:spPr>
            <a:xfrm>
              <a:off x="1664061" y="1176547"/>
              <a:ext cx="631067" cy="5219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BC86CBA-718A-5A21-0ABC-501AFAD0444D}"/>
                </a:ext>
              </a:extLst>
            </p:cNvPr>
            <p:cNvGrpSpPr/>
            <p:nvPr/>
          </p:nvGrpSpPr>
          <p:grpSpPr>
            <a:xfrm>
              <a:off x="1664061" y="1196978"/>
              <a:ext cx="550961" cy="473742"/>
              <a:chOff x="983092" y="1068915"/>
              <a:chExt cx="603600" cy="571200"/>
            </a:xfrm>
          </p:grpSpPr>
          <p:sp>
            <p:nvSpPr>
              <p:cNvPr id="528" name="Google Shape;528;p18"/>
              <p:cNvSpPr/>
              <p:nvPr/>
            </p:nvSpPr>
            <p:spPr>
              <a:xfrm>
                <a:off x="983092" y="1068915"/>
                <a:ext cx="603600" cy="571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530" name="Google Shape;530;p18"/>
              <p:cNvSpPr txBox="1"/>
              <p:nvPr/>
            </p:nvSpPr>
            <p:spPr>
              <a:xfrm>
                <a:off x="1094476" y="1181645"/>
                <a:ext cx="421747" cy="389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0"/>
                  <a:buFont typeface="Arial"/>
                  <a:buNone/>
                </a:pPr>
                <a:r>
                  <a:rPr lang="en" sz="3500" b="1" i="0" u="none" strike="noStrike" cap="none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Fira Sans Extra Condensed"/>
                    <a:sym typeface="Fira Sans Extra Condensed"/>
                  </a:rPr>
                  <a:t>1</a:t>
                </a:r>
                <a:endParaRPr sz="3500" b="1" i="0" u="none" strike="noStrike" cap="none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7A2731-0F56-F935-2CB3-C9728C989DAC}"/>
              </a:ext>
            </a:extLst>
          </p:cNvPr>
          <p:cNvGrpSpPr/>
          <p:nvPr/>
        </p:nvGrpSpPr>
        <p:grpSpPr>
          <a:xfrm>
            <a:off x="1147164" y="1908193"/>
            <a:ext cx="6843285" cy="1003517"/>
            <a:chOff x="1811023" y="2774473"/>
            <a:chExt cx="6867940" cy="850530"/>
          </a:xfrm>
        </p:grpSpPr>
        <p:sp>
          <p:nvSpPr>
            <p:cNvPr id="6" name="Google Shape;525;p18">
              <a:extLst>
                <a:ext uri="{FF2B5EF4-FFF2-40B4-BE49-F238E27FC236}">
                  <a16:creationId xmlns:a16="http://schemas.microsoft.com/office/drawing/2014/main" id="{B853B972-54DD-8E3F-9824-DF07EBB29501}"/>
                </a:ext>
              </a:extLst>
            </p:cNvPr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" name="Google Shape;532;p18">
              <a:extLst>
                <a:ext uri="{FF2B5EF4-FFF2-40B4-BE49-F238E27FC236}">
                  <a16:creationId xmlns:a16="http://schemas.microsoft.com/office/drawing/2014/main" id="{91BCCB2B-615C-060D-CBD5-EE2A9835A987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539;p18">
              <a:extLst>
                <a:ext uri="{FF2B5EF4-FFF2-40B4-BE49-F238E27FC236}">
                  <a16:creationId xmlns:a16="http://schemas.microsoft.com/office/drawing/2014/main" id="{6F08B644-6E83-2D3F-53D8-D59BFDCAF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526;p18">
              <a:extLst>
                <a:ext uri="{FF2B5EF4-FFF2-40B4-BE49-F238E27FC236}">
                  <a16:creationId xmlns:a16="http://schemas.microsoft.com/office/drawing/2014/main" id="{EA3EA439-864F-76B6-5CEB-1753303B0109}"/>
                </a:ext>
              </a:extLst>
            </p:cNvPr>
            <p:cNvSpPr/>
            <p:nvPr/>
          </p:nvSpPr>
          <p:spPr>
            <a:xfrm>
              <a:off x="2054356" y="2774473"/>
              <a:ext cx="6179344" cy="71514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Google Shape;528;p18">
              <a:extLst>
                <a:ext uri="{FF2B5EF4-FFF2-40B4-BE49-F238E27FC236}">
                  <a16:creationId xmlns:a16="http://schemas.microsoft.com/office/drawing/2014/main" id="{E52FE574-F6D8-7B99-CD13-1B8834D6A53B}"/>
                </a:ext>
              </a:extLst>
            </p:cNvPr>
            <p:cNvSpPr/>
            <p:nvPr/>
          </p:nvSpPr>
          <p:spPr>
            <a:xfrm>
              <a:off x="1811023" y="2862648"/>
              <a:ext cx="647440" cy="561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84CB758-EFBF-33BF-5D9F-86BA4D01B900}"/>
                </a:ext>
              </a:extLst>
            </p:cNvPr>
            <p:cNvGrpSpPr/>
            <p:nvPr/>
          </p:nvGrpSpPr>
          <p:grpSpPr>
            <a:xfrm>
              <a:off x="1833237" y="2902959"/>
              <a:ext cx="543043" cy="455179"/>
              <a:chOff x="1005694" y="1083253"/>
              <a:chExt cx="552528" cy="494385"/>
            </a:xfrm>
          </p:grpSpPr>
          <p:sp>
            <p:nvSpPr>
              <p:cNvPr id="24" name="Google Shape;528;p18">
                <a:extLst>
                  <a:ext uri="{FF2B5EF4-FFF2-40B4-BE49-F238E27FC236}">
                    <a16:creationId xmlns:a16="http://schemas.microsoft.com/office/drawing/2014/main" id="{F1B2BAFF-8523-59CC-5400-03FCB34FFA8D}"/>
                  </a:ext>
                </a:extLst>
              </p:cNvPr>
              <p:cNvSpPr/>
              <p:nvPr/>
            </p:nvSpPr>
            <p:spPr>
              <a:xfrm>
                <a:off x="1005694" y="1083253"/>
                <a:ext cx="552528" cy="4943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25" name="Google Shape;530;p18">
                <a:extLst>
                  <a:ext uri="{FF2B5EF4-FFF2-40B4-BE49-F238E27FC236}">
                    <a16:creationId xmlns:a16="http://schemas.microsoft.com/office/drawing/2014/main" id="{764AB407-DDCD-0425-623E-8CCB07BCA483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46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2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6BCD05-F99C-15AC-AF5D-34DC7CEB4DDF}"/>
                </a:ext>
              </a:extLst>
            </p:cNvPr>
            <p:cNvSpPr txBox="1"/>
            <p:nvPr/>
          </p:nvSpPr>
          <p:spPr>
            <a:xfrm>
              <a:off x="2499618" y="2939882"/>
              <a:ext cx="6179345" cy="42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OCR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기술을 통해 영수증을 해석하여 여행 경비 및 다녀간 장소들을 더욱 쉽게 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15000"/>
                </a:lnSpc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기록할 수 있도록 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17321FD-1C39-6C01-9B2F-C6CDF75B2D1D}"/>
              </a:ext>
            </a:extLst>
          </p:cNvPr>
          <p:cNvGrpSpPr/>
          <p:nvPr/>
        </p:nvGrpSpPr>
        <p:grpSpPr>
          <a:xfrm>
            <a:off x="1149814" y="3739135"/>
            <a:ext cx="6818501" cy="896147"/>
            <a:chOff x="1811023" y="2731151"/>
            <a:chExt cx="6843066" cy="893852"/>
          </a:xfrm>
        </p:grpSpPr>
        <p:sp>
          <p:nvSpPr>
            <p:cNvPr id="525" name="Google Shape;525;p18"/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32" name="Google Shape;532;p18"/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9" name="Google Shape;539;p18"/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526;p18">
              <a:extLst>
                <a:ext uri="{FF2B5EF4-FFF2-40B4-BE49-F238E27FC236}">
                  <a16:creationId xmlns:a16="http://schemas.microsoft.com/office/drawing/2014/main" id="{B1174775-3113-3AA3-1B93-CF24D52EDE53}"/>
                </a:ext>
              </a:extLst>
            </p:cNvPr>
            <p:cNvSpPr/>
            <p:nvPr/>
          </p:nvSpPr>
          <p:spPr>
            <a:xfrm>
              <a:off x="2054356" y="2731151"/>
              <a:ext cx="6179344" cy="78151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Google Shape;528;p18">
              <a:extLst>
                <a:ext uri="{FF2B5EF4-FFF2-40B4-BE49-F238E27FC236}">
                  <a16:creationId xmlns:a16="http://schemas.microsoft.com/office/drawing/2014/main" id="{CE87C744-A1E2-DADE-E2E7-7017182133B3}"/>
                </a:ext>
              </a:extLst>
            </p:cNvPr>
            <p:cNvSpPr/>
            <p:nvPr/>
          </p:nvSpPr>
          <p:spPr>
            <a:xfrm>
              <a:off x="1811023" y="2862648"/>
              <a:ext cx="678597" cy="579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6319152-A2AC-DED9-D0BE-E4F809A84C3F}"/>
                </a:ext>
              </a:extLst>
            </p:cNvPr>
            <p:cNvGrpSpPr/>
            <p:nvPr/>
          </p:nvGrpSpPr>
          <p:grpSpPr>
            <a:xfrm>
              <a:off x="1811023" y="2889760"/>
              <a:ext cx="593238" cy="525903"/>
              <a:chOff x="983092" y="1068915"/>
              <a:chExt cx="603600" cy="571200"/>
            </a:xfrm>
          </p:grpSpPr>
          <p:sp>
            <p:nvSpPr>
              <p:cNvPr id="17" name="Google Shape;528;p18">
                <a:extLst>
                  <a:ext uri="{FF2B5EF4-FFF2-40B4-BE49-F238E27FC236}">
                    <a16:creationId xmlns:a16="http://schemas.microsoft.com/office/drawing/2014/main" id="{3AABA755-E95A-6670-C9EF-0755F975607D}"/>
                  </a:ext>
                </a:extLst>
              </p:cNvPr>
              <p:cNvSpPr/>
              <p:nvPr/>
            </p:nvSpPr>
            <p:spPr>
              <a:xfrm>
                <a:off x="983092" y="1068915"/>
                <a:ext cx="603600" cy="571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18" name="Google Shape;530;p18">
                <a:extLst>
                  <a:ext uri="{FF2B5EF4-FFF2-40B4-BE49-F238E27FC236}">
                    <a16:creationId xmlns:a16="http://schemas.microsoft.com/office/drawing/2014/main" id="{E0CA5E0E-4AA9-1E47-5965-1329736AFD6A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-US" altLang="ko-KR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4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9827E-E69F-EF79-A1F5-D4DBB9D435A5}"/>
                </a:ext>
              </a:extLst>
            </p:cNvPr>
            <p:cNvSpPr txBox="1"/>
            <p:nvPr/>
          </p:nvSpPr>
          <p:spPr>
            <a:xfrm>
              <a:off x="2474744" y="2994891"/>
              <a:ext cx="6179345" cy="289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F36C320-54C8-E5AF-FA2F-93992D37DFF1}"/>
              </a:ext>
            </a:extLst>
          </p:cNvPr>
          <p:cNvSpPr txBox="1"/>
          <p:nvPr/>
        </p:nvSpPr>
        <p:spPr>
          <a:xfrm>
            <a:off x="1825975" y="3857676"/>
            <a:ext cx="5506873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여행자가 여행하는 동안에도 유용하게 사용할 수 있는 앱을 개발하는 것을 목표로 한다</a:t>
            </a:r>
            <a:r>
              <a:rPr lang="en-US" altLang="ko-KR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1222C1-7C12-8865-6BB5-A988E3057126}"/>
              </a:ext>
            </a:extLst>
          </p:cNvPr>
          <p:cNvGrpSpPr/>
          <p:nvPr/>
        </p:nvGrpSpPr>
        <p:grpSpPr>
          <a:xfrm>
            <a:off x="1125030" y="2819284"/>
            <a:ext cx="6843285" cy="1003517"/>
            <a:chOff x="1811023" y="2774473"/>
            <a:chExt cx="6867940" cy="850530"/>
          </a:xfrm>
        </p:grpSpPr>
        <p:sp>
          <p:nvSpPr>
            <p:cNvPr id="4" name="Google Shape;525;p18">
              <a:extLst>
                <a:ext uri="{FF2B5EF4-FFF2-40B4-BE49-F238E27FC236}">
                  <a16:creationId xmlns:a16="http://schemas.microsoft.com/office/drawing/2014/main" id="{D75174CC-8589-1DAD-C25A-A0325449DCDB}"/>
                </a:ext>
              </a:extLst>
            </p:cNvPr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9" name="Google Shape;532;p18">
              <a:extLst>
                <a:ext uri="{FF2B5EF4-FFF2-40B4-BE49-F238E27FC236}">
                  <a16:creationId xmlns:a16="http://schemas.microsoft.com/office/drawing/2014/main" id="{B626F3BE-D838-BCCD-DEC3-844D445F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539;p18">
              <a:extLst>
                <a:ext uri="{FF2B5EF4-FFF2-40B4-BE49-F238E27FC236}">
                  <a16:creationId xmlns:a16="http://schemas.microsoft.com/office/drawing/2014/main" id="{3BE98E50-D6C7-2BBB-AD70-16055E14B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" name="Google Shape;526;p18">
              <a:extLst>
                <a:ext uri="{FF2B5EF4-FFF2-40B4-BE49-F238E27FC236}">
                  <a16:creationId xmlns:a16="http://schemas.microsoft.com/office/drawing/2014/main" id="{AEA3309F-B507-A53D-C162-6191EAF3FF74}"/>
                </a:ext>
              </a:extLst>
            </p:cNvPr>
            <p:cNvSpPr/>
            <p:nvPr/>
          </p:nvSpPr>
          <p:spPr>
            <a:xfrm>
              <a:off x="2054356" y="2774473"/>
              <a:ext cx="6179344" cy="71514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Google Shape;528;p18">
              <a:extLst>
                <a:ext uri="{FF2B5EF4-FFF2-40B4-BE49-F238E27FC236}">
                  <a16:creationId xmlns:a16="http://schemas.microsoft.com/office/drawing/2014/main" id="{C30B6702-5DCD-7FF4-66B9-D49C3BA57B88}"/>
                </a:ext>
              </a:extLst>
            </p:cNvPr>
            <p:cNvSpPr/>
            <p:nvPr/>
          </p:nvSpPr>
          <p:spPr>
            <a:xfrm>
              <a:off x="1811023" y="2862648"/>
              <a:ext cx="647440" cy="561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11E3328-9691-D41B-50E2-415721AC7E91}"/>
                </a:ext>
              </a:extLst>
            </p:cNvPr>
            <p:cNvGrpSpPr/>
            <p:nvPr/>
          </p:nvGrpSpPr>
          <p:grpSpPr>
            <a:xfrm>
              <a:off x="1833237" y="2902959"/>
              <a:ext cx="543043" cy="455179"/>
              <a:chOff x="1005694" y="1083253"/>
              <a:chExt cx="552528" cy="494385"/>
            </a:xfrm>
          </p:grpSpPr>
          <p:sp>
            <p:nvSpPr>
              <p:cNvPr id="30" name="Google Shape;528;p18">
                <a:extLst>
                  <a:ext uri="{FF2B5EF4-FFF2-40B4-BE49-F238E27FC236}">
                    <a16:creationId xmlns:a16="http://schemas.microsoft.com/office/drawing/2014/main" id="{9950B56C-76F5-CF0A-C398-13B21CB7B6BA}"/>
                  </a:ext>
                </a:extLst>
              </p:cNvPr>
              <p:cNvSpPr/>
              <p:nvPr/>
            </p:nvSpPr>
            <p:spPr>
              <a:xfrm>
                <a:off x="1005694" y="1083253"/>
                <a:ext cx="552528" cy="4943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2" name="Google Shape;530;p18">
                <a:extLst>
                  <a:ext uri="{FF2B5EF4-FFF2-40B4-BE49-F238E27FC236}">
                    <a16:creationId xmlns:a16="http://schemas.microsoft.com/office/drawing/2014/main" id="{E2D13E19-595F-D42F-2A09-FD924A9D40F5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46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-US" altLang="ko-KR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3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9034B3-38CA-6BC3-5229-8BC85E831DD2}"/>
                </a:ext>
              </a:extLst>
            </p:cNvPr>
            <p:cNvSpPr txBox="1"/>
            <p:nvPr/>
          </p:nvSpPr>
          <p:spPr>
            <a:xfrm>
              <a:off x="2499618" y="3012558"/>
              <a:ext cx="6179345" cy="246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내가 다녀간 장소들에 대해 지도로 시각화 하여 보여줄 수 있도록 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9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52" name="Google Shape;552;p19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695877" y="334032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3.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효과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Roboto"/>
              </a:rPr>
              <a:t> 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2BFF30-10D1-3BFE-FDAE-B87330693385}"/>
              </a:ext>
            </a:extLst>
          </p:cNvPr>
          <p:cNvSpPr/>
          <p:nvPr/>
        </p:nvSpPr>
        <p:spPr>
          <a:xfrm>
            <a:off x="1617332" y="1328061"/>
            <a:ext cx="6411321" cy="289865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10A0-3B31-F5BC-311C-155F6159E76F}"/>
              </a:ext>
            </a:extLst>
          </p:cNvPr>
          <p:cNvSpPr txBox="1"/>
          <p:nvPr/>
        </p:nvSpPr>
        <p:spPr>
          <a:xfrm>
            <a:off x="1764090" y="1750691"/>
            <a:ext cx="6138703" cy="57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 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OCR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통한 자동문자 입력으로 여행하는 동안  더 간편하게 </a:t>
            </a:r>
            <a:endParaRPr lang="en-US" altLang="ko-KR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 장소 및 지출 내역을 기록을 할 수 있다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90EE-6A3C-424C-4660-B7CF4B1C847A}"/>
              </a:ext>
            </a:extLst>
          </p:cNvPr>
          <p:cNvSpPr txBox="1"/>
          <p:nvPr/>
        </p:nvSpPr>
        <p:spPr>
          <a:xfrm>
            <a:off x="1764089" y="2622912"/>
            <a:ext cx="6138703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영수증을 통한 가계부 기능으로 여행비용을 꼼꼼하고 쉽게 계산할 수 있다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ko-KR" altLang="en-US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CC21F-4EB4-94A0-36BF-CE6E42FC5235}"/>
              </a:ext>
            </a:extLst>
          </p:cNvPr>
          <p:cNvSpPr txBox="1"/>
          <p:nvPr/>
        </p:nvSpPr>
        <p:spPr>
          <a:xfrm>
            <a:off x="2085683" y="3271343"/>
            <a:ext cx="6138703" cy="57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여행에 대한 사진과 글귀를 함께 작성하며 여행에 대한 추억을 </a:t>
            </a:r>
            <a:endParaRPr lang="en-US" altLang="ko-KR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기록하여 간직할 수 있다</a:t>
            </a:r>
            <a:r>
              <a:rPr lang="en-US" altLang="ko-KR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Google Shape;88;p15">
            <a:extLst>
              <a:ext uri="{FF2B5EF4-FFF2-40B4-BE49-F238E27FC236}">
                <a16:creationId xmlns:a16="http://schemas.microsoft.com/office/drawing/2014/main" id="{130D7AF8-F1FC-CECF-2499-7B6DB5C54B48}"/>
              </a:ext>
            </a:extLst>
          </p:cNvPr>
          <p:cNvGrpSpPr/>
          <p:nvPr/>
        </p:nvGrpSpPr>
        <p:grpSpPr>
          <a:xfrm>
            <a:off x="695877" y="3170696"/>
            <a:ext cx="1351974" cy="1122320"/>
            <a:chOff x="1110535" y="3343550"/>
            <a:chExt cx="1483241" cy="1231289"/>
          </a:xfrm>
        </p:grpSpPr>
        <p:sp>
          <p:nvSpPr>
            <p:cNvPr id="9" name="Google Shape;89;p15">
              <a:extLst>
                <a:ext uri="{FF2B5EF4-FFF2-40B4-BE49-F238E27FC236}">
                  <a16:creationId xmlns:a16="http://schemas.microsoft.com/office/drawing/2014/main" id="{F820A7FF-2231-B57E-E210-01E34BEE48E0}"/>
                </a:ext>
              </a:extLst>
            </p:cNvPr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0;p15">
              <a:extLst>
                <a:ext uri="{FF2B5EF4-FFF2-40B4-BE49-F238E27FC236}">
                  <a16:creationId xmlns:a16="http://schemas.microsoft.com/office/drawing/2014/main" id="{2A8D25D6-D2CB-641A-EDC0-77A413B54D62}"/>
                </a:ext>
              </a:extLst>
            </p:cNvPr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1;p15">
              <a:extLst>
                <a:ext uri="{FF2B5EF4-FFF2-40B4-BE49-F238E27FC236}">
                  <a16:creationId xmlns:a16="http://schemas.microsoft.com/office/drawing/2014/main" id="{6EC4217A-051A-4F25-BB26-5A2D232CDFE2}"/>
                </a:ext>
              </a:extLst>
            </p:cNvPr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2;p15">
              <a:extLst>
                <a:ext uri="{FF2B5EF4-FFF2-40B4-BE49-F238E27FC236}">
                  <a16:creationId xmlns:a16="http://schemas.microsoft.com/office/drawing/2014/main" id="{D399814B-CB7F-FF20-6060-3EDB80699AB0}"/>
                </a:ext>
              </a:extLst>
            </p:cNvPr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;p15">
              <a:extLst>
                <a:ext uri="{FF2B5EF4-FFF2-40B4-BE49-F238E27FC236}">
                  <a16:creationId xmlns:a16="http://schemas.microsoft.com/office/drawing/2014/main" id="{39E37E4F-5BFC-61BF-36F7-F645BF64F75D}"/>
                </a:ext>
              </a:extLst>
            </p:cNvPr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4;p15">
              <a:extLst>
                <a:ext uri="{FF2B5EF4-FFF2-40B4-BE49-F238E27FC236}">
                  <a16:creationId xmlns:a16="http://schemas.microsoft.com/office/drawing/2014/main" id="{B46F7DF8-CFCA-2426-9B71-9FEC4D6742D8}"/>
                </a:ext>
              </a:extLst>
            </p:cNvPr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5;p15">
              <a:extLst>
                <a:ext uri="{FF2B5EF4-FFF2-40B4-BE49-F238E27FC236}">
                  <a16:creationId xmlns:a16="http://schemas.microsoft.com/office/drawing/2014/main" id="{D45A379A-8F5D-F52E-7E61-91D8E0CF9681}"/>
                </a:ext>
              </a:extLst>
            </p:cNvPr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6;p15">
              <a:extLst>
                <a:ext uri="{FF2B5EF4-FFF2-40B4-BE49-F238E27FC236}">
                  <a16:creationId xmlns:a16="http://schemas.microsoft.com/office/drawing/2014/main" id="{81848D99-0787-095E-F7E1-264E83F10FFE}"/>
                </a:ext>
              </a:extLst>
            </p:cNvPr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7;p15">
              <a:extLst>
                <a:ext uri="{FF2B5EF4-FFF2-40B4-BE49-F238E27FC236}">
                  <a16:creationId xmlns:a16="http://schemas.microsoft.com/office/drawing/2014/main" id="{FDC6467C-56F8-BE0C-E68A-5CA12C9F5771}"/>
                </a:ext>
              </a:extLst>
            </p:cNvPr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8;p15">
              <a:extLst>
                <a:ext uri="{FF2B5EF4-FFF2-40B4-BE49-F238E27FC236}">
                  <a16:creationId xmlns:a16="http://schemas.microsoft.com/office/drawing/2014/main" id="{C3FAA708-2CE7-920F-D1C4-FE7865ABC6F8}"/>
                </a:ext>
              </a:extLst>
            </p:cNvPr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9;p15">
              <a:extLst>
                <a:ext uri="{FF2B5EF4-FFF2-40B4-BE49-F238E27FC236}">
                  <a16:creationId xmlns:a16="http://schemas.microsoft.com/office/drawing/2014/main" id="{BFA0BB4E-808D-EF77-BC53-191718550829}"/>
                </a:ext>
              </a:extLst>
            </p:cNvPr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0;p15">
              <a:extLst>
                <a:ext uri="{FF2B5EF4-FFF2-40B4-BE49-F238E27FC236}">
                  <a16:creationId xmlns:a16="http://schemas.microsoft.com/office/drawing/2014/main" id="{7F7ECC78-CA67-D782-3F49-6E56775C695B}"/>
                </a:ext>
              </a:extLst>
            </p:cNvPr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1;p15">
              <a:extLst>
                <a:ext uri="{FF2B5EF4-FFF2-40B4-BE49-F238E27FC236}">
                  <a16:creationId xmlns:a16="http://schemas.microsoft.com/office/drawing/2014/main" id="{34B8E7AB-4ADD-2D6B-87DA-13DC83D94371}"/>
                </a:ext>
              </a:extLst>
            </p:cNvPr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2;p15">
              <a:extLst>
                <a:ext uri="{FF2B5EF4-FFF2-40B4-BE49-F238E27FC236}">
                  <a16:creationId xmlns:a16="http://schemas.microsoft.com/office/drawing/2014/main" id="{AF39B289-3F28-0875-E906-917F3AF1B901}"/>
                </a:ext>
              </a:extLst>
            </p:cNvPr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3;p15">
              <a:extLst>
                <a:ext uri="{FF2B5EF4-FFF2-40B4-BE49-F238E27FC236}">
                  <a16:creationId xmlns:a16="http://schemas.microsoft.com/office/drawing/2014/main" id="{FE7CC249-6E1D-AAA4-A7DF-B6772CFDBCAF}"/>
                </a:ext>
              </a:extLst>
            </p:cNvPr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4;p15">
              <a:extLst>
                <a:ext uri="{FF2B5EF4-FFF2-40B4-BE49-F238E27FC236}">
                  <a16:creationId xmlns:a16="http://schemas.microsoft.com/office/drawing/2014/main" id="{6997B20F-BC2E-6077-AF16-3AE60DD260BC}"/>
                </a:ext>
              </a:extLst>
            </p:cNvPr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5;p15">
              <a:extLst>
                <a:ext uri="{FF2B5EF4-FFF2-40B4-BE49-F238E27FC236}">
                  <a16:creationId xmlns:a16="http://schemas.microsoft.com/office/drawing/2014/main" id="{C88DE95D-C128-EBDB-59D0-F7D67A5A8E38}"/>
                </a:ext>
              </a:extLst>
            </p:cNvPr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6;p15">
              <a:extLst>
                <a:ext uri="{FF2B5EF4-FFF2-40B4-BE49-F238E27FC236}">
                  <a16:creationId xmlns:a16="http://schemas.microsoft.com/office/drawing/2014/main" id="{A876DEF6-837C-B2C9-1A01-BEFDE4C3341A}"/>
                </a:ext>
              </a:extLst>
            </p:cNvPr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;p15">
              <a:extLst>
                <a:ext uri="{FF2B5EF4-FFF2-40B4-BE49-F238E27FC236}">
                  <a16:creationId xmlns:a16="http://schemas.microsoft.com/office/drawing/2014/main" id="{46664338-92DD-5C0A-F1F9-ED3877F647FC}"/>
                </a:ext>
              </a:extLst>
            </p:cNvPr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8;p15">
              <a:extLst>
                <a:ext uri="{FF2B5EF4-FFF2-40B4-BE49-F238E27FC236}">
                  <a16:creationId xmlns:a16="http://schemas.microsoft.com/office/drawing/2014/main" id="{6E687550-29D2-607C-23D4-4669C8627B16}"/>
                </a:ext>
              </a:extLst>
            </p:cNvPr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9;p15">
              <a:extLst>
                <a:ext uri="{FF2B5EF4-FFF2-40B4-BE49-F238E27FC236}">
                  <a16:creationId xmlns:a16="http://schemas.microsoft.com/office/drawing/2014/main" id="{E6D75200-1476-A930-A31F-FEF31C3F2499}"/>
                </a:ext>
              </a:extLst>
            </p:cNvPr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0;p15">
              <a:extLst>
                <a:ext uri="{FF2B5EF4-FFF2-40B4-BE49-F238E27FC236}">
                  <a16:creationId xmlns:a16="http://schemas.microsoft.com/office/drawing/2014/main" id="{85A3BE3D-6253-C5B6-00B0-B03984566EC1}"/>
                </a:ext>
              </a:extLst>
            </p:cNvPr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11;p15">
              <a:extLst>
                <a:ext uri="{FF2B5EF4-FFF2-40B4-BE49-F238E27FC236}">
                  <a16:creationId xmlns:a16="http://schemas.microsoft.com/office/drawing/2014/main" id="{A0C21766-C7DD-7035-794E-58D848EAF36A}"/>
                </a:ext>
              </a:extLst>
            </p:cNvPr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12;p15">
              <a:extLst>
                <a:ext uri="{FF2B5EF4-FFF2-40B4-BE49-F238E27FC236}">
                  <a16:creationId xmlns:a16="http://schemas.microsoft.com/office/drawing/2014/main" id="{2990F8B9-7B61-90AD-779B-D5C60758FE72}"/>
                </a:ext>
              </a:extLst>
            </p:cNvPr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13;p15">
              <a:extLst>
                <a:ext uri="{FF2B5EF4-FFF2-40B4-BE49-F238E27FC236}">
                  <a16:creationId xmlns:a16="http://schemas.microsoft.com/office/drawing/2014/main" id="{EF9C01A6-E395-3119-8CA5-3B4A5B15A5D0}"/>
                </a:ext>
              </a:extLst>
            </p:cNvPr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14;p15">
              <a:extLst>
                <a:ext uri="{FF2B5EF4-FFF2-40B4-BE49-F238E27FC236}">
                  <a16:creationId xmlns:a16="http://schemas.microsoft.com/office/drawing/2014/main" id="{B89F2F53-8163-3579-193A-5DEB9383D9C6}"/>
                </a:ext>
              </a:extLst>
            </p:cNvPr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15;p15">
              <a:extLst>
                <a:ext uri="{FF2B5EF4-FFF2-40B4-BE49-F238E27FC236}">
                  <a16:creationId xmlns:a16="http://schemas.microsoft.com/office/drawing/2014/main" id="{BAA3F64D-E0E0-836F-E355-0C41C7900558}"/>
                </a:ext>
              </a:extLst>
            </p:cNvPr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16;p15">
              <a:extLst>
                <a:ext uri="{FF2B5EF4-FFF2-40B4-BE49-F238E27FC236}">
                  <a16:creationId xmlns:a16="http://schemas.microsoft.com/office/drawing/2014/main" id="{5314E252-1E70-3A82-7B0C-5C7322F0A1B1}"/>
                </a:ext>
              </a:extLst>
            </p:cNvPr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7;p15">
              <a:extLst>
                <a:ext uri="{FF2B5EF4-FFF2-40B4-BE49-F238E27FC236}">
                  <a16:creationId xmlns:a16="http://schemas.microsoft.com/office/drawing/2014/main" id="{B350D0C2-E30F-6D32-981D-0AF849D75F32}"/>
                </a:ext>
              </a:extLst>
            </p:cNvPr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0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726010" y="344583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4.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관련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연구 및 사례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14842FFB-D007-10F1-A894-6F824F604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011029"/>
              </p:ext>
            </p:extLst>
          </p:nvPr>
        </p:nvGraphicFramePr>
        <p:xfrm>
          <a:off x="1700916" y="1252094"/>
          <a:ext cx="5742165" cy="2841228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14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트립어드바이저</a:t>
                      </a:r>
                      <a:endParaRPr sz="11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트리플</a:t>
                      </a:r>
                      <a:endParaRPr sz="11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</a:t>
                      </a: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래</a:t>
                      </a:r>
                      <a:r>
                        <a:rPr lang="en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블로그</a:t>
                      </a:r>
                      <a:endParaRPr sz="1100" b="0" dirty="0"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여행 일지 작성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76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여행 </a:t>
                      </a:r>
                      <a:r>
                        <a:rPr lang="en" sz="11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사진</a:t>
                      </a: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업로드</a:t>
                      </a: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지도 시각화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가계부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정산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886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OCR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05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C44204-DF80-37C9-4ED8-FE7A133B12D6}"/>
              </a:ext>
            </a:extLst>
          </p:cNvPr>
          <p:cNvSpPr/>
          <p:nvPr/>
        </p:nvSpPr>
        <p:spPr>
          <a:xfrm>
            <a:off x="1265906" y="861228"/>
            <a:ext cx="1920208" cy="3774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7D55BC-6821-7FDE-FE1F-40FD135C6424}"/>
              </a:ext>
            </a:extLst>
          </p:cNvPr>
          <p:cNvSpPr txBox="1"/>
          <p:nvPr/>
        </p:nvSpPr>
        <p:spPr>
          <a:xfrm>
            <a:off x="1454006" y="898311"/>
            <a:ext cx="1834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서비스와 비교</a:t>
            </a:r>
            <a:endParaRPr lang="ko-KR" altLang="en-US" dirty="0"/>
          </a:p>
        </p:txBody>
      </p:sp>
      <p:sp>
        <p:nvSpPr>
          <p:cNvPr id="22" name="Google Shape;63;p15">
            <a:extLst>
              <a:ext uri="{FF2B5EF4-FFF2-40B4-BE49-F238E27FC236}">
                <a16:creationId xmlns:a16="http://schemas.microsoft.com/office/drawing/2014/main" id="{2E9DA71A-84C8-54C8-6A25-661093DA2BB5}"/>
              </a:ext>
            </a:extLst>
          </p:cNvPr>
          <p:cNvSpPr/>
          <p:nvPr/>
        </p:nvSpPr>
        <p:spPr>
          <a:xfrm>
            <a:off x="1022323" y="2146669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3;p15">
            <a:extLst>
              <a:ext uri="{FF2B5EF4-FFF2-40B4-BE49-F238E27FC236}">
                <a16:creationId xmlns:a16="http://schemas.microsoft.com/office/drawing/2014/main" id="{3C6FCA67-0077-51BA-A66C-030B2E5C8C3D}"/>
              </a:ext>
            </a:extLst>
          </p:cNvPr>
          <p:cNvSpPr/>
          <p:nvPr/>
        </p:nvSpPr>
        <p:spPr>
          <a:xfrm rot="21364144">
            <a:off x="6686183" y="793913"/>
            <a:ext cx="803454" cy="433684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4" name="Google Shape;63;p15">
            <a:extLst>
              <a:ext uri="{FF2B5EF4-FFF2-40B4-BE49-F238E27FC236}">
                <a16:creationId xmlns:a16="http://schemas.microsoft.com/office/drawing/2014/main" id="{58A327FF-FE7C-BFE0-C1BF-8977C874E33E}"/>
              </a:ext>
            </a:extLst>
          </p:cNvPr>
          <p:cNvSpPr/>
          <p:nvPr/>
        </p:nvSpPr>
        <p:spPr>
          <a:xfrm rot="630542">
            <a:off x="7457605" y="1311443"/>
            <a:ext cx="376841" cy="254032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8BE1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3;p15">
            <a:extLst>
              <a:ext uri="{FF2B5EF4-FFF2-40B4-BE49-F238E27FC236}">
                <a16:creationId xmlns:a16="http://schemas.microsoft.com/office/drawing/2014/main" id="{A269B6E4-9858-F982-7B2D-A5597823E5A9}"/>
              </a:ext>
            </a:extLst>
          </p:cNvPr>
          <p:cNvSpPr/>
          <p:nvPr/>
        </p:nvSpPr>
        <p:spPr>
          <a:xfrm rot="630542">
            <a:off x="7708501" y="1410909"/>
            <a:ext cx="291900" cy="194193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8BE1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208168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1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74" name="Google Shape;574;p21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643800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5.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시스템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시나리오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F8EB869D-E3CF-B52F-DC59-EEEFD663FEA0}"/>
              </a:ext>
            </a:extLst>
          </p:cNvPr>
          <p:cNvSpPr/>
          <p:nvPr/>
        </p:nvSpPr>
        <p:spPr>
          <a:xfrm>
            <a:off x="1622508" y="2179033"/>
            <a:ext cx="731220" cy="50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27805CB2-80A9-0F9F-5783-16EE3CC65352}"/>
              </a:ext>
            </a:extLst>
          </p:cNvPr>
          <p:cNvSpPr/>
          <p:nvPr/>
        </p:nvSpPr>
        <p:spPr>
          <a:xfrm>
            <a:off x="4574402" y="1280505"/>
            <a:ext cx="731220" cy="50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7" name="Google Shape;575;p21">
            <a:extLst>
              <a:ext uri="{FF2B5EF4-FFF2-40B4-BE49-F238E27FC236}">
                <a16:creationId xmlns:a16="http://schemas.microsoft.com/office/drawing/2014/main" id="{5BD588EE-7EE9-3BEA-B195-53991FBA7560}"/>
              </a:ext>
            </a:extLst>
          </p:cNvPr>
          <p:cNvSpPr txBox="1"/>
          <p:nvPr/>
        </p:nvSpPr>
        <p:spPr>
          <a:xfrm>
            <a:off x="1664434" y="1650036"/>
            <a:ext cx="1923181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방문 장소</a:t>
            </a:r>
            <a:r>
              <a:rPr lang="en-US" altLang="ko-KR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상세내역 및 </a:t>
            </a:r>
            <a:endParaRPr lang="en-US" altLang="ko-KR" sz="105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금액 추출</a:t>
            </a:r>
            <a:endParaRPr lang="en-US" altLang="ko-KR" sz="105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4C8441-8B83-2AC8-C459-8FD7778FDA3F}"/>
              </a:ext>
            </a:extLst>
          </p:cNvPr>
          <p:cNvGrpSpPr/>
          <p:nvPr/>
        </p:nvGrpSpPr>
        <p:grpSpPr>
          <a:xfrm>
            <a:off x="965224" y="1819653"/>
            <a:ext cx="951778" cy="1004367"/>
            <a:chOff x="1024093" y="1299993"/>
            <a:chExt cx="951778" cy="1004367"/>
          </a:xfrm>
        </p:grpSpPr>
        <p:pic>
          <p:nvPicPr>
            <p:cNvPr id="3" name="그래픽 2" descr="영수증 단색으로 채워진">
              <a:extLst>
                <a:ext uri="{FF2B5EF4-FFF2-40B4-BE49-F238E27FC236}">
                  <a16:creationId xmlns:a16="http://schemas.microsoft.com/office/drawing/2014/main" id="{8204DF6F-E36B-B5DB-AFF0-79A26F1E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872" y="1299993"/>
              <a:ext cx="645145" cy="645145"/>
            </a:xfrm>
            <a:prstGeom prst="rect">
              <a:avLst/>
            </a:prstGeom>
          </p:spPr>
        </p:pic>
        <p:sp>
          <p:nvSpPr>
            <p:cNvPr id="4" name="Google Shape;575;p21">
              <a:extLst>
                <a:ext uri="{FF2B5EF4-FFF2-40B4-BE49-F238E27FC236}">
                  <a16:creationId xmlns:a16="http://schemas.microsoft.com/office/drawing/2014/main" id="{3DB894EC-54B0-F63E-2B7B-BA36DBD4CC06}"/>
                </a:ext>
              </a:extLst>
            </p:cNvPr>
            <p:cNvSpPr txBox="1"/>
            <p:nvPr/>
          </p:nvSpPr>
          <p:spPr>
            <a:xfrm>
              <a:off x="1024093" y="1907359"/>
              <a:ext cx="951778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영수증 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OCR</a:t>
              </a:r>
              <a:endParaRPr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131A4C-4443-E749-ED61-84945DA39AF6}"/>
              </a:ext>
            </a:extLst>
          </p:cNvPr>
          <p:cNvGrpSpPr/>
          <p:nvPr/>
        </p:nvGrpSpPr>
        <p:grpSpPr>
          <a:xfrm>
            <a:off x="3454413" y="1887498"/>
            <a:ext cx="726110" cy="790925"/>
            <a:chOff x="1681138" y="1563000"/>
            <a:chExt cx="726110" cy="790925"/>
          </a:xfrm>
        </p:grpSpPr>
        <p:pic>
          <p:nvPicPr>
            <p:cNvPr id="543" name="그래픽 542" descr="스마트폰 단색으로 채워진">
              <a:extLst>
                <a:ext uri="{FF2B5EF4-FFF2-40B4-BE49-F238E27FC236}">
                  <a16:creationId xmlns:a16="http://schemas.microsoft.com/office/drawing/2014/main" id="{6E219AE0-EAA0-E6C1-9940-46A53827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13259" y="1563000"/>
              <a:ext cx="436220" cy="436220"/>
            </a:xfrm>
            <a:prstGeom prst="rect">
              <a:avLst/>
            </a:prstGeom>
          </p:spPr>
        </p:pic>
        <p:sp>
          <p:nvSpPr>
            <p:cNvPr id="11" name="Google Shape;575;p21">
              <a:extLst>
                <a:ext uri="{FF2B5EF4-FFF2-40B4-BE49-F238E27FC236}">
                  <a16:creationId xmlns:a16="http://schemas.microsoft.com/office/drawing/2014/main" id="{F5E98402-8F28-A988-8CAB-36C8134B4CA6}"/>
                </a:ext>
              </a:extLst>
            </p:cNvPr>
            <p:cNvSpPr txBox="1"/>
            <p:nvPr/>
          </p:nvSpPr>
          <p:spPr>
            <a:xfrm>
              <a:off x="1681138" y="1956924"/>
              <a:ext cx="726110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사용자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F06D3-06FE-D0AE-F0F5-7F01CA01EA21}"/>
              </a:ext>
            </a:extLst>
          </p:cNvPr>
          <p:cNvGrpSpPr/>
          <p:nvPr/>
        </p:nvGrpSpPr>
        <p:grpSpPr>
          <a:xfrm>
            <a:off x="5432282" y="1678962"/>
            <a:ext cx="836731" cy="1048129"/>
            <a:chOff x="4521646" y="1070628"/>
            <a:chExt cx="836731" cy="1048129"/>
          </a:xfrm>
        </p:grpSpPr>
        <p:pic>
          <p:nvPicPr>
            <p:cNvPr id="10" name="그래픽 9" descr="서버 윤곽선">
              <a:extLst>
                <a:ext uri="{FF2B5EF4-FFF2-40B4-BE49-F238E27FC236}">
                  <a16:creationId xmlns:a16="http://schemas.microsoft.com/office/drawing/2014/main" id="{30947995-4F7F-31A5-A596-726F82D9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1646" y="1070628"/>
              <a:ext cx="836731" cy="836731"/>
            </a:xfrm>
            <a:prstGeom prst="rect">
              <a:avLst/>
            </a:prstGeom>
          </p:spPr>
        </p:pic>
        <p:sp>
          <p:nvSpPr>
            <p:cNvPr id="20" name="Google Shape;575;p21">
              <a:extLst>
                <a:ext uri="{FF2B5EF4-FFF2-40B4-BE49-F238E27FC236}">
                  <a16:creationId xmlns:a16="http://schemas.microsoft.com/office/drawing/2014/main" id="{7E5F1EC7-E4EC-8047-7369-C7D7F7D515AF}"/>
                </a:ext>
              </a:extLst>
            </p:cNvPr>
            <p:cNvSpPr txBox="1"/>
            <p:nvPr/>
          </p:nvSpPr>
          <p:spPr>
            <a:xfrm>
              <a:off x="4700410" y="1721756"/>
              <a:ext cx="637083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서버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sp>
        <p:nvSpPr>
          <p:cNvPr id="21" name="Google Shape;575;p21">
            <a:extLst>
              <a:ext uri="{FF2B5EF4-FFF2-40B4-BE49-F238E27FC236}">
                <a16:creationId xmlns:a16="http://schemas.microsoft.com/office/drawing/2014/main" id="{A6B32B0C-812D-2FA9-4A0C-F041999EB64F}"/>
              </a:ext>
            </a:extLst>
          </p:cNvPr>
          <p:cNvSpPr txBox="1"/>
          <p:nvPr/>
        </p:nvSpPr>
        <p:spPr>
          <a:xfrm>
            <a:off x="7205264" y="1351272"/>
            <a:ext cx="637083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endParaRPr lang="en-US" altLang="ko-KR" sz="12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2B894A-8459-4250-1100-D173D4553792}"/>
              </a:ext>
            </a:extLst>
          </p:cNvPr>
          <p:cNvGrpSpPr/>
          <p:nvPr/>
        </p:nvGrpSpPr>
        <p:grpSpPr>
          <a:xfrm>
            <a:off x="7415276" y="1625541"/>
            <a:ext cx="1192611" cy="1035331"/>
            <a:chOff x="7030660" y="1759068"/>
            <a:chExt cx="1192611" cy="1035331"/>
          </a:xfrm>
        </p:grpSpPr>
        <p:pic>
          <p:nvPicPr>
            <p:cNvPr id="6" name="그래픽 5" descr="데이터베이스 윤곽선">
              <a:extLst>
                <a:ext uri="{FF2B5EF4-FFF2-40B4-BE49-F238E27FC236}">
                  <a16:creationId xmlns:a16="http://schemas.microsoft.com/office/drawing/2014/main" id="{83176612-2128-19C4-1F4B-B2519CB0E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30660" y="1759068"/>
              <a:ext cx="761239" cy="761239"/>
            </a:xfrm>
            <a:prstGeom prst="rect">
              <a:avLst/>
            </a:prstGeom>
          </p:spPr>
        </p:pic>
        <p:sp>
          <p:nvSpPr>
            <p:cNvPr id="2" name="Google Shape;575;p21">
              <a:extLst>
                <a:ext uri="{FF2B5EF4-FFF2-40B4-BE49-F238E27FC236}">
                  <a16:creationId xmlns:a16="http://schemas.microsoft.com/office/drawing/2014/main" id="{CB05F84B-6FFD-01BD-7467-6149805C8A1E}"/>
                </a:ext>
              </a:extLst>
            </p:cNvPr>
            <p:cNvSpPr txBox="1"/>
            <p:nvPr/>
          </p:nvSpPr>
          <p:spPr>
            <a:xfrm>
              <a:off x="7228589" y="2397398"/>
              <a:ext cx="99468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en-US" altLang="ko-KR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DB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F13DDA-C7FB-E0E5-5FD3-87B40D2EEA46}"/>
              </a:ext>
            </a:extLst>
          </p:cNvPr>
          <p:cNvCxnSpPr>
            <a:cxnSpLocks/>
          </p:cNvCxnSpPr>
          <p:nvPr/>
        </p:nvCxnSpPr>
        <p:spPr>
          <a:xfrm>
            <a:off x="4196988" y="1940029"/>
            <a:ext cx="1047794" cy="280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76F6BD-7616-80EF-E36D-7322AFF55B3C}"/>
              </a:ext>
            </a:extLst>
          </p:cNvPr>
          <p:cNvCxnSpPr>
            <a:cxnSpLocks/>
          </p:cNvCxnSpPr>
          <p:nvPr/>
        </p:nvCxnSpPr>
        <p:spPr>
          <a:xfrm flipV="1">
            <a:off x="1916442" y="2174004"/>
            <a:ext cx="1419167" cy="455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8DF92BF-5B67-131A-98B6-D52A15666430}"/>
              </a:ext>
            </a:extLst>
          </p:cNvPr>
          <p:cNvCxnSpPr>
            <a:cxnSpLocks/>
          </p:cNvCxnSpPr>
          <p:nvPr/>
        </p:nvCxnSpPr>
        <p:spPr>
          <a:xfrm flipH="1">
            <a:off x="4164981" y="2191380"/>
            <a:ext cx="107980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575;p21">
            <a:extLst>
              <a:ext uri="{FF2B5EF4-FFF2-40B4-BE49-F238E27FC236}">
                <a16:creationId xmlns:a16="http://schemas.microsoft.com/office/drawing/2014/main" id="{7DFFAC62-345D-9388-A26A-58C6E8665458}"/>
              </a:ext>
            </a:extLst>
          </p:cNvPr>
          <p:cNvSpPr txBox="1"/>
          <p:nvPr/>
        </p:nvSpPr>
        <p:spPr>
          <a:xfrm>
            <a:off x="4067211" y="1444459"/>
            <a:ext cx="138197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 기록 데이터 전송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01970D-79B9-51D3-874A-EB75EE33F1E3}"/>
              </a:ext>
            </a:extLst>
          </p:cNvPr>
          <p:cNvSpPr/>
          <p:nvPr/>
        </p:nvSpPr>
        <p:spPr>
          <a:xfrm>
            <a:off x="5185863" y="2833911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C0CC04-67F2-82BE-1907-D7EB88A38C9C}"/>
              </a:ext>
            </a:extLst>
          </p:cNvPr>
          <p:cNvCxnSpPr>
            <a:cxnSpLocks/>
          </p:cNvCxnSpPr>
          <p:nvPr/>
        </p:nvCxnSpPr>
        <p:spPr>
          <a:xfrm>
            <a:off x="6362700" y="1933456"/>
            <a:ext cx="93600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8551B3-C8CA-5C2C-E54A-7CEC2ABA87A5}"/>
              </a:ext>
            </a:extLst>
          </p:cNvPr>
          <p:cNvCxnSpPr>
            <a:cxnSpLocks/>
          </p:cNvCxnSpPr>
          <p:nvPr/>
        </p:nvCxnSpPr>
        <p:spPr>
          <a:xfrm flipH="1">
            <a:off x="6341527" y="2179033"/>
            <a:ext cx="928721" cy="12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575;p21">
            <a:extLst>
              <a:ext uri="{FF2B5EF4-FFF2-40B4-BE49-F238E27FC236}">
                <a16:creationId xmlns:a16="http://schemas.microsoft.com/office/drawing/2014/main" id="{D69B46DC-7D05-6954-A187-47F3DF7B19D7}"/>
              </a:ext>
            </a:extLst>
          </p:cNvPr>
          <p:cNvSpPr txBox="1"/>
          <p:nvPr/>
        </p:nvSpPr>
        <p:spPr>
          <a:xfrm>
            <a:off x="6107557" y="1447671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48" name="Google Shape;575;p21">
            <a:extLst>
              <a:ext uri="{FF2B5EF4-FFF2-40B4-BE49-F238E27FC236}">
                <a16:creationId xmlns:a16="http://schemas.microsoft.com/office/drawing/2014/main" id="{C569787E-0F28-CBE8-6D10-873F34DB4D0C}"/>
              </a:ext>
            </a:extLst>
          </p:cNvPr>
          <p:cNvSpPr txBox="1"/>
          <p:nvPr/>
        </p:nvSpPr>
        <p:spPr>
          <a:xfrm>
            <a:off x="6132034" y="1414143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0" name="Google Shape;575;p21">
            <a:extLst>
              <a:ext uri="{FF2B5EF4-FFF2-40B4-BE49-F238E27FC236}">
                <a16:creationId xmlns:a16="http://schemas.microsoft.com/office/drawing/2014/main" id="{0C1B846D-9AF2-1C88-C153-D41A403A2B05}"/>
              </a:ext>
            </a:extLst>
          </p:cNvPr>
          <p:cNvSpPr txBox="1"/>
          <p:nvPr/>
        </p:nvSpPr>
        <p:spPr>
          <a:xfrm>
            <a:off x="3335609" y="2824943"/>
            <a:ext cx="1278952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1" name="Google Shape;575;p21">
            <a:extLst>
              <a:ext uri="{FF2B5EF4-FFF2-40B4-BE49-F238E27FC236}">
                <a16:creationId xmlns:a16="http://schemas.microsoft.com/office/drawing/2014/main" id="{4909616A-92D6-B7BB-39A8-7A6304497E98}"/>
              </a:ext>
            </a:extLst>
          </p:cNvPr>
          <p:cNvSpPr txBox="1"/>
          <p:nvPr/>
        </p:nvSpPr>
        <p:spPr>
          <a:xfrm>
            <a:off x="3951232" y="2233102"/>
            <a:ext cx="161393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업데이트 된 데이터 전송 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DA25BC-8905-57F9-2946-B6C1A992E13A}"/>
              </a:ext>
            </a:extLst>
          </p:cNvPr>
          <p:cNvSpPr/>
          <p:nvPr/>
        </p:nvSpPr>
        <p:spPr>
          <a:xfrm>
            <a:off x="7165636" y="2843234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258ABDD-4835-C245-BB9B-41B93A083A4A}"/>
              </a:ext>
            </a:extLst>
          </p:cNvPr>
          <p:cNvSpPr/>
          <p:nvPr/>
        </p:nvSpPr>
        <p:spPr>
          <a:xfrm>
            <a:off x="3155293" y="2843235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Google Shape;575;p21">
            <a:extLst>
              <a:ext uri="{FF2B5EF4-FFF2-40B4-BE49-F238E27FC236}">
                <a16:creationId xmlns:a16="http://schemas.microsoft.com/office/drawing/2014/main" id="{B5B30322-D846-A849-CDB7-7519E1A07BC6}"/>
              </a:ext>
            </a:extLst>
          </p:cNvPr>
          <p:cNvSpPr txBox="1"/>
          <p:nvPr/>
        </p:nvSpPr>
        <p:spPr>
          <a:xfrm>
            <a:off x="6123270" y="1414380"/>
            <a:ext cx="138197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 기록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여행지 데이터 갱신 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1" name="Google Shape;575;p21">
            <a:extLst>
              <a:ext uri="{FF2B5EF4-FFF2-40B4-BE49-F238E27FC236}">
                <a16:creationId xmlns:a16="http://schemas.microsoft.com/office/drawing/2014/main" id="{B858013D-F454-C349-C982-F513DDE6D594}"/>
              </a:ext>
            </a:extLst>
          </p:cNvPr>
          <p:cNvSpPr txBox="1"/>
          <p:nvPr/>
        </p:nvSpPr>
        <p:spPr>
          <a:xfrm>
            <a:off x="7170033" y="2853034"/>
            <a:ext cx="1381977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사용자로부터 전달된 데이터를 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DB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에 저장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2" name="Google Shape;575;p21">
            <a:extLst>
              <a:ext uri="{FF2B5EF4-FFF2-40B4-BE49-F238E27FC236}">
                <a16:creationId xmlns:a16="http://schemas.microsoft.com/office/drawing/2014/main" id="{E8A294D3-9D6C-8D14-3EDF-A3ED58036F4A}"/>
              </a:ext>
            </a:extLst>
          </p:cNvPr>
          <p:cNvSpPr txBox="1"/>
          <p:nvPr/>
        </p:nvSpPr>
        <p:spPr>
          <a:xfrm>
            <a:off x="3190432" y="2885917"/>
            <a:ext cx="1381977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지도에 여행 기록 표시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지출 내역 기록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3" name="Google Shape;575;p21">
            <a:extLst>
              <a:ext uri="{FF2B5EF4-FFF2-40B4-BE49-F238E27FC236}">
                <a16:creationId xmlns:a16="http://schemas.microsoft.com/office/drawing/2014/main" id="{E876FE97-DC0F-2DA3-BB6F-84A0D78056D2}"/>
              </a:ext>
            </a:extLst>
          </p:cNvPr>
          <p:cNvSpPr txBox="1"/>
          <p:nvPr/>
        </p:nvSpPr>
        <p:spPr>
          <a:xfrm>
            <a:off x="6200796" y="2214527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요청 </a:t>
            </a:r>
            <a:r>
              <a:rPr lang="ko-KR" altLang="en-US" sz="1100" dirty="0" err="1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엔터티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제공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12" name="Google Shape;575;p21">
            <a:extLst>
              <a:ext uri="{FF2B5EF4-FFF2-40B4-BE49-F238E27FC236}">
                <a16:creationId xmlns:a16="http://schemas.microsoft.com/office/drawing/2014/main" id="{B48670BD-E937-1EF3-3302-C7BB59AD9D55}"/>
              </a:ext>
            </a:extLst>
          </p:cNvPr>
          <p:cNvSpPr txBox="1"/>
          <p:nvPr/>
        </p:nvSpPr>
        <p:spPr>
          <a:xfrm>
            <a:off x="5185863" y="2870161"/>
            <a:ext cx="1381977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전달받은 데이터를 각 사용자별로 저장하기 위해 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DB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에 전달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2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86" name="Google Shape;586;p22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ED8B47-DF1F-E06C-A0BC-CDEE1310C58B}"/>
              </a:ext>
            </a:extLst>
          </p:cNvPr>
          <p:cNvSpPr/>
          <p:nvPr/>
        </p:nvSpPr>
        <p:spPr>
          <a:xfrm>
            <a:off x="989352" y="828233"/>
            <a:ext cx="7270228" cy="396044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Google Shape;587;p22"/>
          <p:cNvSpPr txBox="1"/>
          <p:nvPr/>
        </p:nvSpPr>
        <p:spPr>
          <a:xfrm>
            <a:off x="643800" y="32504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6.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시스템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구성도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89D1F-C5BF-FD1B-5911-5DF2D72E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1108610"/>
            <a:ext cx="6427130" cy="3408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3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679725" y="354825"/>
            <a:ext cx="3000000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7.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환경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BBB5AFB2-FE19-0BA4-2835-3F6CE36C2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524240"/>
              </p:ext>
            </p:extLst>
          </p:nvPr>
        </p:nvGraphicFramePr>
        <p:xfrm>
          <a:off x="1882050" y="1108153"/>
          <a:ext cx="5626032" cy="3249992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56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개발 언어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Swift, Python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77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서버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Flask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DB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MySQL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오픈소스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Naver </a:t>
                      </a:r>
                      <a:r>
                        <a:rPr lang="en-US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Clova</a:t>
                      </a:r>
                      <a:endParaRPr lang="en-US" altLang="ko-KR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Infra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 AWS, Docker, Jenkins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 방법론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애자일 개발방법론</a:t>
                      </a: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886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협업 및 기타 도구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Git, GitHub, Jira, Figma, Slack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0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490</Words>
  <Application>Microsoft Macintosh PowerPoint</Application>
  <PresentationFormat>화면 슬라이드 쇼(16:9)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Fira Sans Extra Condensed SemiBold</vt:lpstr>
      <vt:lpstr>배달의민족 주아</vt:lpstr>
      <vt:lpstr>함초롬바탕</vt:lpstr>
      <vt:lpstr>맑은 고딕</vt:lpstr>
      <vt:lpstr>BM YEONSUNG OTF</vt:lpstr>
      <vt:lpstr>Roboto</vt:lpstr>
      <vt:lpstr>Arial</vt:lpstr>
      <vt:lpstr>Travels Infographics “by Slidego”</vt:lpstr>
      <vt:lpstr>Travelog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Infographics</dc:title>
  <cp:lastModifiedBy>이 정동</cp:lastModifiedBy>
  <cp:revision>23</cp:revision>
  <dcterms:modified xsi:type="dcterms:W3CDTF">2023-01-01T10:36:06Z</dcterms:modified>
</cp:coreProperties>
</file>