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306" r:id="rId14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16"/>
      <p:bold r:id="rId17"/>
    </p:embeddedFont>
    <p:embeddedFont>
      <p:font typeface="배달의민족 주아" panose="02020603020101020101" pitchFamily="18" charset="-127"/>
      <p:regular r:id="rId18"/>
      <p:bold r:id="rId19"/>
      <p:italic r:id="rId20"/>
      <p:boldItalic r:id="rId21"/>
    </p:embeddedFont>
    <p:embeddedFont>
      <p:font typeface="BM YEONSUNG OTF" panose="020B0600000101010101" pitchFamily="34" charset="-127"/>
      <p:regular r:id="rId22"/>
    </p:embeddedFont>
    <p:embeddedFont>
      <p:font typeface="Fira Sans Extra Condensed SemiBold" panose="020B06030500000200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00"/>
    <a:srgbClr val="717272"/>
    <a:srgbClr val="FE6C48"/>
    <a:srgbClr val="FF4A00"/>
    <a:srgbClr val="87F437"/>
    <a:srgbClr val="BDF200"/>
    <a:srgbClr val="FF9158"/>
    <a:srgbClr val="F9E900"/>
    <a:srgbClr val="E9F639"/>
    <a:srgbClr val="FAD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8E13C1-B6B5-4A48-AD61-6D59A9098B99}">
  <a:tblStyle styleId="{EC8E13C1-B6B5-4A48-AD61-6D59A9098B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DB954E-A371-40F7-9460-8AE117AD62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BE47EDE-F057-4B9F-A57D-448913E818ED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1"/>
    <p:restoredTop sz="94702"/>
  </p:normalViewPr>
  <p:slideViewPr>
    <p:cSldViewPr snapToGrid="0">
      <p:cViewPr varScale="1">
        <p:scale>
          <a:sx n="181" d="100"/>
          <a:sy n="181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c1ecff5419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c1ecff5419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c1ecff541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c1ecff541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c1ecff5419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c1ecff5419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c1ecff541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c1ecff541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49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1ecff54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1ecff54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c1ecff541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c1ecff541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bd567983b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bd567983b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bd567983b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bd567983b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bd567983b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bd567983b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c1ecff5419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c1ecff5419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c1ecff5419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c1ecff5419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c1ecff541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c1ecff541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12477" y="1508413"/>
            <a:ext cx="3693600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12477" y="3239088"/>
            <a:ext cx="36936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hyperlink" Target="https://github.com/tukcom2023CD/BOS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812477" y="2281131"/>
            <a:ext cx="2532084" cy="95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9158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Trave</a:t>
            </a:r>
            <a:r>
              <a:rPr lang="en" dirty="0">
                <a:solidFill>
                  <a:srgbClr val="00B05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log</a:t>
            </a:r>
            <a:endParaRPr dirty="0">
              <a:solidFill>
                <a:srgbClr val="00B050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907224" y="3239113"/>
            <a:ext cx="36936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rgbClr val="717272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당신을 위한 여행기록</a:t>
            </a:r>
            <a:endParaRPr dirty="0">
              <a:solidFill>
                <a:srgbClr val="717272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4335955" y="1869213"/>
            <a:ext cx="678594" cy="345616"/>
          </a:xfrm>
          <a:custGeom>
            <a:avLst/>
            <a:gdLst/>
            <a:ahLst/>
            <a:cxnLst/>
            <a:rect l="l" t="t" r="r" b="b"/>
            <a:pathLst>
              <a:path w="22444" h="11431" extrusionOk="0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5859526" y="2077120"/>
            <a:ext cx="520913" cy="250814"/>
          </a:xfrm>
          <a:custGeom>
            <a:avLst/>
            <a:gdLst/>
            <a:ahLst/>
            <a:cxnLst/>
            <a:rect l="l" t="t" r="r" b="b"/>
            <a:pathLst>
              <a:path w="26362" h="12693" extrusionOk="0">
                <a:moveTo>
                  <a:pt x="20039" y="6811"/>
                </a:moveTo>
                <a:cubicBezTo>
                  <a:pt x="20456" y="6835"/>
                  <a:pt x="20849" y="6847"/>
                  <a:pt x="21253" y="6859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8" y="8502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2"/>
                  <a:pt x="25123" y="12347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2"/>
                  <a:pt x="21480" y="12574"/>
                  <a:pt x="20872" y="12621"/>
                </a:cubicBezTo>
                <a:cubicBezTo>
                  <a:pt x="20015" y="12693"/>
                  <a:pt x="19158" y="12669"/>
                  <a:pt x="18313" y="12574"/>
                </a:cubicBezTo>
                <a:cubicBezTo>
                  <a:pt x="17693" y="12514"/>
                  <a:pt x="17098" y="12478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3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78"/>
                  <a:pt x="4442" y="12466"/>
                </a:cubicBezTo>
                <a:cubicBezTo>
                  <a:pt x="4144" y="12454"/>
                  <a:pt x="3858" y="12443"/>
                  <a:pt x="3561" y="12431"/>
                </a:cubicBezTo>
                <a:cubicBezTo>
                  <a:pt x="3442" y="12431"/>
                  <a:pt x="3335" y="12431"/>
                  <a:pt x="3215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9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692"/>
                </a:cubicBezTo>
                <a:cubicBezTo>
                  <a:pt x="60" y="10538"/>
                  <a:pt x="1" y="10347"/>
                  <a:pt x="1" y="10133"/>
                </a:cubicBezTo>
                <a:cubicBezTo>
                  <a:pt x="13" y="9787"/>
                  <a:pt x="13" y="9442"/>
                  <a:pt x="37" y="9121"/>
                </a:cubicBezTo>
                <a:cubicBezTo>
                  <a:pt x="37" y="9061"/>
                  <a:pt x="37" y="8966"/>
                  <a:pt x="60" y="8930"/>
                </a:cubicBezTo>
                <a:cubicBezTo>
                  <a:pt x="358" y="8454"/>
                  <a:pt x="537" y="7894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82"/>
                  <a:pt x="2918" y="6882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42"/>
                  <a:pt x="4466" y="6942"/>
                  <a:pt x="4692" y="6978"/>
                </a:cubicBezTo>
                <a:cubicBezTo>
                  <a:pt x="4918" y="7025"/>
                  <a:pt x="5120" y="7097"/>
                  <a:pt x="5371" y="7168"/>
                </a:cubicBezTo>
                <a:cubicBezTo>
                  <a:pt x="5371" y="7061"/>
                  <a:pt x="5394" y="6990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4"/>
                  <a:pt x="6430" y="4644"/>
                  <a:pt x="6895" y="4763"/>
                </a:cubicBezTo>
                <a:cubicBezTo>
                  <a:pt x="7323" y="4858"/>
                  <a:pt x="7776" y="4977"/>
                  <a:pt x="8097" y="5275"/>
                </a:cubicBezTo>
                <a:cubicBezTo>
                  <a:pt x="8288" y="5192"/>
                  <a:pt x="8204" y="5073"/>
                  <a:pt x="8192" y="4977"/>
                </a:cubicBezTo>
                <a:cubicBezTo>
                  <a:pt x="8085" y="4323"/>
                  <a:pt x="8157" y="3691"/>
                  <a:pt x="8407" y="3060"/>
                </a:cubicBezTo>
                <a:cubicBezTo>
                  <a:pt x="8621" y="2560"/>
                  <a:pt x="8847" y="2060"/>
                  <a:pt x="9181" y="1632"/>
                </a:cubicBezTo>
                <a:cubicBezTo>
                  <a:pt x="9585" y="1132"/>
                  <a:pt x="10097" y="751"/>
                  <a:pt x="10657" y="477"/>
                </a:cubicBezTo>
                <a:cubicBezTo>
                  <a:pt x="10835" y="382"/>
                  <a:pt x="11050" y="370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1"/>
                  <a:pt x="13276" y="310"/>
                  <a:pt x="14038" y="858"/>
                </a:cubicBezTo>
                <a:cubicBezTo>
                  <a:pt x="14419" y="1144"/>
                  <a:pt x="14776" y="1429"/>
                  <a:pt x="15098" y="1798"/>
                </a:cubicBezTo>
                <a:cubicBezTo>
                  <a:pt x="15717" y="2537"/>
                  <a:pt x="16003" y="3406"/>
                  <a:pt x="16169" y="4323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2"/>
                </a:cubicBezTo>
                <a:cubicBezTo>
                  <a:pt x="17717" y="4704"/>
                  <a:pt x="18444" y="4942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11"/>
                </a:cubicBezTo>
                <a:close/>
                <a:moveTo>
                  <a:pt x="6240" y="7763"/>
                </a:moveTo>
                <a:cubicBezTo>
                  <a:pt x="6013" y="7918"/>
                  <a:pt x="5835" y="7930"/>
                  <a:pt x="5704" y="7763"/>
                </a:cubicBezTo>
                <a:cubicBezTo>
                  <a:pt x="5597" y="7621"/>
                  <a:pt x="5442" y="7609"/>
                  <a:pt x="5287" y="7585"/>
                </a:cubicBezTo>
                <a:cubicBezTo>
                  <a:pt x="4323" y="7501"/>
                  <a:pt x="3335" y="7501"/>
                  <a:pt x="2382" y="7692"/>
                </a:cubicBezTo>
                <a:cubicBezTo>
                  <a:pt x="1799" y="7811"/>
                  <a:pt x="1310" y="8121"/>
                  <a:pt x="1001" y="8680"/>
                </a:cubicBezTo>
                <a:cubicBezTo>
                  <a:pt x="763" y="9073"/>
                  <a:pt x="715" y="9514"/>
                  <a:pt x="751" y="9907"/>
                </a:cubicBezTo>
                <a:cubicBezTo>
                  <a:pt x="787" y="10418"/>
                  <a:pt x="965" y="10942"/>
                  <a:pt x="1501" y="11192"/>
                </a:cubicBezTo>
                <a:cubicBezTo>
                  <a:pt x="1680" y="11276"/>
                  <a:pt x="1834" y="11431"/>
                  <a:pt x="2025" y="11561"/>
                </a:cubicBezTo>
                <a:cubicBezTo>
                  <a:pt x="2418" y="11490"/>
                  <a:pt x="2799" y="11538"/>
                  <a:pt x="3192" y="11728"/>
                </a:cubicBezTo>
                <a:cubicBezTo>
                  <a:pt x="3382" y="11835"/>
                  <a:pt x="3620" y="11835"/>
                  <a:pt x="3847" y="11847"/>
                </a:cubicBezTo>
                <a:cubicBezTo>
                  <a:pt x="4513" y="11895"/>
                  <a:pt x="5192" y="11871"/>
                  <a:pt x="5871" y="11847"/>
                </a:cubicBezTo>
                <a:cubicBezTo>
                  <a:pt x="6978" y="11800"/>
                  <a:pt x="8085" y="11788"/>
                  <a:pt x="9204" y="11776"/>
                </a:cubicBezTo>
                <a:cubicBezTo>
                  <a:pt x="10050" y="11752"/>
                  <a:pt x="10907" y="11657"/>
                  <a:pt x="11776" y="11728"/>
                </a:cubicBezTo>
                <a:cubicBezTo>
                  <a:pt x="12443" y="11788"/>
                  <a:pt x="13110" y="11812"/>
                  <a:pt x="13800" y="11871"/>
                </a:cubicBezTo>
                <a:cubicBezTo>
                  <a:pt x="14288" y="11919"/>
                  <a:pt x="14776" y="11978"/>
                  <a:pt x="15288" y="11966"/>
                </a:cubicBezTo>
                <a:cubicBezTo>
                  <a:pt x="16193" y="11919"/>
                  <a:pt x="17098" y="11931"/>
                  <a:pt x="17991" y="11966"/>
                </a:cubicBezTo>
                <a:cubicBezTo>
                  <a:pt x="18670" y="11978"/>
                  <a:pt x="19348" y="12073"/>
                  <a:pt x="20015" y="12050"/>
                </a:cubicBezTo>
                <a:cubicBezTo>
                  <a:pt x="21170" y="12026"/>
                  <a:pt x="22325" y="11978"/>
                  <a:pt x="23468" y="11931"/>
                </a:cubicBezTo>
                <a:cubicBezTo>
                  <a:pt x="23694" y="11931"/>
                  <a:pt x="23920" y="11954"/>
                  <a:pt x="24147" y="11954"/>
                </a:cubicBezTo>
                <a:cubicBezTo>
                  <a:pt x="24325" y="11954"/>
                  <a:pt x="24504" y="11919"/>
                  <a:pt x="24659" y="11871"/>
                </a:cubicBezTo>
                <a:cubicBezTo>
                  <a:pt x="24885" y="11812"/>
                  <a:pt x="25099" y="11728"/>
                  <a:pt x="25302" y="11633"/>
                </a:cubicBezTo>
                <a:cubicBezTo>
                  <a:pt x="25671" y="11490"/>
                  <a:pt x="25730" y="11180"/>
                  <a:pt x="25421" y="10907"/>
                </a:cubicBezTo>
                <a:cubicBezTo>
                  <a:pt x="25171" y="10680"/>
                  <a:pt x="24873" y="10526"/>
                  <a:pt x="24599" y="10323"/>
                </a:cubicBezTo>
                <a:cubicBezTo>
                  <a:pt x="23992" y="9847"/>
                  <a:pt x="23325" y="9657"/>
                  <a:pt x="22575" y="9895"/>
                </a:cubicBezTo>
                <a:cubicBezTo>
                  <a:pt x="22373" y="9966"/>
                  <a:pt x="22242" y="9871"/>
                  <a:pt x="22099" y="9752"/>
                </a:cubicBezTo>
                <a:cubicBezTo>
                  <a:pt x="22087" y="9395"/>
                  <a:pt x="22385" y="9252"/>
                  <a:pt x="22587" y="9073"/>
                </a:cubicBezTo>
                <a:cubicBezTo>
                  <a:pt x="22611" y="8942"/>
                  <a:pt x="22623" y="8835"/>
                  <a:pt x="22646" y="8716"/>
                </a:cubicBezTo>
                <a:cubicBezTo>
                  <a:pt x="22754" y="8394"/>
                  <a:pt x="22611" y="8168"/>
                  <a:pt x="22385" y="7942"/>
                </a:cubicBezTo>
                <a:cubicBezTo>
                  <a:pt x="22099" y="7644"/>
                  <a:pt x="21730" y="7525"/>
                  <a:pt x="21361" y="7454"/>
                </a:cubicBezTo>
                <a:cubicBezTo>
                  <a:pt x="20777" y="7335"/>
                  <a:pt x="20182" y="7275"/>
                  <a:pt x="19706" y="7752"/>
                </a:cubicBezTo>
                <a:cubicBezTo>
                  <a:pt x="19658" y="7799"/>
                  <a:pt x="19598" y="7859"/>
                  <a:pt x="19539" y="7859"/>
                </a:cubicBezTo>
                <a:cubicBezTo>
                  <a:pt x="19456" y="7859"/>
                  <a:pt x="19337" y="7859"/>
                  <a:pt x="19289" y="7799"/>
                </a:cubicBezTo>
                <a:cubicBezTo>
                  <a:pt x="19217" y="7728"/>
                  <a:pt x="19182" y="7609"/>
                  <a:pt x="19158" y="7501"/>
                </a:cubicBezTo>
                <a:cubicBezTo>
                  <a:pt x="19134" y="7454"/>
                  <a:pt x="19217" y="7382"/>
                  <a:pt x="19241" y="7323"/>
                </a:cubicBezTo>
                <a:cubicBezTo>
                  <a:pt x="19527" y="6692"/>
                  <a:pt x="19337" y="6025"/>
                  <a:pt x="18765" y="5763"/>
                </a:cubicBezTo>
                <a:cubicBezTo>
                  <a:pt x="17932" y="5370"/>
                  <a:pt x="17086" y="5263"/>
                  <a:pt x="16253" y="5775"/>
                </a:cubicBezTo>
                <a:cubicBezTo>
                  <a:pt x="15955" y="5954"/>
                  <a:pt x="15777" y="5882"/>
                  <a:pt x="15705" y="5561"/>
                </a:cubicBezTo>
                <a:cubicBezTo>
                  <a:pt x="15669" y="5418"/>
                  <a:pt x="15669" y="5251"/>
                  <a:pt x="15669" y="5085"/>
                </a:cubicBezTo>
                <a:cubicBezTo>
                  <a:pt x="15669" y="4954"/>
                  <a:pt x="15717" y="4811"/>
                  <a:pt x="15669" y="4692"/>
                </a:cubicBezTo>
                <a:cubicBezTo>
                  <a:pt x="15479" y="4037"/>
                  <a:pt x="15443" y="3334"/>
                  <a:pt x="15015" y="2763"/>
                </a:cubicBezTo>
                <a:cubicBezTo>
                  <a:pt x="14955" y="2679"/>
                  <a:pt x="14931" y="2560"/>
                  <a:pt x="14872" y="2465"/>
                </a:cubicBezTo>
                <a:cubicBezTo>
                  <a:pt x="14788" y="2346"/>
                  <a:pt x="14717" y="2227"/>
                  <a:pt x="14634" y="2144"/>
                </a:cubicBezTo>
                <a:cubicBezTo>
                  <a:pt x="14419" y="1929"/>
                  <a:pt x="14193" y="1739"/>
                  <a:pt x="13979" y="1548"/>
                </a:cubicBezTo>
                <a:cubicBezTo>
                  <a:pt x="13276" y="953"/>
                  <a:pt x="12455" y="727"/>
                  <a:pt x="11574" y="858"/>
                </a:cubicBezTo>
                <a:cubicBezTo>
                  <a:pt x="10835" y="977"/>
                  <a:pt x="10240" y="1382"/>
                  <a:pt x="9776" y="1977"/>
                </a:cubicBezTo>
                <a:cubicBezTo>
                  <a:pt x="9454" y="2394"/>
                  <a:pt x="9276" y="2882"/>
                  <a:pt x="9038" y="3334"/>
                </a:cubicBezTo>
                <a:cubicBezTo>
                  <a:pt x="8692" y="3989"/>
                  <a:pt x="8716" y="4668"/>
                  <a:pt x="8835" y="5370"/>
                </a:cubicBezTo>
                <a:cubicBezTo>
                  <a:pt x="9109" y="5704"/>
                  <a:pt x="8895" y="6025"/>
                  <a:pt x="8895" y="6370"/>
                </a:cubicBezTo>
                <a:cubicBezTo>
                  <a:pt x="8585" y="6394"/>
                  <a:pt x="8359" y="6311"/>
                  <a:pt x="8157" y="6156"/>
                </a:cubicBezTo>
                <a:cubicBezTo>
                  <a:pt x="7990" y="6037"/>
                  <a:pt x="7847" y="5906"/>
                  <a:pt x="7668" y="5787"/>
                </a:cubicBezTo>
                <a:cubicBezTo>
                  <a:pt x="7311" y="5549"/>
                  <a:pt x="6930" y="5430"/>
                  <a:pt x="6502" y="5549"/>
                </a:cubicBezTo>
                <a:cubicBezTo>
                  <a:pt x="6323" y="5596"/>
                  <a:pt x="6192" y="5704"/>
                  <a:pt x="6121" y="5894"/>
                </a:cubicBezTo>
                <a:cubicBezTo>
                  <a:pt x="5942" y="6382"/>
                  <a:pt x="5894" y="6859"/>
                  <a:pt x="6085" y="7347"/>
                </a:cubicBezTo>
                <a:cubicBezTo>
                  <a:pt x="6133" y="7490"/>
                  <a:pt x="6180" y="7609"/>
                  <a:pt x="6240" y="77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5353420" y="1186991"/>
            <a:ext cx="797055" cy="383773"/>
          </a:xfrm>
          <a:custGeom>
            <a:avLst/>
            <a:gdLst/>
            <a:ahLst/>
            <a:cxnLst/>
            <a:rect l="l" t="t" r="r" b="b"/>
            <a:pathLst>
              <a:path w="26362" h="12693" extrusionOk="0">
                <a:moveTo>
                  <a:pt x="20039" y="6823"/>
                </a:moveTo>
                <a:cubicBezTo>
                  <a:pt x="20456" y="6835"/>
                  <a:pt x="20849" y="6846"/>
                  <a:pt x="21253" y="6858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9" y="8501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1"/>
                  <a:pt x="25123" y="12359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1"/>
                  <a:pt x="21480" y="12573"/>
                  <a:pt x="20872" y="12621"/>
                </a:cubicBezTo>
                <a:cubicBezTo>
                  <a:pt x="20015" y="12692"/>
                  <a:pt x="19158" y="12669"/>
                  <a:pt x="18313" y="12573"/>
                </a:cubicBezTo>
                <a:cubicBezTo>
                  <a:pt x="17694" y="12502"/>
                  <a:pt x="17098" y="12490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2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90"/>
                  <a:pt x="4442" y="12466"/>
                </a:cubicBezTo>
                <a:cubicBezTo>
                  <a:pt x="4144" y="12454"/>
                  <a:pt x="3858" y="12442"/>
                  <a:pt x="3561" y="12430"/>
                </a:cubicBezTo>
                <a:cubicBezTo>
                  <a:pt x="3442" y="12430"/>
                  <a:pt x="3335" y="12430"/>
                  <a:pt x="3216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8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704"/>
                </a:cubicBezTo>
                <a:cubicBezTo>
                  <a:pt x="60" y="10537"/>
                  <a:pt x="1" y="10347"/>
                  <a:pt x="1" y="10133"/>
                </a:cubicBezTo>
                <a:cubicBezTo>
                  <a:pt x="13" y="9787"/>
                  <a:pt x="13" y="9454"/>
                  <a:pt x="37" y="9121"/>
                </a:cubicBezTo>
                <a:cubicBezTo>
                  <a:pt x="37" y="9049"/>
                  <a:pt x="37" y="8978"/>
                  <a:pt x="60" y="8930"/>
                </a:cubicBezTo>
                <a:cubicBezTo>
                  <a:pt x="358" y="8454"/>
                  <a:pt x="537" y="7906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94"/>
                  <a:pt x="2918" y="6894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54"/>
                  <a:pt x="4466" y="6954"/>
                  <a:pt x="4692" y="6977"/>
                </a:cubicBezTo>
                <a:cubicBezTo>
                  <a:pt x="4918" y="7025"/>
                  <a:pt x="5121" y="7096"/>
                  <a:pt x="5371" y="7168"/>
                </a:cubicBezTo>
                <a:cubicBezTo>
                  <a:pt x="5371" y="7073"/>
                  <a:pt x="5394" y="6989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3"/>
                  <a:pt x="6430" y="4644"/>
                  <a:pt x="6895" y="4763"/>
                </a:cubicBezTo>
                <a:cubicBezTo>
                  <a:pt x="7323" y="4870"/>
                  <a:pt x="7776" y="4989"/>
                  <a:pt x="8097" y="5287"/>
                </a:cubicBezTo>
                <a:cubicBezTo>
                  <a:pt x="8288" y="5191"/>
                  <a:pt x="8204" y="5072"/>
                  <a:pt x="8192" y="4989"/>
                </a:cubicBezTo>
                <a:cubicBezTo>
                  <a:pt x="8085" y="4334"/>
                  <a:pt x="8157" y="3691"/>
                  <a:pt x="8407" y="3060"/>
                </a:cubicBezTo>
                <a:cubicBezTo>
                  <a:pt x="8621" y="2560"/>
                  <a:pt x="8847" y="2072"/>
                  <a:pt x="9181" y="1632"/>
                </a:cubicBezTo>
                <a:cubicBezTo>
                  <a:pt x="9585" y="1131"/>
                  <a:pt x="10097" y="762"/>
                  <a:pt x="10657" y="477"/>
                </a:cubicBezTo>
                <a:cubicBezTo>
                  <a:pt x="10836" y="381"/>
                  <a:pt x="11050" y="369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0"/>
                  <a:pt x="13276" y="310"/>
                  <a:pt x="14038" y="858"/>
                </a:cubicBezTo>
                <a:cubicBezTo>
                  <a:pt x="14419" y="1143"/>
                  <a:pt x="14776" y="1429"/>
                  <a:pt x="15098" y="1798"/>
                </a:cubicBezTo>
                <a:cubicBezTo>
                  <a:pt x="15717" y="2548"/>
                  <a:pt x="16003" y="3406"/>
                  <a:pt x="16170" y="4334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1"/>
                </a:cubicBezTo>
                <a:cubicBezTo>
                  <a:pt x="17717" y="4703"/>
                  <a:pt x="18444" y="4941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23"/>
                </a:cubicBezTo>
                <a:close/>
                <a:moveTo>
                  <a:pt x="6252" y="7751"/>
                </a:moveTo>
                <a:cubicBezTo>
                  <a:pt x="6025" y="7906"/>
                  <a:pt x="5847" y="7918"/>
                  <a:pt x="5716" y="7751"/>
                </a:cubicBezTo>
                <a:cubicBezTo>
                  <a:pt x="5609" y="7608"/>
                  <a:pt x="5466" y="7585"/>
                  <a:pt x="5299" y="7573"/>
                </a:cubicBezTo>
                <a:cubicBezTo>
                  <a:pt x="4335" y="7489"/>
                  <a:pt x="3346" y="7489"/>
                  <a:pt x="2394" y="7680"/>
                </a:cubicBezTo>
                <a:cubicBezTo>
                  <a:pt x="1822" y="7799"/>
                  <a:pt x="1322" y="8109"/>
                  <a:pt x="1013" y="8668"/>
                </a:cubicBezTo>
                <a:cubicBezTo>
                  <a:pt x="775" y="9061"/>
                  <a:pt x="727" y="9502"/>
                  <a:pt x="763" y="9894"/>
                </a:cubicBezTo>
                <a:cubicBezTo>
                  <a:pt x="810" y="10406"/>
                  <a:pt x="989" y="10918"/>
                  <a:pt x="1525" y="11180"/>
                </a:cubicBezTo>
                <a:cubicBezTo>
                  <a:pt x="1703" y="11264"/>
                  <a:pt x="1846" y="11418"/>
                  <a:pt x="2037" y="11549"/>
                </a:cubicBezTo>
                <a:cubicBezTo>
                  <a:pt x="2430" y="11478"/>
                  <a:pt x="2811" y="11514"/>
                  <a:pt x="3204" y="11716"/>
                </a:cubicBezTo>
                <a:cubicBezTo>
                  <a:pt x="3394" y="11823"/>
                  <a:pt x="3632" y="11823"/>
                  <a:pt x="3858" y="11835"/>
                </a:cubicBezTo>
                <a:cubicBezTo>
                  <a:pt x="4525" y="11871"/>
                  <a:pt x="5216" y="11859"/>
                  <a:pt x="5883" y="11835"/>
                </a:cubicBezTo>
                <a:cubicBezTo>
                  <a:pt x="7002" y="11788"/>
                  <a:pt x="8097" y="11776"/>
                  <a:pt x="9216" y="11764"/>
                </a:cubicBezTo>
                <a:cubicBezTo>
                  <a:pt x="10062" y="11740"/>
                  <a:pt x="10931" y="11645"/>
                  <a:pt x="11788" y="11716"/>
                </a:cubicBezTo>
                <a:cubicBezTo>
                  <a:pt x="12455" y="11776"/>
                  <a:pt x="13133" y="11799"/>
                  <a:pt x="13812" y="11859"/>
                </a:cubicBezTo>
                <a:cubicBezTo>
                  <a:pt x="14300" y="11907"/>
                  <a:pt x="14788" y="11966"/>
                  <a:pt x="15300" y="11954"/>
                </a:cubicBezTo>
                <a:cubicBezTo>
                  <a:pt x="16205" y="11907"/>
                  <a:pt x="17122" y="11919"/>
                  <a:pt x="18015" y="11954"/>
                </a:cubicBezTo>
                <a:cubicBezTo>
                  <a:pt x="18682" y="11966"/>
                  <a:pt x="19360" y="12061"/>
                  <a:pt x="20027" y="12038"/>
                </a:cubicBezTo>
                <a:cubicBezTo>
                  <a:pt x="21182" y="12014"/>
                  <a:pt x="22337" y="11966"/>
                  <a:pt x="23492" y="11919"/>
                </a:cubicBezTo>
                <a:cubicBezTo>
                  <a:pt x="23706" y="11919"/>
                  <a:pt x="23932" y="11942"/>
                  <a:pt x="24159" y="11942"/>
                </a:cubicBezTo>
                <a:cubicBezTo>
                  <a:pt x="24337" y="11942"/>
                  <a:pt x="24516" y="11907"/>
                  <a:pt x="24682" y="11859"/>
                </a:cubicBezTo>
                <a:cubicBezTo>
                  <a:pt x="24897" y="11799"/>
                  <a:pt x="25111" y="11716"/>
                  <a:pt x="25314" y="11621"/>
                </a:cubicBezTo>
                <a:cubicBezTo>
                  <a:pt x="25683" y="11478"/>
                  <a:pt x="25754" y="11168"/>
                  <a:pt x="25433" y="10895"/>
                </a:cubicBezTo>
                <a:cubicBezTo>
                  <a:pt x="25183" y="10668"/>
                  <a:pt x="24885" y="10514"/>
                  <a:pt x="24611" y="10311"/>
                </a:cubicBezTo>
                <a:cubicBezTo>
                  <a:pt x="24004" y="9835"/>
                  <a:pt x="23337" y="9644"/>
                  <a:pt x="22599" y="9883"/>
                </a:cubicBezTo>
                <a:cubicBezTo>
                  <a:pt x="22385" y="9954"/>
                  <a:pt x="22254" y="9859"/>
                  <a:pt x="22111" y="9740"/>
                </a:cubicBezTo>
                <a:cubicBezTo>
                  <a:pt x="22099" y="9382"/>
                  <a:pt x="22396" y="9240"/>
                  <a:pt x="22611" y="9061"/>
                </a:cubicBezTo>
                <a:cubicBezTo>
                  <a:pt x="22623" y="8930"/>
                  <a:pt x="22635" y="8823"/>
                  <a:pt x="22670" y="8704"/>
                </a:cubicBezTo>
                <a:cubicBezTo>
                  <a:pt x="22777" y="8382"/>
                  <a:pt x="22623" y="8156"/>
                  <a:pt x="22396" y="7930"/>
                </a:cubicBezTo>
                <a:cubicBezTo>
                  <a:pt x="22111" y="7632"/>
                  <a:pt x="21742" y="7513"/>
                  <a:pt x="21373" y="7442"/>
                </a:cubicBezTo>
                <a:cubicBezTo>
                  <a:pt x="20789" y="7323"/>
                  <a:pt x="20194" y="7263"/>
                  <a:pt x="19718" y="7739"/>
                </a:cubicBezTo>
                <a:cubicBezTo>
                  <a:pt x="19682" y="7787"/>
                  <a:pt x="19622" y="7847"/>
                  <a:pt x="19563" y="7847"/>
                </a:cubicBezTo>
                <a:cubicBezTo>
                  <a:pt x="19468" y="7847"/>
                  <a:pt x="19348" y="7847"/>
                  <a:pt x="19301" y="7787"/>
                </a:cubicBezTo>
                <a:cubicBezTo>
                  <a:pt x="19229" y="7716"/>
                  <a:pt x="19206" y="7597"/>
                  <a:pt x="19170" y="7489"/>
                </a:cubicBezTo>
                <a:cubicBezTo>
                  <a:pt x="19158" y="7442"/>
                  <a:pt x="19229" y="7370"/>
                  <a:pt x="19253" y="7311"/>
                </a:cubicBezTo>
                <a:cubicBezTo>
                  <a:pt x="19539" y="6680"/>
                  <a:pt x="19348" y="6013"/>
                  <a:pt x="18777" y="5751"/>
                </a:cubicBezTo>
                <a:cubicBezTo>
                  <a:pt x="17944" y="5358"/>
                  <a:pt x="17098" y="5251"/>
                  <a:pt x="16265" y="5763"/>
                </a:cubicBezTo>
                <a:cubicBezTo>
                  <a:pt x="15967" y="5942"/>
                  <a:pt x="15789" y="5870"/>
                  <a:pt x="15717" y="5549"/>
                </a:cubicBezTo>
                <a:cubicBezTo>
                  <a:pt x="15681" y="5406"/>
                  <a:pt x="15681" y="5239"/>
                  <a:pt x="15681" y="5072"/>
                </a:cubicBezTo>
                <a:cubicBezTo>
                  <a:pt x="15681" y="4941"/>
                  <a:pt x="15729" y="4799"/>
                  <a:pt x="15681" y="4680"/>
                </a:cubicBezTo>
                <a:cubicBezTo>
                  <a:pt x="15491" y="4025"/>
                  <a:pt x="15467" y="3322"/>
                  <a:pt x="15027" y="2751"/>
                </a:cubicBezTo>
                <a:cubicBezTo>
                  <a:pt x="14967" y="2667"/>
                  <a:pt x="14943" y="2548"/>
                  <a:pt x="14884" y="2453"/>
                </a:cubicBezTo>
                <a:cubicBezTo>
                  <a:pt x="14812" y="2334"/>
                  <a:pt x="14729" y="2215"/>
                  <a:pt x="14646" y="2132"/>
                </a:cubicBezTo>
                <a:cubicBezTo>
                  <a:pt x="14431" y="1917"/>
                  <a:pt x="14217" y="1727"/>
                  <a:pt x="13991" y="1536"/>
                </a:cubicBezTo>
                <a:cubicBezTo>
                  <a:pt x="13288" y="941"/>
                  <a:pt x="12467" y="715"/>
                  <a:pt x="11598" y="846"/>
                </a:cubicBezTo>
                <a:cubicBezTo>
                  <a:pt x="10847" y="965"/>
                  <a:pt x="10252" y="1370"/>
                  <a:pt x="9788" y="1965"/>
                </a:cubicBezTo>
                <a:cubicBezTo>
                  <a:pt x="9466" y="2382"/>
                  <a:pt x="9288" y="2870"/>
                  <a:pt x="9050" y="3322"/>
                </a:cubicBezTo>
                <a:cubicBezTo>
                  <a:pt x="8704" y="3977"/>
                  <a:pt x="8740" y="4656"/>
                  <a:pt x="8859" y="5358"/>
                </a:cubicBezTo>
                <a:cubicBezTo>
                  <a:pt x="9121" y="5692"/>
                  <a:pt x="8919" y="6013"/>
                  <a:pt x="8919" y="6358"/>
                </a:cubicBezTo>
                <a:cubicBezTo>
                  <a:pt x="8609" y="6382"/>
                  <a:pt x="8383" y="6299"/>
                  <a:pt x="8169" y="6144"/>
                </a:cubicBezTo>
                <a:cubicBezTo>
                  <a:pt x="8014" y="6025"/>
                  <a:pt x="7859" y="5894"/>
                  <a:pt x="7680" y="5775"/>
                </a:cubicBezTo>
                <a:cubicBezTo>
                  <a:pt x="7323" y="5537"/>
                  <a:pt x="6954" y="5418"/>
                  <a:pt x="6525" y="5537"/>
                </a:cubicBezTo>
                <a:cubicBezTo>
                  <a:pt x="6335" y="5584"/>
                  <a:pt x="6204" y="5692"/>
                  <a:pt x="6133" y="5882"/>
                </a:cubicBezTo>
                <a:cubicBezTo>
                  <a:pt x="5954" y="6370"/>
                  <a:pt x="5906" y="6846"/>
                  <a:pt x="6109" y="7335"/>
                </a:cubicBezTo>
                <a:cubicBezTo>
                  <a:pt x="6133" y="7477"/>
                  <a:pt x="6192" y="7608"/>
                  <a:pt x="6252" y="77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5"/>
          <p:cNvGrpSpPr/>
          <p:nvPr/>
        </p:nvGrpSpPr>
        <p:grpSpPr>
          <a:xfrm>
            <a:off x="6441497" y="1320909"/>
            <a:ext cx="1304358" cy="1013068"/>
            <a:chOff x="6256718" y="405594"/>
            <a:chExt cx="1534358" cy="1191704"/>
          </a:xfrm>
        </p:grpSpPr>
        <p:sp>
          <p:nvSpPr>
            <p:cNvPr id="67" name="Google Shape;67;p15"/>
            <p:cNvSpPr/>
            <p:nvPr/>
          </p:nvSpPr>
          <p:spPr>
            <a:xfrm>
              <a:off x="6807617" y="417543"/>
              <a:ext cx="584320" cy="414447"/>
            </a:xfrm>
            <a:custGeom>
              <a:avLst/>
              <a:gdLst/>
              <a:ahLst/>
              <a:cxnLst/>
              <a:rect l="l" t="t" r="r" b="b"/>
              <a:pathLst>
                <a:path w="16872" h="11967" extrusionOk="0">
                  <a:moveTo>
                    <a:pt x="9906" y="11895"/>
                  </a:moveTo>
                  <a:cubicBezTo>
                    <a:pt x="9359" y="11967"/>
                    <a:pt x="8858" y="11800"/>
                    <a:pt x="8358" y="11764"/>
                  </a:cubicBezTo>
                  <a:cubicBezTo>
                    <a:pt x="7965" y="11717"/>
                    <a:pt x="7549" y="11645"/>
                    <a:pt x="7144" y="11586"/>
                  </a:cubicBezTo>
                  <a:cubicBezTo>
                    <a:pt x="7013" y="11562"/>
                    <a:pt x="6882" y="11538"/>
                    <a:pt x="6751" y="11502"/>
                  </a:cubicBezTo>
                  <a:cubicBezTo>
                    <a:pt x="6322" y="11431"/>
                    <a:pt x="5894" y="11383"/>
                    <a:pt x="5477" y="11300"/>
                  </a:cubicBezTo>
                  <a:cubicBezTo>
                    <a:pt x="5060" y="11205"/>
                    <a:pt x="4644" y="11086"/>
                    <a:pt x="4227" y="10967"/>
                  </a:cubicBezTo>
                  <a:cubicBezTo>
                    <a:pt x="4132" y="10943"/>
                    <a:pt x="4048" y="10883"/>
                    <a:pt x="3953" y="10871"/>
                  </a:cubicBezTo>
                  <a:cubicBezTo>
                    <a:pt x="3465" y="10824"/>
                    <a:pt x="3024" y="10645"/>
                    <a:pt x="2548" y="10538"/>
                  </a:cubicBezTo>
                  <a:cubicBezTo>
                    <a:pt x="2286" y="10490"/>
                    <a:pt x="2024" y="10514"/>
                    <a:pt x="1750" y="10466"/>
                  </a:cubicBezTo>
                  <a:cubicBezTo>
                    <a:pt x="1215" y="10371"/>
                    <a:pt x="679" y="10276"/>
                    <a:pt x="167" y="10169"/>
                  </a:cubicBezTo>
                  <a:cubicBezTo>
                    <a:pt x="119" y="10157"/>
                    <a:pt x="72" y="10121"/>
                    <a:pt x="24" y="10097"/>
                  </a:cubicBezTo>
                  <a:cubicBezTo>
                    <a:pt x="0" y="9954"/>
                    <a:pt x="72" y="9895"/>
                    <a:pt x="167" y="9871"/>
                  </a:cubicBezTo>
                  <a:cubicBezTo>
                    <a:pt x="596" y="9752"/>
                    <a:pt x="905" y="9419"/>
                    <a:pt x="1298" y="9240"/>
                  </a:cubicBezTo>
                  <a:cubicBezTo>
                    <a:pt x="1477" y="9157"/>
                    <a:pt x="1655" y="9038"/>
                    <a:pt x="1834" y="8942"/>
                  </a:cubicBezTo>
                  <a:cubicBezTo>
                    <a:pt x="2036" y="8847"/>
                    <a:pt x="2227" y="8740"/>
                    <a:pt x="2405" y="8609"/>
                  </a:cubicBezTo>
                  <a:cubicBezTo>
                    <a:pt x="2608" y="8454"/>
                    <a:pt x="2822" y="8371"/>
                    <a:pt x="3036" y="8228"/>
                  </a:cubicBezTo>
                  <a:cubicBezTo>
                    <a:pt x="3536" y="7919"/>
                    <a:pt x="4060" y="7621"/>
                    <a:pt x="4536" y="7252"/>
                  </a:cubicBezTo>
                  <a:cubicBezTo>
                    <a:pt x="5060" y="6847"/>
                    <a:pt x="5596" y="6478"/>
                    <a:pt x="6144" y="6109"/>
                  </a:cubicBezTo>
                  <a:cubicBezTo>
                    <a:pt x="6894" y="5585"/>
                    <a:pt x="7680" y="5097"/>
                    <a:pt x="8466" y="4632"/>
                  </a:cubicBezTo>
                  <a:cubicBezTo>
                    <a:pt x="8573" y="4573"/>
                    <a:pt x="8692" y="4537"/>
                    <a:pt x="8763" y="4466"/>
                  </a:cubicBezTo>
                  <a:cubicBezTo>
                    <a:pt x="9168" y="4049"/>
                    <a:pt x="9704" y="3847"/>
                    <a:pt x="10168" y="3549"/>
                  </a:cubicBezTo>
                  <a:cubicBezTo>
                    <a:pt x="10549" y="3287"/>
                    <a:pt x="10918" y="2989"/>
                    <a:pt x="11323" y="2751"/>
                  </a:cubicBezTo>
                  <a:cubicBezTo>
                    <a:pt x="11752" y="2501"/>
                    <a:pt x="12133" y="2132"/>
                    <a:pt x="12633" y="1977"/>
                  </a:cubicBezTo>
                  <a:cubicBezTo>
                    <a:pt x="12704" y="1965"/>
                    <a:pt x="12764" y="1906"/>
                    <a:pt x="12823" y="1858"/>
                  </a:cubicBezTo>
                  <a:cubicBezTo>
                    <a:pt x="13430" y="1489"/>
                    <a:pt x="14014" y="1084"/>
                    <a:pt x="14657" y="751"/>
                  </a:cubicBezTo>
                  <a:cubicBezTo>
                    <a:pt x="15252" y="430"/>
                    <a:pt x="15836" y="60"/>
                    <a:pt x="16550" y="1"/>
                  </a:cubicBezTo>
                  <a:cubicBezTo>
                    <a:pt x="16812" y="239"/>
                    <a:pt x="16871" y="513"/>
                    <a:pt x="16764" y="870"/>
                  </a:cubicBezTo>
                  <a:cubicBezTo>
                    <a:pt x="16586" y="1465"/>
                    <a:pt x="16240" y="1942"/>
                    <a:pt x="15907" y="2442"/>
                  </a:cubicBezTo>
                  <a:cubicBezTo>
                    <a:pt x="15490" y="3085"/>
                    <a:pt x="15074" y="3739"/>
                    <a:pt x="14669" y="4394"/>
                  </a:cubicBezTo>
                  <a:cubicBezTo>
                    <a:pt x="14657" y="4406"/>
                    <a:pt x="14657" y="4442"/>
                    <a:pt x="14645" y="4442"/>
                  </a:cubicBezTo>
                  <a:cubicBezTo>
                    <a:pt x="14300" y="4751"/>
                    <a:pt x="14121" y="5168"/>
                    <a:pt x="13859" y="5525"/>
                  </a:cubicBezTo>
                  <a:cubicBezTo>
                    <a:pt x="13561" y="5906"/>
                    <a:pt x="13299" y="6323"/>
                    <a:pt x="13049" y="6740"/>
                  </a:cubicBezTo>
                  <a:cubicBezTo>
                    <a:pt x="12811" y="7145"/>
                    <a:pt x="12537" y="7538"/>
                    <a:pt x="12287" y="7919"/>
                  </a:cubicBezTo>
                  <a:cubicBezTo>
                    <a:pt x="11692" y="8823"/>
                    <a:pt x="11097" y="9752"/>
                    <a:pt x="10561" y="10693"/>
                  </a:cubicBezTo>
                  <a:cubicBezTo>
                    <a:pt x="10430" y="10931"/>
                    <a:pt x="10168" y="11121"/>
                    <a:pt x="10263" y="11443"/>
                  </a:cubicBezTo>
                  <a:cubicBezTo>
                    <a:pt x="10121" y="11609"/>
                    <a:pt x="10013" y="11740"/>
                    <a:pt x="9906" y="1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177076" y="1194419"/>
              <a:ext cx="25178" cy="76711"/>
            </a:xfrm>
            <a:custGeom>
              <a:avLst/>
              <a:gdLst/>
              <a:ahLst/>
              <a:cxnLst/>
              <a:rect l="l" t="t" r="r" b="b"/>
              <a:pathLst>
                <a:path w="727" h="2215" extrusionOk="0">
                  <a:moveTo>
                    <a:pt x="524" y="2215"/>
                  </a:moveTo>
                  <a:cubicBezTo>
                    <a:pt x="298" y="1905"/>
                    <a:pt x="393" y="1512"/>
                    <a:pt x="286" y="1179"/>
                  </a:cubicBezTo>
                  <a:cubicBezTo>
                    <a:pt x="179" y="822"/>
                    <a:pt x="107" y="465"/>
                    <a:pt x="0" y="60"/>
                  </a:cubicBezTo>
                  <a:cubicBezTo>
                    <a:pt x="72" y="48"/>
                    <a:pt x="155" y="0"/>
                    <a:pt x="215" y="12"/>
                  </a:cubicBezTo>
                  <a:cubicBezTo>
                    <a:pt x="405" y="60"/>
                    <a:pt x="548" y="167"/>
                    <a:pt x="643" y="346"/>
                  </a:cubicBezTo>
                  <a:cubicBezTo>
                    <a:pt x="691" y="441"/>
                    <a:pt x="726" y="548"/>
                    <a:pt x="726" y="667"/>
                  </a:cubicBezTo>
                  <a:cubicBezTo>
                    <a:pt x="726" y="1131"/>
                    <a:pt x="703" y="1584"/>
                    <a:pt x="691" y="2048"/>
                  </a:cubicBezTo>
                  <a:cubicBezTo>
                    <a:pt x="691" y="2108"/>
                    <a:pt x="667" y="2203"/>
                    <a:pt x="524" y="2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220367" y="1360170"/>
              <a:ext cx="13645" cy="49524"/>
            </a:xfrm>
            <a:custGeom>
              <a:avLst/>
              <a:gdLst/>
              <a:ahLst/>
              <a:cxnLst/>
              <a:rect l="l" t="t" r="r" b="b"/>
              <a:pathLst>
                <a:path w="394" h="1430" extrusionOk="0">
                  <a:moveTo>
                    <a:pt x="358" y="1429"/>
                  </a:moveTo>
                  <a:cubicBezTo>
                    <a:pt x="155" y="929"/>
                    <a:pt x="12" y="501"/>
                    <a:pt x="0" y="1"/>
                  </a:cubicBezTo>
                  <a:cubicBezTo>
                    <a:pt x="334" y="334"/>
                    <a:pt x="393" y="524"/>
                    <a:pt x="358" y="1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7224904" y="706620"/>
              <a:ext cx="21888" cy="36295"/>
            </a:xfrm>
            <a:custGeom>
              <a:avLst/>
              <a:gdLst/>
              <a:ahLst/>
              <a:cxnLst/>
              <a:rect l="l" t="t" r="r" b="b"/>
              <a:pathLst>
                <a:path w="632" h="1048" extrusionOk="0">
                  <a:moveTo>
                    <a:pt x="0" y="1048"/>
                  </a:moveTo>
                  <a:cubicBezTo>
                    <a:pt x="107" y="643"/>
                    <a:pt x="346" y="334"/>
                    <a:pt x="596" y="0"/>
                  </a:cubicBezTo>
                  <a:cubicBezTo>
                    <a:pt x="596" y="84"/>
                    <a:pt x="631" y="167"/>
                    <a:pt x="596" y="226"/>
                  </a:cubicBezTo>
                  <a:cubicBezTo>
                    <a:pt x="453" y="524"/>
                    <a:pt x="358" y="881"/>
                    <a:pt x="0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7319728" y="577960"/>
              <a:ext cx="10355" cy="12398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298" y="24"/>
                  </a:moveTo>
                  <a:cubicBezTo>
                    <a:pt x="298" y="191"/>
                    <a:pt x="263" y="322"/>
                    <a:pt x="1" y="358"/>
                  </a:cubicBezTo>
                  <a:cubicBezTo>
                    <a:pt x="60" y="262"/>
                    <a:pt x="72" y="203"/>
                    <a:pt x="120" y="143"/>
                  </a:cubicBezTo>
                  <a:cubicBezTo>
                    <a:pt x="167" y="84"/>
                    <a:pt x="227" y="48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329633" y="566428"/>
              <a:ext cx="8693" cy="12398"/>
            </a:xfrm>
            <a:custGeom>
              <a:avLst/>
              <a:gdLst/>
              <a:ahLst/>
              <a:cxnLst/>
              <a:rect l="l" t="t" r="r" b="b"/>
              <a:pathLst>
                <a:path w="251" h="358" extrusionOk="0">
                  <a:moveTo>
                    <a:pt x="1" y="333"/>
                  </a:moveTo>
                  <a:cubicBezTo>
                    <a:pt x="48" y="238"/>
                    <a:pt x="108" y="155"/>
                    <a:pt x="179" y="0"/>
                  </a:cubicBezTo>
                  <a:cubicBezTo>
                    <a:pt x="251" y="226"/>
                    <a:pt x="179" y="322"/>
                    <a:pt x="36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6256718" y="405594"/>
              <a:ext cx="1534358" cy="1191704"/>
            </a:xfrm>
            <a:custGeom>
              <a:avLst/>
              <a:gdLst/>
              <a:ahLst/>
              <a:cxnLst/>
              <a:rect l="l" t="t" r="r" b="b"/>
              <a:pathLst>
                <a:path w="44304" h="34410" extrusionOk="0">
                  <a:moveTo>
                    <a:pt x="27599" y="26909"/>
                  </a:moveTo>
                  <a:cubicBezTo>
                    <a:pt x="27647" y="26944"/>
                    <a:pt x="27682" y="26968"/>
                    <a:pt x="27718" y="26968"/>
                  </a:cubicBezTo>
                  <a:cubicBezTo>
                    <a:pt x="28433" y="27135"/>
                    <a:pt x="28623" y="27694"/>
                    <a:pt x="28754" y="28314"/>
                  </a:cubicBezTo>
                  <a:cubicBezTo>
                    <a:pt x="28778" y="28492"/>
                    <a:pt x="28790" y="28683"/>
                    <a:pt x="28814" y="28873"/>
                  </a:cubicBezTo>
                  <a:cubicBezTo>
                    <a:pt x="28873" y="29349"/>
                    <a:pt x="28814" y="29814"/>
                    <a:pt x="28635" y="30266"/>
                  </a:cubicBezTo>
                  <a:cubicBezTo>
                    <a:pt x="28587" y="30361"/>
                    <a:pt x="28552" y="30481"/>
                    <a:pt x="28587" y="30588"/>
                  </a:cubicBezTo>
                  <a:cubicBezTo>
                    <a:pt x="28671" y="30945"/>
                    <a:pt x="28718" y="31314"/>
                    <a:pt x="28814" y="31695"/>
                  </a:cubicBezTo>
                  <a:cubicBezTo>
                    <a:pt x="28968" y="32302"/>
                    <a:pt x="29016" y="32909"/>
                    <a:pt x="28956" y="33529"/>
                  </a:cubicBezTo>
                  <a:cubicBezTo>
                    <a:pt x="28909" y="33933"/>
                    <a:pt x="28647" y="34207"/>
                    <a:pt x="28314" y="34410"/>
                  </a:cubicBezTo>
                  <a:cubicBezTo>
                    <a:pt x="27682" y="34231"/>
                    <a:pt x="27159" y="33910"/>
                    <a:pt x="26706" y="33433"/>
                  </a:cubicBezTo>
                  <a:cubicBezTo>
                    <a:pt x="26278" y="32981"/>
                    <a:pt x="25873" y="32517"/>
                    <a:pt x="25432" y="32100"/>
                  </a:cubicBezTo>
                  <a:cubicBezTo>
                    <a:pt x="24765" y="31469"/>
                    <a:pt x="24146" y="30778"/>
                    <a:pt x="23551" y="30076"/>
                  </a:cubicBezTo>
                  <a:cubicBezTo>
                    <a:pt x="22896" y="29302"/>
                    <a:pt x="22301" y="28504"/>
                    <a:pt x="21646" y="27718"/>
                  </a:cubicBezTo>
                  <a:cubicBezTo>
                    <a:pt x="21456" y="27492"/>
                    <a:pt x="21205" y="27373"/>
                    <a:pt x="21027" y="27147"/>
                  </a:cubicBezTo>
                  <a:cubicBezTo>
                    <a:pt x="20860" y="26944"/>
                    <a:pt x="20789" y="26659"/>
                    <a:pt x="20610" y="26480"/>
                  </a:cubicBezTo>
                  <a:cubicBezTo>
                    <a:pt x="20158" y="26016"/>
                    <a:pt x="19824" y="25480"/>
                    <a:pt x="19431" y="24980"/>
                  </a:cubicBezTo>
                  <a:cubicBezTo>
                    <a:pt x="19408" y="24944"/>
                    <a:pt x="19384" y="24920"/>
                    <a:pt x="19372" y="24885"/>
                  </a:cubicBezTo>
                  <a:cubicBezTo>
                    <a:pt x="19241" y="24647"/>
                    <a:pt x="18943" y="24539"/>
                    <a:pt x="18836" y="24242"/>
                  </a:cubicBezTo>
                  <a:cubicBezTo>
                    <a:pt x="18753" y="23992"/>
                    <a:pt x="18598" y="23742"/>
                    <a:pt x="18431" y="23515"/>
                  </a:cubicBezTo>
                  <a:cubicBezTo>
                    <a:pt x="18253" y="23277"/>
                    <a:pt x="18050" y="23075"/>
                    <a:pt x="17860" y="22837"/>
                  </a:cubicBezTo>
                  <a:cubicBezTo>
                    <a:pt x="17753" y="22718"/>
                    <a:pt x="17657" y="22611"/>
                    <a:pt x="17586" y="22480"/>
                  </a:cubicBezTo>
                  <a:cubicBezTo>
                    <a:pt x="17300" y="21956"/>
                    <a:pt x="16884" y="21551"/>
                    <a:pt x="16491" y="21134"/>
                  </a:cubicBezTo>
                  <a:cubicBezTo>
                    <a:pt x="16217" y="20848"/>
                    <a:pt x="15979" y="20539"/>
                    <a:pt x="15729" y="20229"/>
                  </a:cubicBezTo>
                  <a:cubicBezTo>
                    <a:pt x="15383" y="19813"/>
                    <a:pt x="15014" y="19408"/>
                    <a:pt x="14776" y="18908"/>
                  </a:cubicBezTo>
                  <a:cubicBezTo>
                    <a:pt x="14740" y="18848"/>
                    <a:pt x="14669" y="18801"/>
                    <a:pt x="14598" y="18789"/>
                  </a:cubicBezTo>
                  <a:cubicBezTo>
                    <a:pt x="14359" y="18705"/>
                    <a:pt x="14121" y="18646"/>
                    <a:pt x="13883" y="18610"/>
                  </a:cubicBezTo>
                  <a:cubicBezTo>
                    <a:pt x="13216" y="18491"/>
                    <a:pt x="12538" y="18396"/>
                    <a:pt x="11883" y="18277"/>
                  </a:cubicBezTo>
                  <a:cubicBezTo>
                    <a:pt x="11371" y="18193"/>
                    <a:pt x="10859" y="18074"/>
                    <a:pt x="10335" y="17979"/>
                  </a:cubicBezTo>
                  <a:cubicBezTo>
                    <a:pt x="9728" y="17860"/>
                    <a:pt x="9121" y="17777"/>
                    <a:pt x="8513" y="17658"/>
                  </a:cubicBezTo>
                  <a:cubicBezTo>
                    <a:pt x="8037" y="17562"/>
                    <a:pt x="7537" y="17455"/>
                    <a:pt x="7085" y="17324"/>
                  </a:cubicBezTo>
                  <a:cubicBezTo>
                    <a:pt x="6442" y="17134"/>
                    <a:pt x="5787" y="17062"/>
                    <a:pt x="5144" y="16907"/>
                  </a:cubicBezTo>
                  <a:cubicBezTo>
                    <a:pt x="5037" y="16884"/>
                    <a:pt x="4906" y="16884"/>
                    <a:pt x="4822" y="16836"/>
                  </a:cubicBezTo>
                  <a:cubicBezTo>
                    <a:pt x="4299" y="16586"/>
                    <a:pt x="3775" y="16312"/>
                    <a:pt x="3251" y="16062"/>
                  </a:cubicBezTo>
                  <a:cubicBezTo>
                    <a:pt x="2584" y="15729"/>
                    <a:pt x="2096" y="15169"/>
                    <a:pt x="1513" y="14717"/>
                  </a:cubicBezTo>
                  <a:cubicBezTo>
                    <a:pt x="1310" y="14574"/>
                    <a:pt x="1155" y="14336"/>
                    <a:pt x="1012" y="14121"/>
                  </a:cubicBezTo>
                  <a:cubicBezTo>
                    <a:pt x="679" y="13633"/>
                    <a:pt x="310" y="13157"/>
                    <a:pt x="143" y="12562"/>
                  </a:cubicBezTo>
                  <a:cubicBezTo>
                    <a:pt x="0" y="12038"/>
                    <a:pt x="60" y="11585"/>
                    <a:pt x="417" y="11133"/>
                  </a:cubicBezTo>
                  <a:cubicBezTo>
                    <a:pt x="691" y="10788"/>
                    <a:pt x="1024" y="10526"/>
                    <a:pt x="1453" y="10407"/>
                  </a:cubicBezTo>
                  <a:cubicBezTo>
                    <a:pt x="1822" y="10299"/>
                    <a:pt x="2203" y="10180"/>
                    <a:pt x="2596" y="10169"/>
                  </a:cubicBezTo>
                  <a:cubicBezTo>
                    <a:pt x="3298" y="10133"/>
                    <a:pt x="3989" y="10049"/>
                    <a:pt x="4668" y="9990"/>
                  </a:cubicBezTo>
                  <a:cubicBezTo>
                    <a:pt x="4906" y="9978"/>
                    <a:pt x="5156" y="9954"/>
                    <a:pt x="5394" y="9954"/>
                  </a:cubicBezTo>
                  <a:cubicBezTo>
                    <a:pt x="5715" y="9942"/>
                    <a:pt x="6037" y="9942"/>
                    <a:pt x="6346" y="9942"/>
                  </a:cubicBezTo>
                  <a:cubicBezTo>
                    <a:pt x="6585" y="9942"/>
                    <a:pt x="6847" y="9954"/>
                    <a:pt x="7085" y="9954"/>
                  </a:cubicBezTo>
                  <a:cubicBezTo>
                    <a:pt x="7537" y="9954"/>
                    <a:pt x="8013" y="9954"/>
                    <a:pt x="8478" y="9978"/>
                  </a:cubicBezTo>
                  <a:cubicBezTo>
                    <a:pt x="8942" y="9990"/>
                    <a:pt x="9418" y="10038"/>
                    <a:pt x="9883" y="10061"/>
                  </a:cubicBezTo>
                  <a:cubicBezTo>
                    <a:pt x="9954" y="10061"/>
                    <a:pt x="10026" y="10061"/>
                    <a:pt x="10097" y="10049"/>
                  </a:cubicBezTo>
                  <a:cubicBezTo>
                    <a:pt x="10180" y="10038"/>
                    <a:pt x="10264" y="9990"/>
                    <a:pt x="10323" y="10014"/>
                  </a:cubicBezTo>
                  <a:cubicBezTo>
                    <a:pt x="10776" y="10192"/>
                    <a:pt x="11252" y="10073"/>
                    <a:pt x="11704" y="10180"/>
                  </a:cubicBezTo>
                  <a:cubicBezTo>
                    <a:pt x="12121" y="10276"/>
                    <a:pt x="12573" y="10276"/>
                    <a:pt x="13002" y="10311"/>
                  </a:cubicBezTo>
                  <a:cubicBezTo>
                    <a:pt x="13240" y="10347"/>
                    <a:pt x="13490" y="10335"/>
                    <a:pt x="13728" y="10395"/>
                  </a:cubicBezTo>
                  <a:cubicBezTo>
                    <a:pt x="14288" y="10514"/>
                    <a:pt x="14788" y="10347"/>
                    <a:pt x="15252" y="10109"/>
                  </a:cubicBezTo>
                  <a:cubicBezTo>
                    <a:pt x="15562" y="9942"/>
                    <a:pt x="15848" y="9716"/>
                    <a:pt x="16145" y="9514"/>
                  </a:cubicBezTo>
                  <a:cubicBezTo>
                    <a:pt x="16753" y="9097"/>
                    <a:pt x="17360" y="8704"/>
                    <a:pt x="18050" y="8430"/>
                  </a:cubicBezTo>
                  <a:cubicBezTo>
                    <a:pt x="18157" y="8383"/>
                    <a:pt x="18253" y="8323"/>
                    <a:pt x="18336" y="8252"/>
                  </a:cubicBezTo>
                  <a:cubicBezTo>
                    <a:pt x="18753" y="7835"/>
                    <a:pt x="19253" y="7549"/>
                    <a:pt x="19777" y="7263"/>
                  </a:cubicBezTo>
                  <a:cubicBezTo>
                    <a:pt x="20039" y="7121"/>
                    <a:pt x="20265" y="6859"/>
                    <a:pt x="20503" y="6656"/>
                  </a:cubicBezTo>
                  <a:cubicBezTo>
                    <a:pt x="20658" y="6501"/>
                    <a:pt x="20801" y="6370"/>
                    <a:pt x="21015" y="6311"/>
                  </a:cubicBezTo>
                  <a:cubicBezTo>
                    <a:pt x="21134" y="6263"/>
                    <a:pt x="21229" y="6180"/>
                    <a:pt x="21336" y="6109"/>
                  </a:cubicBezTo>
                  <a:cubicBezTo>
                    <a:pt x="21563" y="5954"/>
                    <a:pt x="21741" y="5763"/>
                    <a:pt x="22003" y="5692"/>
                  </a:cubicBezTo>
                  <a:cubicBezTo>
                    <a:pt x="22408" y="5251"/>
                    <a:pt x="23039" y="5132"/>
                    <a:pt x="23420" y="4680"/>
                  </a:cubicBezTo>
                  <a:cubicBezTo>
                    <a:pt x="23480" y="4585"/>
                    <a:pt x="23599" y="4525"/>
                    <a:pt x="23706" y="4501"/>
                  </a:cubicBezTo>
                  <a:cubicBezTo>
                    <a:pt x="23992" y="4442"/>
                    <a:pt x="24230" y="4275"/>
                    <a:pt x="24468" y="4120"/>
                  </a:cubicBezTo>
                  <a:cubicBezTo>
                    <a:pt x="24980" y="3787"/>
                    <a:pt x="25551" y="3513"/>
                    <a:pt x="26039" y="3144"/>
                  </a:cubicBezTo>
                  <a:cubicBezTo>
                    <a:pt x="26516" y="2775"/>
                    <a:pt x="27051" y="2501"/>
                    <a:pt x="27563" y="2191"/>
                  </a:cubicBezTo>
                  <a:cubicBezTo>
                    <a:pt x="28040" y="1894"/>
                    <a:pt x="28516" y="1560"/>
                    <a:pt x="29064" y="1417"/>
                  </a:cubicBezTo>
                  <a:cubicBezTo>
                    <a:pt x="29206" y="1370"/>
                    <a:pt x="29349" y="1310"/>
                    <a:pt x="29468" y="1227"/>
                  </a:cubicBezTo>
                  <a:cubicBezTo>
                    <a:pt x="29968" y="870"/>
                    <a:pt x="30564" y="667"/>
                    <a:pt x="31100" y="358"/>
                  </a:cubicBezTo>
                  <a:cubicBezTo>
                    <a:pt x="31588" y="60"/>
                    <a:pt x="32124" y="48"/>
                    <a:pt x="32683" y="1"/>
                  </a:cubicBezTo>
                  <a:cubicBezTo>
                    <a:pt x="32743" y="1"/>
                    <a:pt x="32826" y="48"/>
                    <a:pt x="32874" y="108"/>
                  </a:cubicBezTo>
                  <a:cubicBezTo>
                    <a:pt x="33076" y="453"/>
                    <a:pt x="33231" y="786"/>
                    <a:pt x="33076" y="1227"/>
                  </a:cubicBezTo>
                  <a:cubicBezTo>
                    <a:pt x="32874" y="1798"/>
                    <a:pt x="32647" y="2370"/>
                    <a:pt x="32290" y="2894"/>
                  </a:cubicBezTo>
                  <a:cubicBezTo>
                    <a:pt x="32004" y="3287"/>
                    <a:pt x="31814" y="3739"/>
                    <a:pt x="31564" y="4204"/>
                  </a:cubicBezTo>
                  <a:cubicBezTo>
                    <a:pt x="31588" y="4346"/>
                    <a:pt x="31647" y="4537"/>
                    <a:pt x="31683" y="4715"/>
                  </a:cubicBezTo>
                  <a:cubicBezTo>
                    <a:pt x="31731" y="4954"/>
                    <a:pt x="31695" y="5168"/>
                    <a:pt x="31528" y="5358"/>
                  </a:cubicBezTo>
                  <a:cubicBezTo>
                    <a:pt x="31254" y="5692"/>
                    <a:pt x="30981" y="6025"/>
                    <a:pt x="30695" y="6359"/>
                  </a:cubicBezTo>
                  <a:cubicBezTo>
                    <a:pt x="30504" y="6585"/>
                    <a:pt x="30242" y="6668"/>
                    <a:pt x="29909" y="6656"/>
                  </a:cubicBezTo>
                  <a:cubicBezTo>
                    <a:pt x="29611" y="7085"/>
                    <a:pt x="29326" y="7537"/>
                    <a:pt x="29028" y="7978"/>
                  </a:cubicBezTo>
                  <a:cubicBezTo>
                    <a:pt x="29076" y="8216"/>
                    <a:pt x="29123" y="8454"/>
                    <a:pt x="29147" y="8692"/>
                  </a:cubicBezTo>
                  <a:cubicBezTo>
                    <a:pt x="29171" y="8752"/>
                    <a:pt x="29147" y="8811"/>
                    <a:pt x="29147" y="8859"/>
                  </a:cubicBezTo>
                  <a:cubicBezTo>
                    <a:pt x="29028" y="9347"/>
                    <a:pt x="28992" y="9871"/>
                    <a:pt x="28516" y="10180"/>
                  </a:cubicBezTo>
                  <a:cubicBezTo>
                    <a:pt x="28480" y="10192"/>
                    <a:pt x="28468" y="10240"/>
                    <a:pt x="28433" y="10276"/>
                  </a:cubicBezTo>
                  <a:cubicBezTo>
                    <a:pt x="28242" y="10585"/>
                    <a:pt x="27944" y="10716"/>
                    <a:pt x="27587" y="10752"/>
                  </a:cubicBezTo>
                  <a:cubicBezTo>
                    <a:pt x="27504" y="10764"/>
                    <a:pt x="27409" y="10764"/>
                    <a:pt x="27301" y="10776"/>
                  </a:cubicBezTo>
                  <a:cubicBezTo>
                    <a:pt x="27087" y="11061"/>
                    <a:pt x="26920" y="11347"/>
                    <a:pt x="26849" y="11681"/>
                  </a:cubicBezTo>
                  <a:cubicBezTo>
                    <a:pt x="26801" y="11919"/>
                    <a:pt x="26682" y="12145"/>
                    <a:pt x="26587" y="12395"/>
                  </a:cubicBezTo>
                  <a:cubicBezTo>
                    <a:pt x="26635" y="12431"/>
                    <a:pt x="26706" y="12490"/>
                    <a:pt x="26790" y="12502"/>
                  </a:cubicBezTo>
                  <a:cubicBezTo>
                    <a:pt x="27159" y="12550"/>
                    <a:pt x="27528" y="12621"/>
                    <a:pt x="27885" y="12693"/>
                  </a:cubicBezTo>
                  <a:cubicBezTo>
                    <a:pt x="28278" y="12776"/>
                    <a:pt x="28659" y="12812"/>
                    <a:pt x="29052" y="12871"/>
                  </a:cubicBezTo>
                  <a:cubicBezTo>
                    <a:pt x="29718" y="12966"/>
                    <a:pt x="30385" y="13038"/>
                    <a:pt x="31040" y="13205"/>
                  </a:cubicBezTo>
                  <a:cubicBezTo>
                    <a:pt x="31433" y="13288"/>
                    <a:pt x="31814" y="13347"/>
                    <a:pt x="32207" y="13431"/>
                  </a:cubicBezTo>
                  <a:cubicBezTo>
                    <a:pt x="32457" y="13467"/>
                    <a:pt x="32719" y="13526"/>
                    <a:pt x="32981" y="13574"/>
                  </a:cubicBezTo>
                  <a:cubicBezTo>
                    <a:pt x="33290" y="13633"/>
                    <a:pt x="33600" y="13693"/>
                    <a:pt x="33933" y="13693"/>
                  </a:cubicBezTo>
                  <a:cubicBezTo>
                    <a:pt x="34362" y="13693"/>
                    <a:pt x="34791" y="13752"/>
                    <a:pt x="35219" y="13812"/>
                  </a:cubicBezTo>
                  <a:cubicBezTo>
                    <a:pt x="35457" y="13848"/>
                    <a:pt x="35672" y="13812"/>
                    <a:pt x="35862" y="13681"/>
                  </a:cubicBezTo>
                  <a:cubicBezTo>
                    <a:pt x="36398" y="13312"/>
                    <a:pt x="36946" y="12931"/>
                    <a:pt x="37481" y="12550"/>
                  </a:cubicBezTo>
                  <a:cubicBezTo>
                    <a:pt x="37767" y="12359"/>
                    <a:pt x="38053" y="12157"/>
                    <a:pt x="38303" y="11943"/>
                  </a:cubicBezTo>
                  <a:cubicBezTo>
                    <a:pt x="38791" y="11502"/>
                    <a:pt x="39267" y="11050"/>
                    <a:pt x="39744" y="10597"/>
                  </a:cubicBezTo>
                  <a:cubicBezTo>
                    <a:pt x="39970" y="10395"/>
                    <a:pt x="40184" y="10169"/>
                    <a:pt x="40458" y="10061"/>
                  </a:cubicBezTo>
                  <a:cubicBezTo>
                    <a:pt x="40565" y="10014"/>
                    <a:pt x="40672" y="9954"/>
                    <a:pt x="40744" y="9871"/>
                  </a:cubicBezTo>
                  <a:cubicBezTo>
                    <a:pt x="40958" y="9633"/>
                    <a:pt x="41208" y="9645"/>
                    <a:pt x="41470" y="9716"/>
                  </a:cubicBezTo>
                  <a:cubicBezTo>
                    <a:pt x="41625" y="9764"/>
                    <a:pt x="41756" y="9823"/>
                    <a:pt x="41910" y="9835"/>
                  </a:cubicBezTo>
                  <a:cubicBezTo>
                    <a:pt x="42172" y="9859"/>
                    <a:pt x="42327" y="10014"/>
                    <a:pt x="42422" y="10216"/>
                  </a:cubicBezTo>
                  <a:cubicBezTo>
                    <a:pt x="42625" y="10597"/>
                    <a:pt x="42649" y="11002"/>
                    <a:pt x="42518" y="11419"/>
                  </a:cubicBezTo>
                  <a:cubicBezTo>
                    <a:pt x="42303" y="12038"/>
                    <a:pt x="42101" y="12657"/>
                    <a:pt x="42030" y="13324"/>
                  </a:cubicBezTo>
                  <a:cubicBezTo>
                    <a:pt x="41970" y="13871"/>
                    <a:pt x="41815" y="14419"/>
                    <a:pt x="41684" y="14979"/>
                  </a:cubicBezTo>
                  <a:cubicBezTo>
                    <a:pt x="41553" y="15491"/>
                    <a:pt x="41398" y="16026"/>
                    <a:pt x="41256" y="16586"/>
                  </a:cubicBezTo>
                  <a:cubicBezTo>
                    <a:pt x="41387" y="16622"/>
                    <a:pt x="41506" y="16681"/>
                    <a:pt x="41625" y="16705"/>
                  </a:cubicBezTo>
                  <a:cubicBezTo>
                    <a:pt x="41934" y="16741"/>
                    <a:pt x="42268" y="16776"/>
                    <a:pt x="42577" y="16800"/>
                  </a:cubicBezTo>
                  <a:cubicBezTo>
                    <a:pt x="43006" y="16848"/>
                    <a:pt x="43423" y="16967"/>
                    <a:pt x="43827" y="17146"/>
                  </a:cubicBezTo>
                  <a:cubicBezTo>
                    <a:pt x="44137" y="17277"/>
                    <a:pt x="44304" y="17598"/>
                    <a:pt x="44208" y="17919"/>
                  </a:cubicBezTo>
                  <a:cubicBezTo>
                    <a:pt x="44173" y="18086"/>
                    <a:pt x="44089" y="18229"/>
                    <a:pt x="43958" y="18348"/>
                  </a:cubicBezTo>
                  <a:cubicBezTo>
                    <a:pt x="43661" y="18646"/>
                    <a:pt x="43399" y="18943"/>
                    <a:pt x="43113" y="19241"/>
                  </a:cubicBezTo>
                  <a:cubicBezTo>
                    <a:pt x="42934" y="19443"/>
                    <a:pt x="42720" y="19598"/>
                    <a:pt x="42541" y="19777"/>
                  </a:cubicBezTo>
                  <a:cubicBezTo>
                    <a:pt x="42530" y="19801"/>
                    <a:pt x="42518" y="19801"/>
                    <a:pt x="42506" y="19813"/>
                  </a:cubicBezTo>
                  <a:cubicBezTo>
                    <a:pt x="42303" y="20015"/>
                    <a:pt x="42125" y="20241"/>
                    <a:pt x="41910" y="20408"/>
                  </a:cubicBezTo>
                  <a:cubicBezTo>
                    <a:pt x="41684" y="20575"/>
                    <a:pt x="41434" y="20694"/>
                    <a:pt x="41196" y="20825"/>
                  </a:cubicBezTo>
                  <a:cubicBezTo>
                    <a:pt x="41160" y="21146"/>
                    <a:pt x="41279" y="21420"/>
                    <a:pt x="41398" y="21658"/>
                  </a:cubicBezTo>
                  <a:cubicBezTo>
                    <a:pt x="41589" y="22063"/>
                    <a:pt x="41791" y="22456"/>
                    <a:pt x="41922" y="22896"/>
                  </a:cubicBezTo>
                  <a:cubicBezTo>
                    <a:pt x="41946" y="22992"/>
                    <a:pt x="42006" y="23099"/>
                    <a:pt x="42065" y="23194"/>
                  </a:cubicBezTo>
                  <a:cubicBezTo>
                    <a:pt x="42232" y="23492"/>
                    <a:pt x="42363" y="23801"/>
                    <a:pt x="42458" y="24123"/>
                  </a:cubicBezTo>
                  <a:cubicBezTo>
                    <a:pt x="42518" y="24325"/>
                    <a:pt x="42601" y="24516"/>
                    <a:pt x="42684" y="24706"/>
                  </a:cubicBezTo>
                  <a:cubicBezTo>
                    <a:pt x="42756" y="24885"/>
                    <a:pt x="42815" y="25051"/>
                    <a:pt x="42875" y="25218"/>
                  </a:cubicBezTo>
                  <a:cubicBezTo>
                    <a:pt x="42720" y="25420"/>
                    <a:pt x="42601" y="25611"/>
                    <a:pt x="42482" y="25789"/>
                  </a:cubicBezTo>
                  <a:cubicBezTo>
                    <a:pt x="42399" y="25944"/>
                    <a:pt x="42268" y="26028"/>
                    <a:pt x="42101" y="26111"/>
                  </a:cubicBezTo>
                  <a:cubicBezTo>
                    <a:pt x="41803" y="26206"/>
                    <a:pt x="41506" y="26242"/>
                    <a:pt x="41208" y="26194"/>
                  </a:cubicBezTo>
                  <a:cubicBezTo>
                    <a:pt x="40672" y="26123"/>
                    <a:pt x="40136" y="26016"/>
                    <a:pt x="39601" y="25932"/>
                  </a:cubicBezTo>
                  <a:cubicBezTo>
                    <a:pt x="39470" y="25909"/>
                    <a:pt x="39351" y="25932"/>
                    <a:pt x="39208" y="25932"/>
                  </a:cubicBezTo>
                  <a:cubicBezTo>
                    <a:pt x="38910" y="25932"/>
                    <a:pt x="38660" y="25837"/>
                    <a:pt x="38434" y="25647"/>
                  </a:cubicBezTo>
                  <a:cubicBezTo>
                    <a:pt x="38243" y="25468"/>
                    <a:pt x="38053" y="25289"/>
                    <a:pt x="37862" y="25123"/>
                  </a:cubicBezTo>
                  <a:cubicBezTo>
                    <a:pt x="37684" y="24980"/>
                    <a:pt x="37517" y="24837"/>
                    <a:pt x="37398" y="24635"/>
                  </a:cubicBezTo>
                  <a:cubicBezTo>
                    <a:pt x="37338" y="24539"/>
                    <a:pt x="37243" y="24468"/>
                    <a:pt x="37160" y="24396"/>
                  </a:cubicBezTo>
                  <a:cubicBezTo>
                    <a:pt x="36636" y="23885"/>
                    <a:pt x="36076" y="23396"/>
                    <a:pt x="35612" y="22837"/>
                  </a:cubicBezTo>
                  <a:cubicBezTo>
                    <a:pt x="35398" y="22599"/>
                    <a:pt x="35195" y="22361"/>
                    <a:pt x="34957" y="22134"/>
                  </a:cubicBezTo>
                  <a:cubicBezTo>
                    <a:pt x="34850" y="22039"/>
                    <a:pt x="34707" y="21980"/>
                    <a:pt x="34552" y="21956"/>
                  </a:cubicBezTo>
                  <a:cubicBezTo>
                    <a:pt x="34267" y="21908"/>
                    <a:pt x="33993" y="21908"/>
                    <a:pt x="33707" y="21860"/>
                  </a:cubicBezTo>
                  <a:cubicBezTo>
                    <a:pt x="33052" y="21765"/>
                    <a:pt x="32409" y="21646"/>
                    <a:pt x="31754" y="21539"/>
                  </a:cubicBezTo>
                  <a:cubicBezTo>
                    <a:pt x="31290" y="21468"/>
                    <a:pt x="30814" y="21408"/>
                    <a:pt x="30361" y="21325"/>
                  </a:cubicBezTo>
                  <a:cubicBezTo>
                    <a:pt x="29778" y="21241"/>
                    <a:pt x="29206" y="21075"/>
                    <a:pt x="28635" y="21110"/>
                  </a:cubicBezTo>
                  <a:cubicBezTo>
                    <a:pt x="28111" y="20896"/>
                    <a:pt x="27516" y="21003"/>
                    <a:pt x="26992" y="20765"/>
                  </a:cubicBezTo>
                  <a:cubicBezTo>
                    <a:pt x="26754" y="20658"/>
                    <a:pt x="26492" y="20658"/>
                    <a:pt x="26194" y="20598"/>
                  </a:cubicBezTo>
                  <a:cubicBezTo>
                    <a:pt x="26087" y="20872"/>
                    <a:pt x="26289" y="21122"/>
                    <a:pt x="26313" y="21384"/>
                  </a:cubicBezTo>
                  <a:cubicBezTo>
                    <a:pt x="26325" y="21670"/>
                    <a:pt x="26409" y="21944"/>
                    <a:pt x="26528" y="22206"/>
                  </a:cubicBezTo>
                  <a:cubicBezTo>
                    <a:pt x="26980" y="22277"/>
                    <a:pt x="27361" y="22444"/>
                    <a:pt x="27706" y="22742"/>
                  </a:cubicBezTo>
                  <a:cubicBezTo>
                    <a:pt x="27813" y="22837"/>
                    <a:pt x="27885" y="22920"/>
                    <a:pt x="27897" y="23075"/>
                  </a:cubicBezTo>
                  <a:cubicBezTo>
                    <a:pt x="27992" y="23765"/>
                    <a:pt x="28075" y="24456"/>
                    <a:pt x="27873" y="25135"/>
                  </a:cubicBezTo>
                  <a:cubicBezTo>
                    <a:pt x="27802" y="25373"/>
                    <a:pt x="27742" y="25611"/>
                    <a:pt x="27528" y="25766"/>
                  </a:cubicBezTo>
                  <a:cubicBezTo>
                    <a:pt x="27409" y="25849"/>
                    <a:pt x="27385" y="25968"/>
                    <a:pt x="27409" y="26111"/>
                  </a:cubicBezTo>
                  <a:cubicBezTo>
                    <a:pt x="27444" y="26349"/>
                    <a:pt x="27528" y="26635"/>
                    <a:pt x="27599" y="26909"/>
                  </a:cubicBezTo>
                  <a:close/>
                  <a:moveTo>
                    <a:pt x="30981" y="4977"/>
                  </a:moveTo>
                  <a:cubicBezTo>
                    <a:pt x="30933" y="5025"/>
                    <a:pt x="30873" y="5061"/>
                    <a:pt x="30838" y="5120"/>
                  </a:cubicBezTo>
                  <a:cubicBezTo>
                    <a:pt x="30790" y="5168"/>
                    <a:pt x="30766" y="5227"/>
                    <a:pt x="30719" y="5335"/>
                  </a:cubicBezTo>
                  <a:cubicBezTo>
                    <a:pt x="30969" y="5299"/>
                    <a:pt x="30992" y="5168"/>
                    <a:pt x="31016" y="5001"/>
                  </a:cubicBezTo>
                  <a:cubicBezTo>
                    <a:pt x="31159" y="4966"/>
                    <a:pt x="31231" y="4870"/>
                    <a:pt x="31159" y="4644"/>
                  </a:cubicBezTo>
                  <a:cubicBezTo>
                    <a:pt x="31064" y="4799"/>
                    <a:pt x="31028" y="4882"/>
                    <a:pt x="30981" y="4977"/>
                  </a:cubicBezTo>
                  <a:close/>
                  <a:moveTo>
                    <a:pt x="40684" y="10514"/>
                  </a:moveTo>
                  <a:cubicBezTo>
                    <a:pt x="40636" y="10514"/>
                    <a:pt x="40625" y="10502"/>
                    <a:pt x="40613" y="10514"/>
                  </a:cubicBezTo>
                  <a:cubicBezTo>
                    <a:pt x="39946" y="11061"/>
                    <a:pt x="39327" y="11657"/>
                    <a:pt x="38660" y="12204"/>
                  </a:cubicBezTo>
                  <a:cubicBezTo>
                    <a:pt x="38470" y="12359"/>
                    <a:pt x="38303" y="12550"/>
                    <a:pt x="38124" y="12705"/>
                  </a:cubicBezTo>
                  <a:cubicBezTo>
                    <a:pt x="37993" y="12800"/>
                    <a:pt x="37839" y="12895"/>
                    <a:pt x="37708" y="12978"/>
                  </a:cubicBezTo>
                  <a:cubicBezTo>
                    <a:pt x="37088" y="13431"/>
                    <a:pt x="36457" y="13895"/>
                    <a:pt x="35838" y="14336"/>
                  </a:cubicBezTo>
                  <a:cubicBezTo>
                    <a:pt x="35731" y="14407"/>
                    <a:pt x="35612" y="14455"/>
                    <a:pt x="35457" y="14431"/>
                  </a:cubicBezTo>
                  <a:cubicBezTo>
                    <a:pt x="34957" y="14348"/>
                    <a:pt x="34469" y="14276"/>
                    <a:pt x="33957" y="14205"/>
                  </a:cubicBezTo>
                  <a:cubicBezTo>
                    <a:pt x="33136" y="14098"/>
                    <a:pt x="32338" y="13848"/>
                    <a:pt x="31516" y="13752"/>
                  </a:cubicBezTo>
                  <a:cubicBezTo>
                    <a:pt x="30861" y="13681"/>
                    <a:pt x="30219" y="13538"/>
                    <a:pt x="29564" y="13431"/>
                  </a:cubicBezTo>
                  <a:cubicBezTo>
                    <a:pt x="29111" y="13359"/>
                    <a:pt x="28647" y="13264"/>
                    <a:pt x="28183" y="13193"/>
                  </a:cubicBezTo>
                  <a:cubicBezTo>
                    <a:pt x="27718" y="13097"/>
                    <a:pt x="27266" y="13014"/>
                    <a:pt x="26801" y="12943"/>
                  </a:cubicBezTo>
                  <a:cubicBezTo>
                    <a:pt x="26028" y="12824"/>
                    <a:pt x="25242" y="12728"/>
                    <a:pt x="24444" y="12609"/>
                  </a:cubicBezTo>
                  <a:cubicBezTo>
                    <a:pt x="23646" y="12490"/>
                    <a:pt x="22860" y="12324"/>
                    <a:pt x="22051" y="12240"/>
                  </a:cubicBezTo>
                  <a:cubicBezTo>
                    <a:pt x="21670" y="12193"/>
                    <a:pt x="21277" y="12121"/>
                    <a:pt x="20908" y="11990"/>
                  </a:cubicBezTo>
                  <a:cubicBezTo>
                    <a:pt x="20420" y="11823"/>
                    <a:pt x="19884" y="11704"/>
                    <a:pt x="19360" y="11657"/>
                  </a:cubicBezTo>
                  <a:cubicBezTo>
                    <a:pt x="18765" y="11597"/>
                    <a:pt x="18169" y="11526"/>
                    <a:pt x="17574" y="11407"/>
                  </a:cubicBezTo>
                  <a:cubicBezTo>
                    <a:pt x="17265" y="11347"/>
                    <a:pt x="16943" y="11288"/>
                    <a:pt x="16633" y="11240"/>
                  </a:cubicBezTo>
                  <a:cubicBezTo>
                    <a:pt x="16145" y="11181"/>
                    <a:pt x="15669" y="11133"/>
                    <a:pt x="15181" y="11073"/>
                  </a:cubicBezTo>
                  <a:cubicBezTo>
                    <a:pt x="14645" y="11014"/>
                    <a:pt x="14086" y="10954"/>
                    <a:pt x="13550" y="10919"/>
                  </a:cubicBezTo>
                  <a:cubicBezTo>
                    <a:pt x="12919" y="10859"/>
                    <a:pt x="12276" y="10811"/>
                    <a:pt x="11645" y="10764"/>
                  </a:cubicBezTo>
                  <a:cubicBezTo>
                    <a:pt x="11014" y="10716"/>
                    <a:pt x="10395" y="10561"/>
                    <a:pt x="9740" y="10597"/>
                  </a:cubicBezTo>
                  <a:cubicBezTo>
                    <a:pt x="9728" y="10597"/>
                    <a:pt x="9704" y="10597"/>
                    <a:pt x="9680" y="10585"/>
                  </a:cubicBezTo>
                  <a:cubicBezTo>
                    <a:pt x="8371" y="10407"/>
                    <a:pt x="7061" y="10395"/>
                    <a:pt x="5739" y="10466"/>
                  </a:cubicBezTo>
                  <a:cubicBezTo>
                    <a:pt x="5215" y="10502"/>
                    <a:pt x="4703" y="10478"/>
                    <a:pt x="4180" y="10502"/>
                  </a:cubicBezTo>
                  <a:cubicBezTo>
                    <a:pt x="3691" y="10514"/>
                    <a:pt x="3215" y="10526"/>
                    <a:pt x="2691" y="10657"/>
                  </a:cubicBezTo>
                  <a:cubicBezTo>
                    <a:pt x="2810" y="10990"/>
                    <a:pt x="2882" y="11312"/>
                    <a:pt x="3156" y="11490"/>
                  </a:cubicBezTo>
                  <a:cubicBezTo>
                    <a:pt x="3310" y="11597"/>
                    <a:pt x="3418" y="11752"/>
                    <a:pt x="3537" y="11895"/>
                  </a:cubicBezTo>
                  <a:cubicBezTo>
                    <a:pt x="3644" y="12050"/>
                    <a:pt x="3763" y="12204"/>
                    <a:pt x="3906" y="12312"/>
                  </a:cubicBezTo>
                  <a:cubicBezTo>
                    <a:pt x="4322" y="12585"/>
                    <a:pt x="4668" y="12919"/>
                    <a:pt x="5061" y="13217"/>
                  </a:cubicBezTo>
                  <a:cubicBezTo>
                    <a:pt x="5251" y="13371"/>
                    <a:pt x="5454" y="13502"/>
                    <a:pt x="5715" y="13562"/>
                  </a:cubicBezTo>
                  <a:cubicBezTo>
                    <a:pt x="6085" y="13657"/>
                    <a:pt x="6263" y="13931"/>
                    <a:pt x="6406" y="14252"/>
                  </a:cubicBezTo>
                  <a:cubicBezTo>
                    <a:pt x="6454" y="14371"/>
                    <a:pt x="6430" y="14467"/>
                    <a:pt x="6323" y="14550"/>
                  </a:cubicBezTo>
                  <a:cubicBezTo>
                    <a:pt x="6049" y="14741"/>
                    <a:pt x="5787" y="14848"/>
                    <a:pt x="5442" y="14871"/>
                  </a:cubicBezTo>
                  <a:cubicBezTo>
                    <a:pt x="4680" y="14931"/>
                    <a:pt x="4120" y="14502"/>
                    <a:pt x="3525" y="14169"/>
                  </a:cubicBezTo>
                  <a:cubicBezTo>
                    <a:pt x="3287" y="14038"/>
                    <a:pt x="3108" y="13800"/>
                    <a:pt x="2917" y="13609"/>
                  </a:cubicBezTo>
                  <a:cubicBezTo>
                    <a:pt x="2703" y="13383"/>
                    <a:pt x="2513" y="13157"/>
                    <a:pt x="2334" y="12943"/>
                  </a:cubicBezTo>
                  <a:cubicBezTo>
                    <a:pt x="2215" y="12788"/>
                    <a:pt x="2155" y="12609"/>
                    <a:pt x="2025" y="12466"/>
                  </a:cubicBezTo>
                  <a:cubicBezTo>
                    <a:pt x="1703" y="12109"/>
                    <a:pt x="1489" y="11704"/>
                    <a:pt x="1382" y="11240"/>
                  </a:cubicBezTo>
                  <a:cubicBezTo>
                    <a:pt x="1370" y="11133"/>
                    <a:pt x="1310" y="11050"/>
                    <a:pt x="1263" y="10931"/>
                  </a:cubicBezTo>
                  <a:cubicBezTo>
                    <a:pt x="965" y="11061"/>
                    <a:pt x="810" y="11300"/>
                    <a:pt x="620" y="11490"/>
                  </a:cubicBezTo>
                  <a:cubicBezTo>
                    <a:pt x="453" y="11657"/>
                    <a:pt x="429" y="11847"/>
                    <a:pt x="477" y="12062"/>
                  </a:cubicBezTo>
                  <a:cubicBezTo>
                    <a:pt x="572" y="12538"/>
                    <a:pt x="751" y="12966"/>
                    <a:pt x="1036" y="13395"/>
                  </a:cubicBezTo>
                  <a:cubicBezTo>
                    <a:pt x="1560" y="14193"/>
                    <a:pt x="2227" y="14800"/>
                    <a:pt x="2953" y="15360"/>
                  </a:cubicBezTo>
                  <a:cubicBezTo>
                    <a:pt x="3346" y="15657"/>
                    <a:pt x="3810" y="15860"/>
                    <a:pt x="4239" y="16074"/>
                  </a:cubicBezTo>
                  <a:cubicBezTo>
                    <a:pt x="4525" y="16229"/>
                    <a:pt x="4858" y="16217"/>
                    <a:pt x="5084" y="16491"/>
                  </a:cubicBezTo>
                  <a:cubicBezTo>
                    <a:pt x="5120" y="16526"/>
                    <a:pt x="5192" y="16538"/>
                    <a:pt x="5251" y="16538"/>
                  </a:cubicBezTo>
                  <a:cubicBezTo>
                    <a:pt x="6013" y="16705"/>
                    <a:pt x="6751" y="16896"/>
                    <a:pt x="7525" y="16967"/>
                  </a:cubicBezTo>
                  <a:cubicBezTo>
                    <a:pt x="7751" y="17003"/>
                    <a:pt x="7978" y="17050"/>
                    <a:pt x="8192" y="17074"/>
                  </a:cubicBezTo>
                  <a:cubicBezTo>
                    <a:pt x="8906" y="17205"/>
                    <a:pt x="9645" y="17360"/>
                    <a:pt x="10359" y="17479"/>
                  </a:cubicBezTo>
                  <a:cubicBezTo>
                    <a:pt x="11026" y="17598"/>
                    <a:pt x="11692" y="17658"/>
                    <a:pt x="12347" y="17836"/>
                  </a:cubicBezTo>
                  <a:cubicBezTo>
                    <a:pt x="12383" y="17848"/>
                    <a:pt x="12419" y="17848"/>
                    <a:pt x="12466" y="17848"/>
                  </a:cubicBezTo>
                  <a:cubicBezTo>
                    <a:pt x="13181" y="17896"/>
                    <a:pt x="13883" y="18027"/>
                    <a:pt x="14598" y="18134"/>
                  </a:cubicBezTo>
                  <a:cubicBezTo>
                    <a:pt x="14764" y="18158"/>
                    <a:pt x="14883" y="18217"/>
                    <a:pt x="14967" y="18336"/>
                  </a:cubicBezTo>
                  <a:cubicBezTo>
                    <a:pt x="15098" y="18515"/>
                    <a:pt x="15252" y="18681"/>
                    <a:pt x="15419" y="18848"/>
                  </a:cubicBezTo>
                  <a:lnTo>
                    <a:pt x="16622" y="20182"/>
                  </a:lnTo>
                  <a:cubicBezTo>
                    <a:pt x="16753" y="20336"/>
                    <a:pt x="16872" y="20515"/>
                    <a:pt x="17026" y="20658"/>
                  </a:cubicBezTo>
                  <a:cubicBezTo>
                    <a:pt x="17229" y="20860"/>
                    <a:pt x="17443" y="21051"/>
                    <a:pt x="17562" y="21301"/>
                  </a:cubicBezTo>
                  <a:cubicBezTo>
                    <a:pt x="17598" y="21396"/>
                    <a:pt x="17657" y="21456"/>
                    <a:pt x="17741" y="21527"/>
                  </a:cubicBezTo>
                  <a:cubicBezTo>
                    <a:pt x="18229" y="22015"/>
                    <a:pt x="18705" y="22527"/>
                    <a:pt x="19050" y="23134"/>
                  </a:cubicBezTo>
                  <a:cubicBezTo>
                    <a:pt x="19170" y="23325"/>
                    <a:pt x="19300" y="23504"/>
                    <a:pt x="19431" y="23682"/>
                  </a:cubicBezTo>
                  <a:cubicBezTo>
                    <a:pt x="19777" y="24158"/>
                    <a:pt x="20122" y="24623"/>
                    <a:pt x="20455" y="25099"/>
                  </a:cubicBezTo>
                  <a:cubicBezTo>
                    <a:pt x="20491" y="25147"/>
                    <a:pt x="20515" y="25218"/>
                    <a:pt x="20551" y="25230"/>
                  </a:cubicBezTo>
                  <a:cubicBezTo>
                    <a:pt x="20789" y="25349"/>
                    <a:pt x="20872" y="25587"/>
                    <a:pt x="21015" y="25778"/>
                  </a:cubicBezTo>
                  <a:cubicBezTo>
                    <a:pt x="21086" y="25885"/>
                    <a:pt x="21158" y="26004"/>
                    <a:pt x="21253" y="26099"/>
                  </a:cubicBezTo>
                  <a:cubicBezTo>
                    <a:pt x="21682" y="26575"/>
                    <a:pt x="22146" y="27016"/>
                    <a:pt x="22456" y="27587"/>
                  </a:cubicBezTo>
                  <a:cubicBezTo>
                    <a:pt x="22479" y="27623"/>
                    <a:pt x="22515" y="27671"/>
                    <a:pt x="22563" y="27718"/>
                  </a:cubicBezTo>
                  <a:cubicBezTo>
                    <a:pt x="22980" y="28206"/>
                    <a:pt x="23372" y="28683"/>
                    <a:pt x="23789" y="29171"/>
                  </a:cubicBezTo>
                  <a:cubicBezTo>
                    <a:pt x="23884" y="29290"/>
                    <a:pt x="23956" y="29409"/>
                    <a:pt x="24063" y="29528"/>
                  </a:cubicBezTo>
                  <a:cubicBezTo>
                    <a:pt x="24313" y="29861"/>
                    <a:pt x="24527" y="30231"/>
                    <a:pt x="24825" y="30516"/>
                  </a:cubicBezTo>
                  <a:cubicBezTo>
                    <a:pt x="25277" y="30957"/>
                    <a:pt x="25658" y="31481"/>
                    <a:pt x="26075" y="31957"/>
                  </a:cubicBezTo>
                  <a:cubicBezTo>
                    <a:pt x="26504" y="32445"/>
                    <a:pt x="26944" y="32945"/>
                    <a:pt x="27421" y="33398"/>
                  </a:cubicBezTo>
                  <a:cubicBezTo>
                    <a:pt x="27635" y="33612"/>
                    <a:pt x="27885" y="33779"/>
                    <a:pt x="28171" y="33874"/>
                  </a:cubicBezTo>
                  <a:cubicBezTo>
                    <a:pt x="28516" y="33743"/>
                    <a:pt x="28647" y="33493"/>
                    <a:pt x="28647" y="33159"/>
                  </a:cubicBezTo>
                  <a:cubicBezTo>
                    <a:pt x="28647" y="32790"/>
                    <a:pt x="28611" y="32421"/>
                    <a:pt x="28516" y="32052"/>
                  </a:cubicBezTo>
                  <a:cubicBezTo>
                    <a:pt x="28290" y="31290"/>
                    <a:pt x="28099" y="30528"/>
                    <a:pt x="27897" y="29754"/>
                  </a:cubicBezTo>
                  <a:cubicBezTo>
                    <a:pt x="27802" y="29349"/>
                    <a:pt x="27766" y="28933"/>
                    <a:pt x="27575" y="28564"/>
                  </a:cubicBezTo>
                  <a:cubicBezTo>
                    <a:pt x="27504" y="28421"/>
                    <a:pt x="27480" y="28242"/>
                    <a:pt x="27456" y="28075"/>
                  </a:cubicBezTo>
                  <a:cubicBezTo>
                    <a:pt x="27444" y="27980"/>
                    <a:pt x="27421" y="27897"/>
                    <a:pt x="27397" y="27802"/>
                  </a:cubicBezTo>
                  <a:cubicBezTo>
                    <a:pt x="27290" y="27421"/>
                    <a:pt x="27147" y="27040"/>
                    <a:pt x="27087" y="26659"/>
                  </a:cubicBezTo>
                  <a:cubicBezTo>
                    <a:pt x="26980" y="26063"/>
                    <a:pt x="26813" y="25480"/>
                    <a:pt x="26647" y="24920"/>
                  </a:cubicBezTo>
                  <a:cubicBezTo>
                    <a:pt x="26551" y="24551"/>
                    <a:pt x="26444" y="24158"/>
                    <a:pt x="26349" y="23777"/>
                  </a:cubicBezTo>
                  <a:cubicBezTo>
                    <a:pt x="26170" y="23003"/>
                    <a:pt x="26028" y="22230"/>
                    <a:pt x="25849" y="21456"/>
                  </a:cubicBezTo>
                  <a:cubicBezTo>
                    <a:pt x="25777" y="21122"/>
                    <a:pt x="25682" y="20801"/>
                    <a:pt x="25611" y="20467"/>
                  </a:cubicBezTo>
                  <a:cubicBezTo>
                    <a:pt x="25575" y="20348"/>
                    <a:pt x="25611" y="20194"/>
                    <a:pt x="25730" y="20182"/>
                  </a:cubicBezTo>
                  <a:cubicBezTo>
                    <a:pt x="25980" y="20158"/>
                    <a:pt x="26194" y="19967"/>
                    <a:pt x="26468" y="20039"/>
                  </a:cubicBezTo>
                  <a:cubicBezTo>
                    <a:pt x="26920" y="20146"/>
                    <a:pt x="27385" y="20241"/>
                    <a:pt x="27861" y="20289"/>
                  </a:cubicBezTo>
                  <a:cubicBezTo>
                    <a:pt x="29004" y="20396"/>
                    <a:pt x="30135" y="20575"/>
                    <a:pt x="31278" y="20694"/>
                  </a:cubicBezTo>
                  <a:cubicBezTo>
                    <a:pt x="32159" y="20777"/>
                    <a:pt x="33016" y="20932"/>
                    <a:pt x="33909" y="20991"/>
                  </a:cubicBezTo>
                  <a:cubicBezTo>
                    <a:pt x="34386" y="21015"/>
                    <a:pt x="34862" y="21134"/>
                    <a:pt x="35374" y="21218"/>
                  </a:cubicBezTo>
                  <a:cubicBezTo>
                    <a:pt x="35541" y="21420"/>
                    <a:pt x="35683" y="21658"/>
                    <a:pt x="35862" y="21884"/>
                  </a:cubicBezTo>
                  <a:cubicBezTo>
                    <a:pt x="36172" y="22277"/>
                    <a:pt x="36517" y="22658"/>
                    <a:pt x="36815" y="23051"/>
                  </a:cubicBezTo>
                  <a:cubicBezTo>
                    <a:pt x="37219" y="23575"/>
                    <a:pt x="37636" y="24087"/>
                    <a:pt x="38136" y="24516"/>
                  </a:cubicBezTo>
                  <a:cubicBezTo>
                    <a:pt x="38291" y="24647"/>
                    <a:pt x="38434" y="24813"/>
                    <a:pt x="38589" y="24944"/>
                  </a:cubicBezTo>
                  <a:cubicBezTo>
                    <a:pt x="38839" y="25170"/>
                    <a:pt x="39124" y="25337"/>
                    <a:pt x="39482" y="25361"/>
                  </a:cubicBezTo>
                  <a:cubicBezTo>
                    <a:pt x="39982" y="25397"/>
                    <a:pt x="40494" y="25492"/>
                    <a:pt x="40994" y="25539"/>
                  </a:cubicBezTo>
                  <a:cubicBezTo>
                    <a:pt x="41291" y="25575"/>
                    <a:pt x="41589" y="25539"/>
                    <a:pt x="41887" y="25539"/>
                  </a:cubicBezTo>
                  <a:cubicBezTo>
                    <a:pt x="41934" y="25468"/>
                    <a:pt x="41970" y="25397"/>
                    <a:pt x="42030" y="25349"/>
                  </a:cubicBezTo>
                  <a:cubicBezTo>
                    <a:pt x="42244" y="25158"/>
                    <a:pt x="42244" y="24932"/>
                    <a:pt x="42160" y="24682"/>
                  </a:cubicBezTo>
                  <a:cubicBezTo>
                    <a:pt x="42065" y="24456"/>
                    <a:pt x="41994" y="24218"/>
                    <a:pt x="41875" y="24004"/>
                  </a:cubicBezTo>
                  <a:cubicBezTo>
                    <a:pt x="41756" y="23789"/>
                    <a:pt x="41637" y="23551"/>
                    <a:pt x="41565" y="23289"/>
                  </a:cubicBezTo>
                  <a:cubicBezTo>
                    <a:pt x="41434" y="22849"/>
                    <a:pt x="41232" y="22420"/>
                    <a:pt x="41017" y="22003"/>
                  </a:cubicBezTo>
                  <a:cubicBezTo>
                    <a:pt x="40779" y="21563"/>
                    <a:pt x="40625" y="21110"/>
                    <a:pt x="40517" y="20634"/>
                  </a:cubicBezTo>
                  <a:cubicBezTo>
                    <a:pt x="40613" y="20491"/>
                    <a:pt x="40684" y="20360"/>
                    <a:pt x="40791" y="20253"/>
                  </a:cubicBezTo>
                  <a:cubicBezTo>
                    <a:pt x="40898" y="20170"/>
                    <a:pt x="41053" y="20122"/>
                    <a:pt x="41196" y="20051"/>
                  </a:cubicBezTo>
                  <a:cubicBezTo>
                    <a:pt x="41256" y="20027"/>
                    <a:pt x="41315" y="19955"/>
                    <a:pt x="41375" y="19920"/>
                  </a:cubicBezTo>
                  <a:cubicBezTo>
                    <a:pt x="41529" y="19801"/>
                    <a:pt x="41708" y="19682"/>
                    <a:pt x="41875" y="19563"/>
                  </a:cubicBezTo>
                  <a:cubicBezTo>
                    <a:pt x="41946" y="19503"/>
                    <a:pt x="42041" y="19455"/>
                    <a:pt x="42089" y="19384"/>
                  </a:cubicBezTo>
                  <a:cubicBezTo>
                    <a:pt x="42339" y="18967"/>
                    <a:pt x="42720" y="18693"/>
                    <a:pt x="43065" y="18372"/>
                  </a:cubicBezTo>
                  <a:cubicBezTo>
                    <a:pt x="43303" y="18146"/>
                    <a:pt x="43470" y="17848"/>
                    <a:pt x="43673" y="17550"/>
                  </a:cubicBezTo>
                  <a:cubicBezTo>
                    <a:pt x="43244" y="17408"/>
                    <a:pt x="42839" y="17300"/>
                    <a:pt x="42422" y="17265"/>
                  </a:cubicBezTo>
                  <a:cubicBezTo>
                    <a:pt x="42006" y="17253"/>
                    <a:pt x="41577" y="17062"/>
                    <a:pt x="41148" y="17241"/>
                  </a:cubicBezTo>
                  <a:cubicBezTo>
                    <a:pt x="41077" y="17443"/>
                    <a:pt x="41017" y="17658"/>
                    <a:pt x="40934" y="17884"/>
                  </a:cubicBezTo>
                  <a:cubicBezTo>
                    <a:pt x="40898" y="17979"/>
                    <a:pt x="40851" y="18086"/>
                    <a:pt x="40791" y="18181"/>
                  </a:cubicBezTo>
                  <a:cubicBezTo>
                    <a:pt x="40756" y="18217"/>
                    <a:pt x="40684" y="18253"/>
                    <a:pt x="40636" y="18241"/>
                  </a:cubicBezTo>
                  <a:cubicBezTo>
                    <a:pt x="40601" y="18241"/>
                    <a:pt x="40517" y="18181"/>
                    <a:pt x="40517" y="18134"/>
                  </a:cubicBezTo>
                  <a:cubicBezTo>
                    <a:pt x="40494" y="18003"/>
                    <a:pt x="40458" y="17860"/>
                    <a:pt x="40482" y="17741"/>
                  </a:cubicBezTo>
                  <a:cubicBezTo>
                    <a:pt x="40565" y="17300"/>
                    <a:pt x="40625" y="16848"/>
                    <a:pt x="40791" y="16431"/>
                  </a:cubicBezTo>
                  <a:cubicBezTo>
                    <a:pt x="41041" y="15764"/>
                    <a:pt x="41256" y="15074"/>
                    <a:pt x="41434" y="14395"/>
                  </a:cubicBezTo>
                  <a:cubicBezTo>
                    <a:pt x="41553" y="13919"/>
                    <a:pt x="41696" y="13443"/>
                    <a:pt x="41732" y="12966"/>
                  </a:cubicBezTo>
                  <a:cubicBezTo>
                    <a:pt x="41768" y="12300"/>
                    <a:pt x="41910" y="11669"/>
                    <a:pt x="42041" y="11014"/>
                  </a:cubicBezTo>
                  <a:cubicBezTo>
                    <a:pt x="41994" y="10954"/>
                    <a:pt x="41946" y="10895"/>
                    <a:pt x="41922" y="10835"/>
                  </a:cubicBezTo>
                  <a:cubicBezTo>
                    <a:pt x="41887" y="10764"/>
                    <a:pt x="41922" y="10645"/>
                    <a:pt x="41756" y="10645"/>
                  </a:cubicBezTo>
                  <a:cubicBezTo>
                    <a:pt x="41684" y="10800"/>
                    <a:pt x="41589" y="10942"/>
                    <a:pt x="41553" y="11097"/>
                  </a:cubicBezTo>
                  <a:cubicBezTo>
                    <a:pt x="41327" y="11776"/>
                    <a:pt x="41089" y="12443"/>
                    <a:pt x="40898" y="13133"/>
                  </a:cubicBezTo>
                  <a:cubicBezTo>
                    <a:pt x="40601" y="14145"/>
                    <a:pt x="40303" y="15133"/>
                    <a:pt x="39982" y="16134"/>
                  </a:cubicBezTo>
                  <a:cubicBezTo>
                    <a:pt x="39910" y="16348"/>
                    <a:pt x="39791" y="16550"/>
                    <a:pt x="39744" y="16776"/>
                  </a:cubicBezTo>
                  <a:cubicBezTo>
                    <a:pt x="39660" y="17348"/>
                    <a:pt x="39410" y="17848"/>
                    <a:pt x="39243" y="18396"/>
                  </a:cubicBezTo>
                  <a:cubicBezTo>
                    <a:pt x="39172" y="18646"/>
                    <a:pt x="39029" y="18872"/>
                    <a:pt x="38910" y="19110"/>
                  </a:cubicBezTo>
                  <a:cubicBezTo>
                    <a:pt x="38827" y="19277"/>
                    <a:pt x="38672" y="19348"/>
                    <a:pt x="38493" y="19324"/>
                  </a:cubicBezTo>
                  <a:cubicBezTo>
                    <a:pt x="38315" y="19301"/>
                    <a:pt x="38231" y="19170"/>
                    <a:pt x="38184" y="19027"/>
                  </a:cubicBezTo>
                  <a:cubicBezTo>
                    <a:pt x="38136" y="18848"/>
                    <a:pt x="38100" y="18634"/>
                    <a:pt x="38124" y="18467"/>
                  </a:cubicBezTo>
                  <a:cubicBezTo>
                    <a:pt x="38231" y="18050"/>
                    <a:pt x="38160" y="17598"/>
                    <a:pt x="38493" y="17253"/>
                  </a:cubicBezTo>
                  <a:cubicBezTo>
                    <a:pt x="38529" y="17217"/>
                    <a:pt x="38541" y="17146"/>
                    <a:pt x="38553" y="17086"/>
                  </a:cubicBezTo>
                  <a:cubicBezTo>
                    <a:pt x="38672" y="16431"/>
                    <a:pt x="38970" y="15836"/>
                    <a:pt x="39172" y="15217"/>
                  </a:cubicBezTo>
                  <a:cubicBezTo>
                    <a:pt x="39291" y="14812"/>
                    <a:pt x="39482" y="14443"/>
                    <a:pt x="39565" y="14038"/>
                  </a:cubicBezTo>
                  <a:cubicBezTo>
                    <a:pt x="39624" y="13764"/>
                    <a:pt x="39708" y="13526"/>
                    <a:pt x="39827" y="13312"/>
                  </a:cubicBezTo>
                  <a:cubicBezTo>
                    <a:pt x="39970" y="13050"/>
                    <a:pt x="40077" y="12800"/>
                    <a:pt x="40077" y="12502"/>
                  </a:cubicBezTo>
                  <a:cubicBezTo>
                    <a:pt x="40077" y="12335"/>
                    <a:pt x="40136" y="12204"/>
                    <a:pt x="40255" y="12097"/>
                  </a:cubicBezTo>
                  <a:cubicBezTo>
                    <a:pt x="40422" y="11954"/>
                    <a:pt x="40494" y="11740"/>
                    <a:pt x="40482" y="11538"/>
                  </a:cubicBezTo>
                  <a:cubicBezTo>
                    <a:pt x="40458" y="11347"/>
                    <a:pt x="40517" y="11204"/>
                    <a:pt x="40613" y="11061"/>
                  </a:cubicBezTo>
                  <a:cubicBezTo>
                    <a:pt x="40613" y="10954"/>
                    <a:pt x="40720" y="10764"/>
                    <a:pt x="40684" y="10514"/>
                  </a:cubicBezTo>
                  <a:close/>
                  <a:moveTo>
                    <a:pt x="25813" y="12240"/>
                  </a:moveTo>
                  <a:cubicBezTo>
                    <a:pt x="25932" y="12085"/>
                    <a:pt x="26039" y="11954"/>
                    <a:pt x="26135" y="11823"/>
                  </a:cubicBezTo>
                  <a:cubicBezTo>
                    <a:pt x="26039" y="11490"/>
                    <a:pt x="26301" y="11300"/>
                    <a:pt x="26432" y="11061"/>
                  </a:cubicBezTo>
                  <a:cubicBezTo>
                    <a:pt x="26968" y="10109"/>
                    <a:pt x="27563" y="9204"/>
                    <a:pt x="28159" y="8299"/>
                  </a:cubicBezTo>
                  <a:cubicBezTo>
                    <a:pt x="28409" y="7906"/>
                    <a:pt x="28671" y="7525"/>
                    <a:pt x="28909" y="7121"/>
                  </a:cubicBezTo>
                  <a:cubicBezTo>
                    <a:pt x="29171" y="6704"/>
                    <a:pt x="29421" y="6287"/>
                    <a:pt x="29718" y="5894"/>
                  </a:cubicBezTo>
                  <a:cubicBezTo>
                    <a:pt x="29980" y="5537"/>
                    <a:pt x="30159" y="5120"/>
                    <a:pt x="30504" y="4811"/>
                  </a:cubicBezTo>
                  <a:cubicBezTo>
                    <a:pt x="30516" y="4799"/>
                    <a:pt x="30516" y="4787"/>
                    <a:pt x="30540" y="4763"/>
                  </a:cubicBezTo>
                  <a:cubicBezTo>
                    <a:pt x="30957" y="4108"/>
                    <a:pt x="31350" y="3477"/>
                    <a:pt x="31766" y="2822"/>
                  </a:cubicBezTo>
                  <a:cubicBezTo>
                    <a:pt x="32100" y="2310"/>
                    <a:pt x="32457" y="1834"/>
                    <a:pt x="32635" y="1239"/>
                  </a:cubicBezTo>
                  <a:cubicBezTo>
                    <a:pt x="32743" y="894"/>
                    <a:pt x="32671" y="620"/>
                    <a:pt x="32409" y="370"/>
                  </a:cubicBezTo>
                  <a:cubicBezTo>
                    <a:pt x="31695" y="441"/>
                    <a:pt x="31111" y="810"/>
                    <a:pt x="30516" y="1120"/>
                  </a:cubicBezTo>
                  <a:cubicBezTo>
                    <a:pt x="29897" y="1441"/>
                    <a:pt x="29302" y="1858"/>
                    <a:pt x="28683" y="2239"/>
                  </a:cubicBezTo>
                  <a:cubicBezTo>
                    <a:pt x="28623" y="2287"/>
                    <a:pt x="28575" y="2334"/>
                    <a:pt x="28492" y="2358"/>
                  </a:cubicBezTo>
                  <a:cubicBezTo>
                    <a:pt x="27992" y="2501"/>
                    <a:pt x="27635" y="2882"/>
                    <a:pt x="27182" y="3132"/>
                  </a:cubicBezTo>
                  <a:cubicBezTo>
                    <a:pt x="26790" y="3370"/>
                    <a:pt x="26432" y="3668"/>
                    <a:pt x="26028" y="3918"/>
                  </a:cubicBezTo>
                  <a:cubicBezTo>
                    <a:pt x="25551" y="4215"/>
                    <a:pt x="25015" y="4430"/>
                    <a:pt x="24623" y="4846"/>
                  </a:cubicBezTo>
                  <a:cubicBezTo>
                    <a:pt x="24551" y="4918"/>
                    <a:pt x="24432" y="4942"/>
                    <a:pt x="24325" y="5001"/>
                  </a:cubicBezTo>
                  <a:cubicBezTo>
                    <a:pt x="23539" y="5466"/>
                    <a:pt x="22765" y="5954"/>
                    <a:pt x="22003" y="6478"/>
                  </a:cubicBezTo>
                  <a:cubicBezTo>
                    <a:pt x="21467" y="6847"/>
                    <a:pt x="20920" y="7228"/>
                    <a:pt x="20396" y="7621"/>
                  </a:cubicBezTo>
                  <a:cubicBezTo>
                    <a:pt x="19920" y="7990"/>
                    <a:pt x="19420" y="8287"/>
                    <a:pt x="18896" y="8609"/>
                  </a:cubicBezTo>
                  <a:cubicBezTo>
                    <a:pt x="18693" y="8728"/>
                    <a:pt x="18455" y="8823"/>
                    <a:pt x="18277" y="8978"/>
                  </a:cubicBezTo>
                  <a:cubicBezTo>
                    <a:pt x="18098" y="9121"/>
                    <a:pt x="17896" y="9216"/>
                    <a:pt x="17693" y="9323"/>
                  </a:cubicBezTo>
                  <a:cubicBezTo>
                    <a:pt x="17515" y="9407"/>
                    <a:pt x="17336" y="9549"/>
                    <a:pt x="17157" y="9621"/>
                  </a:cubicBezTo>
                  <a:cubicBezTo>
                    <a:pt x="16764" y="9799"/>
                    <a:pt x="16455" y="10121"/>
                    <a:pt x="16026" y="10240"/>
                  </a:cubicBezTo>
                  <a:cubicBezTo>
                    <a:pt x="15931" y="10276"/>
                    <a:pt x="15860" y="10335"/>
                    <a:pt x="15895" y="10466"/>
                  </a:cubicBezTo>
                  <a:cubicBezTo>
                    <a:pt x="15931" y="10478"/>
                    <a:pt x="15967" y="10526"/>
                    <a:pt x="16026" y="10538"/>
                  </a:cubicBezTo>
                  <a:cubicBezTo>
                    <a:pt x="16562" y="10645"/>
                    <a:pt x="17086" y="10752"/>
                    <a:pt x="17622" y="10835"/>
                  </a:cubicBezTo>
                  <a:cubicBezTo>
                    <a:pt x="17872" y="10883"/>
                    <a:pt x="18134" y="10871"/>
                    <a:pt x="18408" y="10907"/>
                  </a:cubicBezTo>
                  <a:cubicBezTo>
                    <a:pt x="18884" y="11002"/>
                    <a:pt x="19348" y="11181"/>
                    <a:pt x="19824" y="11240"/>
                  </a:cubicBezTo>
                  <a:cubicBezTo>
                    <a:pt x="19908" y="11252"/>
                    <a:pt x="20003" y="11312"/>
                    <a:pt x="20086" y="11347"/>
                  </a:cubicBezTo>
                  <a:cubicBezTo>
                    <a:pt x="20503" y="11442"/>
                    <a:pt x="20920" y="11585"/>
                    <a:pt x="21336" y="11669"/>
                  </a:cubicBezTo>
                  <a:cubicBezTo>
                    <a:pt x="21753" y="11764"/>
                    <a:pt x="22182" y="11800"/>
                    <a:pt x="22622" y="11883"/>
                  </a:cubicBezTo>
                  <a:cubicBezTo>
                    <a:pt x="22753" y="11895"/>
                    <a:pt x="22872" y="11919"/>
                    <a:pt x="23003" y="11954"/>
                  </a:cubicBezTo>
                  <a:cubicBezTo>
                    <a:pt x="23408" y="12014"/>
                    <a:pt x="23825" y="12085"/>
                    <a:pt x="24230" y="12133"/>
                  </a:cubicBezTo>
                  <a:cubicBezTo>
                    <a:pt x="24765" y="12145"/>
                    <a:pt x="25254" y="12312"/>
                    <a:pt x="25813" y="12240"/>
                  </a:cubicBezTo>
                  <a:close/>
                  <a:moveTo>
                    <a:pt x="27099" y="24992"/>
                  </a:moveTo>
                  <a:cubicBezTo>
                    <a:pt x="27230" y="24980"/>
                    <a:pt x="27242" y="24885"/>
                    <a:pt x="27266" y="24825"/>
                  </a:cubicBezTo>
                  <a:cubicBezTo>
                    <a:pt x="27290" y="24361"/>
                    <a:pt x="27301" y="23908"/>
                    <a:pt x="27301" y="23444"/>
                  </a:cubicBezTo>
                  <a:cubicBezTo>
                    <a:pt x="27301" y="23337"/>
                    <a:pt x="27266" y="23218"/>
                    <a:pt x="27218" y="23123"/>
                  </a:cubicBezTo>
                  <a:cubicBezTo>
                    <a:pt x="27123" y="22944"/>
                    <a:pt x="26980" y="22837"/>
                    <a:pt x="26790" y="22789"/>
                  </a:cubicBezTo>
                  <a:cubicBezTo>
                    <a:pt x="26718" y="22777"/>
                    <a:pt x="26647" y="22825"/>
                    <a:pt x="26575" y="22837"/>
                  </a:cubicBezTo>
                  <a:cubicBezTo>
                    <a:pt x="26682" y="23242"/>
                    <a:pt x="26754" y="23599"/>
                    <a:pt x="26861" y="23956"/>
                  </a:cubicBezTo>
                  <a:cubicBezTo>
                    <a:pt x="26968" y="24289"/>
                    <a:pt x="26885" y="24682"/>
                    <a:pt x="27099" y="24992"/>
                  </a:cubicBezTo>
                  <a:close/>
                  <a:moveTo>
                    <a:pt x="28183" y="28992"/>
                  </a:moveTo>
                  <a:cubicBezTo>
                    <a:pt x="28218" y="28075"/>
                    <a:pt x="28159" y="27885"/>
                    <a:pt x="27825" y="27564"/>
                  </a:cubicBezTo>
                  <a:cubicBezTo>
                    <a:pt x="27837" y="28075"/>
                    <a:pt x="27980" y="28504"/>
                    <a:pt x="28183" y="28992"/>
                  </a:cubicBezTo>
                  <a:close/>
                  <a:moveTo>
                    <a:pt x="27956" y="9740"/>
                  </a:moveTo>
                  <a:cubicBezTo>
                    <a:pt x="28314" y="9573"/>
                    <a:pt x="28409" y="9228"/>
                    <a:pt x="28552" y="8918"/>
                  </a:cubicBezTo>
                  <a:cubicBezTo>
                    <a:pt x="28587" y="8859"/>
                    <a:pt x="28552" y="8776"/>
                    <a:pt x="28552" y="8692"/>
                  </a:cubicBezTo>
                  <a:cubicBezTo>
                    <a:pt x="28302" y="9026"/>
                    <a:pt x="28075" y="9335"/>
                    <a:pt x="27956" y="9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157682" y="1006780"/>
              <a:ext cx="51152" cy="46650"/>
            </a:xfrm>
            <a:custGeom>
              <a:avLst/>
              <a:gdLst/>
              <a:ahLst/>
              <a:cxnLst/>
              <a:rect l="l" t="t" r="r" b="b"/>
              <a:pathLst>
                <a:path w="1477" h="1347" extrusionOk="0">
                  <a:moveTo>
                    <a:pt x="655" y="1346"/>
                  </a:moveTo>
                  <a:cubicBezTo>
                    <a:pt x="310" y="1263"/>
                    <a:pt x="191" y="1025"/>
                    <a:pt x="1" y="834"/>
                  </a:cubicBezTo>
                  <a:cubicBezTo>
                    <a:pt x="84" y="608"/>
                    <a:pt x="155" y="406"/>
                    <a:pt x="251" y="191"/>
                  </a:cubicBezTo>
                  <a:cubicBezTo>
                    <a:pt x="286" y="72"/>
                    <a:pt x="394" y="37"/>
                    <a:pt x="513" y="25"/>
                  </a:cubicBezTo>
                  <a:cubicBezTo>
                    <a:pt x="810" y="1"/>
                    <a:pt x="1048" y="179"/>
                    <a:pt x="1298" y="299"/>
                  </a:cubicBezTo>
                  <a:cubicBezTo>
                    <a:pt x="1441" y="358"/>
                    <a:pt x="1477" y="572"/>
                    <a:pt x="1406" y="691"/>
                  </a:cubicBezTo>
                  <a:cubicBezTo>
                    <a:pt x="1322" y="834"/>
                    <a:pt x="1215" y="977"/>
                    <a:pt x="1096" y="1084"/>
                  </a:cubicBezTo>
                  <a:cubicBezTo>
                    <a:pt x="953" y="1192"/>
                    <a:pt x="798" y="1263"/>
                    <a:pt x="655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7290879" y="1009273"/>
              <a:ext cx="42494" cy="51568"/>
            </a:xfrm>
            <a:custGeom>
              <a:avLst/>
              <a:gdLst/>
              <a:ahLst/>
              <a:cxnLst/>
              <a:rect l="l" t="t" r="r" b="b"/>
              <a:pathLst>
                <a:path w="1227" h="1489" extrusionOk="0">
                  <a:moveTo>
                    <a:pt x="1227" y="310"/>
                  </a:moveTo>
                  <a:lnTo>
                    <a:pt x="1227" y="834"/>
                  </a:lnTo>
                  <a:cubicBezTo>
                    <a:pt x="929" y="1024"/>
                    <a:pt x="762" y="1405"/>
                    <a:pt x="358" y="1489"/>
                  </a:cubicBezTo>
                  <a:cubicBezTo>
                    <a:pt x="274" y="1417"/>
                    <a:pt x="167" y="1334"/>
                    <a:pt x="84" y="1250"/>
                  </a:cubicBezTo>
                  <a:cubicBezTo>
                    <a:pt x="48" y="1215"/>
                    <a:pt x="0" y="1143"/>
                    <a:pt x="12" y="1096"/>
                  </a:cubicBezTo>
                  <a:cubicBezTo>
                    <a:pt x="84" y="834"/>
                    <a:pt x="96" y="548"/>
                    <a:pt x="227" y="310"/>
                  </a:cubicBezTo>
                  <a:cubicBezTo>
                    <a:pt x="405" y="0"/>
                    <a:pt x="596" y="0"/>
                    <a:pt x="941" y="167"/>
                  </a:cubicBezTo>
                  <a:cubicBezTo>
                    <a:pt x="1012" y="215"/>
                    <a:pt x="1096" y="250"/>
                    <a:pt x="1227" y="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226151" y="1013395"/>
              <a:ext cx="42910" cy="50321"/>
            </a:xfrm>
            <a:custGeom>
              <a:avLst/>
              <a:gdLst/>
              <a:ahLst/>
              <a:cxnLst/>
              <a:rect l="l" t="t" r="r" b="b"/>
              <a:pathLst>
                <a:path w="1239" h="1453" extrusionOk="0">
                  <a:moveTo>
                    <a:pt x="679" y="12"/>
                  </a:moveTo>
                  <a:cubicBezTo>
                    <a:pt x="941" y="0"/>
                    <a:pt x="1036" y="179"/>
                    <a:pt x="1131" y="369"/>
                  </a:cubicBezTo>
                  <a:cubicBezTo>
                    <a:pt x="1214" y="584"/>
                    <a:pt x="1238" y="774"/>
                    <a:pt x="1084" y="953"/>
                  </a:cubicBezTo>
                  <a:cubicBezTo>
                    <a:pt x="1024" y="1024"/>
                    <a:pt x="953" y="1072"/>
                    <a:pt x="857" y="1131"/>
                  </a:cubicBezTo>
                  <a:cubicBezTo>
                    <a:pt x="429" y="1453"/>
                    <a:pt x="83" y="1322"/>
                    <a:pt x="48" y="786"/>
                  </a:cubicBezTo>
                  <a:cubicBezTo>
                    <a:pt x="0" y="262"/>
                    <a:pt x="191" y="0"/>
                    <a:pt x="679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43272" y="971316"/>
              <a:ext cx="40451" cy="45819"/>
            </a:xfrm>
            <a:custGeom>
              <a:avLst/>
              <a:gdLst/>
              <a:ahLst/>
              <a:cxnLst/>
              <a:rect l="l" t="t" r="r" b="b"/>
              <a:pathLst>
                <a:path w="1168" h="1323" extrusionOk="0">
                  <a:moveTo>
                    <a:pt x="679" y="1323"/>
                  </a:moveTo>
                  <a:lnTo>
                    <a:pt x="619" y="1323"/>
                  </a:lnTo>
                  <a:cubicBezTo>
                    <a:pt x="0" y="1108"/>
                    <a:pt x="36" y="894"/>
                    <a:pt x="119" y="382"/>
                  </a:cubicBezTo>
                  <a:cubicBezTo>
                    <a:pt x="143" y="156"/>
                    <a:pt x="334" y="1"/>
                    <a:pt x="548" y="13"/>
                  </a:cubicBezTo>
                  <a:cubicBezTo>
                    <a:pt x="774" y="13"/>
                    <a:pt x="1012" y="180"/>
                    <a:pt x="1072" y="370"/>
                  </a:cubicBezTo>
                  <a:cubicBezTo>
                    <a:pt x="1167" y="727"/>
                    <a:pt x="1036" y="1025"/>
                    <a:pt x="679" y="1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537518" y="897514"/>
              <a:ext cx="35914" cy="48278"/>
            </a:xfrm>
            <a:custGeom>
              <a:avLst/>
              <a:gdLst/>
              <a:ahLst/>
              <a:cxnLst/>
              <a:rect l="l" t="t" r="r" b="b"/>
              <a:pathLst>
                <a:path w="1037" h="1394" extrusionOk="0">
                  <a:moveTo>
                    <a:pt x="120" y="1310"/>
                  </a:moveTo>
                  <a:cubicBezTo>
                    <a:pt x="84" y="1096"/>
                    <a:pt x="60" y="941"/>
                    <a:pt x="24" y="775"/>
                  </a:cubicBezTo>
                  <a:cubicBezTo>
                    <a:pt x="1" y="489"/>
                    <a:pt x="167" y="203"/>
                    <a:pt x="417" y="108"/>
                  </a:cubicBezTo>
                  <a:cubicBezTo>
                    <a:pt x="679" y="1"/>
                    <a:pt x="977" y="132"/>
                    <a:pt x="1013" y="429"/>
                  </a:cubicBezTo>
                  <a:cubicBezTo>
                    <a:pt x="1036" y="715"/>
                    <a:pt x="1001" y="1001"/>
                    <a:pt x="846" y="1251"/>
                  </a:cubicBezTo>
                  <a:cubicBezTo>
                    <a:pt x="786" y="1358"/>
                    <a:pt x="679" y="1394"/>
                    <a:pt x="560" y="1382"/>
                  </a:cubicBezTo>
                  <a:cubicBezTo>
                    <a:pt x="417" y="1334"/>
                    <a:pt x="298" y="1322"/>
                    <a:pt x="120" y="1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7344490" y="1032373"/>
              <a:ext cx="40832" cy="46615"/>
            </a:xfrm>
            <a:custGeom>
              <a:avLst/>
              <a:gdLst/>
              <a:ahLst/>
              <a:cxnLst/>
              <a:rect l="l" t="t" r="r" b="b"/>
              <a:pathLst>
                <a:path w="1179" h="1346" extrusionOk="0">
                  <a:moveTo>
                    <a:pt x="798" y="1238"/>
                  </a:moveTo>
                  <a:cubicBezTo>
                    <a:pt x="464" y="1345"/>
                    <a:pt x="286" y="1167"/>
                    <a:pt x="36" y="1012"/>
                  </a:cubicBezTo>
                  <a:cubicBezTo>
                    <a:pt x="36" y="869"/>
                    <a:pt x="0" y="703"/>
                    <a:pt x="36" y="536"/>
                  </a:cubicBezTo>
                  <a:cubicBezTo>
                    <a:pt x="95" y="179"/>
                    <a:pt x="381" y="0"/>
                    <a:pt x="738" y="83"/>
                  </a:cubicBezTo>
                  <a:cubicBezTo>
                    <a:pt x="1000" y="143"/>
                    <a:pt x="1179" y="417"/>
                    <a:pt x="1072" y="679"/>
                  </a:cubicBezTo>
                  <a:cubicBezTo>
                    <a:pt x="1012" y="869"/>
                    <a:pt x="893" y="1048"/>
                    <a:pt x="798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600203" y="903298"/>
              <a:ext cx="34252" cy="47447"/>
            </a:xfrm>
            <a:custGeom>
              <a:avLst/>
              <a:gdLst/>
              <a:ahLst/>
              <a:cxnLst/>
              <a:rect l="l" t="t" r="r" b="b"/>
              <a:pathLst>
                <a:path w="989" h="1370" extrusionOk="0">
                  <a:moveTo>
                    <a:pt x="0" y="393"/>
                  </a:moveTo>
                  <a:cubicBezTo>
                    <a:pt x="167" y="274"/>
                    <a:pt x="322" y="179"/>
                    <a:pt x="477" y="72"/>
                  </a:cubicBezTo>
                  <a:cubicBezTo>
                    <a:pt x="584" y="0"/>
                    <a:pt x="703" y="24"/>
                    <a:pt x="774" y="131"/>
                  </a:cubicBezTo>
                  <a:cubicBezTo>
                    <a:pt x="858" y="239"/>
                    <a:pt x="953" y="358"/>
                    <a:pt x="977" y="453"/>
                  </a:cubicBezTo>
                  <a:cubicBezTo>
                    <a:pt x="989" y="751"/>
                    <a:pt x="953" y="1048"/>
                    <a:pt x="703" y="1274"/>
                  </a:cubicBezTo>
                  <a:cubicBezTo>
                    <a:pt x="619" y="1370"/>
                    <a:pt x="500" y="1370"/>
                    <a:pt x="393" y="1286"/>
                  </a:cubicBezTo>
                  <a:cubicBezTo>
                    <a:pt x="238" y="1191"/>
                    <a:pt x="143" y="1084"/>
                    <a:pt x="108" y="893"/>
                  </a:cubicBezTo>
                  <a:cubicBezTo>
                    <a:pt x="96" y="751"/>
                    <a:pt x="60" y="620"/>
                    <a:pt x="0" y="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662888" y="916077"/>
              <a:ext cx="33420" cy="43325"/>
            </a:xfrm>
            <a:custGeom>
              <a:avLst/>
              <a:gdLst/>
              <a:ahLst/>
              <a:cxnLst/>
              <a:rect l="l" t="t" r="r" b="b"/>
              <a:pathLst>
                <a:path w="965" h="1251" extrusionOk="0">
                  <a:moveTo>
                    <a:pt x="917" y="703"/>
                  </a:moveTo>
                  <a:cubicBezTo>
                    <a:pt x="917" y="667"/>
                    <a:pt x="929" y="763"/>
                    <a:pt x="917" y="846"/>
                  </a:cubicBezTo>
                  <a:cubicBezTo>
                    <a:pt x="881" y="1072"/>
                    <a:pt x="738" y="1215"/>
                    <a:pt x="572" y="1239"/>
                  </a:cubicBezTo>
                  <a:cubicBezTo>
                    <a:pt x="381" y="1251"/>
                    <a:pt x="131" y="1120"/>
                    <a:pt x="83" y="941"/>
                  </a:cubicBezTo>
                  <a:cubicBezTo>
                    <a:pt x="12" y="703"/>
                    <a:pt x="0" y="465"/>
                    <a:pt x="143" y="239"/>
                  </a:cubicBezTo>
                  <a:cubicBezTo>
                    <a:pt x="250" y="84"/>
                    <a:pt x="429" y="1"/>
                    <a:pt x="572" y="24"/>
                  </a:cubicBezTo>
                  <a:cubicBezTo>
                    <a:pt x="774" y="72"/>
                    <a:pt x="953" y="262"/>
                    <a:pt x="965" y="465"/>
                  </a:cubicBezTo>
                  <a:cubicBezTo>
                    <a:pt x="953" y="501"/>
                    <a:pt x="929" y="548"/>
                    <a:pt x="917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801002" y="943714"/>
              <a:ext cx="38373" cy="42910"/>
            </a:xfrm>
            <a:custGeom>
              <a:avLst/>
              <a:gdLst/>
              <a:ahLst/>
              <a:cxnLst/>
              <a:rect l="l" t="t" r="r" b="b"/>
              <a:pathLst>
                <a:path w="1108" h="1239" extrusionOk="0">
                  <a:moveTo>
                    <a:pt x="691" y="1238"/>
                  </a:moveTo>
                  <a:cubicBezTo>
                    <a:pt x="560" y="1179"/>
                    <a:pt x="429" y="1155"/>
                    <a:pt x="322" y="1096"/>
                  </a:cubicBezTo>
                  <a:cubicBezTo>
                    <a:pt x="60" y="941"/>
                    <a:pt x="1" y="691"/>
                    <a:pt x="132" y="417"/>
                  </a:cubicBezTo>
                  <a:cubicBezTo>
                    <a:pt x="310" y="60"/>
                    <a:pt x="739" y="0"/>
                    <a:pt x="1013" y="322"/>
                  </a:cubicBezTo>
                  <a:cubicBezTo>
                    <a:pt x="1084" y="405"/>
                    <a:pt x="1108" y="512"/>
                    <a:pt x="1084" y="631"/>
                  </a:cubicBezTo>
                  <a:cubicBezTo>
                    <a:pt x="1013" y="857"/>
                    <a:pt x="894" y="1036"/>
                    <a:pt x="691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019568" y="979593"/>
              <a:ext cx="35879" cy="44537"/>
            </a:xfrm>
            <a:custGeom>
              <a:avLst/>
              <a:gdLst/>
              <a:ahLst/>
              <a:cxnLst/>
              <a:rect l="l" t="t" r="r" b="b"/>
              <a:pathLst>
                <a:path w="1036" h="1286" extrusionOk="0">
                  <a:moveTo>
                    <a:pt x="12" y="679"/>
                  </a:moveTo>
                  <a:cubicBezTo>
                    <a:pt x="0" y="441"/>
                    <a:pt x="119" y="298"/>
                    <a:pt x="274" y="155"/>
                  </a:cubicBezTo>
                  <a:cubicBezTo>
                    <a:pt x="500" y="0"/>
                    <a:pt x="762" y="72"/>
                    <a:pt x="869" y="322"/>
                  </a:cubicBezTo>
                  <a:cubicBezTo>
                    <a:pt x="1036" y="714"/>
                    <a:pt x="762" y="1191"/>
                    <a:pt x="357" y="1262"/>
                  </a:cubicBezTo>
                  <a:cubicBezTo>
                    <a:pt x="202" y="1286"/>
                    <a:pt x="95" y="1215"/>
                    <a:pt x="71" y="1072"/>
                  </a:cubicBezTo>
                  <a:cubicBezTo>
                    <a:pt x="36" y="929"/>
                    <a:pt x="24" y="798"/>
                    <a:pt x="12" y="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6890492" y="959784"/>
              <a:ext cx="32208" cy="39204"/>
            </a:xfrm>
            <a:custGeom>
              <a:avLst/>
              <a:gdLst/>
              <a:ahLst/>
              <a:cxnLst/>
              <a:rect l="l" t="t" r="r" b="b"/>
              <a:pathLst>
                <a:path w="930" h="1132" extrusionOk="0">
                  <a:moveTo>
                    <a:pt x="131" y="1120"/>
                  </a:moveTo>
                  <a:cubicBezTo>
                    <a:pt x="96" y="894"/>
                    <a:pt x="36" y="715"/>
                    <a:pt x="12" y="536"/>
                  </a:cubicBezTo>
                  <a:cubicBezTo>
                    <a:pt x="0" y="263"/>
                    <a:pt x="119" y="132"/>
                    <a:pt x="369" y="48"/>
                  </a:cubicBezTo>
                  <a:cubicBezTo>
                    <a:pt x="489" y="1"/>
                    <a:pt x="596" y="48"/>
                    <a:pt x="691" y="120"/>
                  </a:cubicBezTo>
                  <a:cubicBezTo>
                    <a:pt x="846" y="263"/>
                    <a:pt x="929" y="441"/>
                    <a:pt x="929" y="667"/>
                  </a:cubicBezTo>
                  <a:cubicBezTo>
                    <a:pt x="929" y="965"/>
                    <a:pt x="810" y="1096"/>
                    <a:pt x="489" y="1132"/>
                  </a:cubicBezTo>
                  <a:cubicBezTo>
                    <a:pt x="393" y="1120"/>
                    <a:pt x="298" y="1120"/>
                    <a:pt x="131" y="1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097907" y="991957"/>
              <a:ext cx="42078" cy="37126"/>
            </a:xfrm>
            <a:custGeom>
              <a:avLst/>
              <a:gdLst/>
              <a:ahLst/>
              <a:cxnLst/>
              <a:rect l="l" t="t" r="r" b="b"/>
              <a:pathLst>
                <a:path w="1215" h="1072" extrusionOk="0">
                  <a:moveTo>
                    <a:pt x="857" y="72"/>
                  </a:moveTo>
                  <a:cubicBezTo>
                    <a:pt x="1215" y="619"/>
                    <a:pt x="1191" y="679"/>
                    <a:pt x="596" y="1072"/>
                  </a:cubicBezTo>
                  <a:cubicBezTo>
                    <a:pt x="429" y="1072"/>
                    <a:pt x="322" y="965"/>
                    <a:pt x="215" y="846"/>
                  </a:cubicBezTo>
                  <a:cubicBezTo>
                    <a:pt x="24" y="631"/>
                    <a:pt x="0" y="500"/>
                    <a:pt x="95" y="298"/>
                  </a:cubicBezTo>
                  <a:cubicBezTo>
                    <a:pt x="203" y="72"/>
                    <a:pt x="369" y="0"/>
                    <a:pt x="607" y="12"/>
                  </a:cubicBezTo>
                  <a:cubicBezTo>
                    <a:pt x="691" y="36"/>
                    <a:pt x="786" y="60"/>
                    <a:pt x="857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723910" y="930935"/>
              <a:ext cx="34252" cy="38788"/>
            </a:xfrm>
            <a:custGeom>
              <a:avLst/>
              <a:gdLst/>
              <a:ahLst/>
              <a:cxnLst/>
              <a:rect l="l" t="t" r="r" b="b"/>
              <a:pathLst>
                <a:path w="989" h="1120" extrusionOk="0">
                  <a:moveTo>
                    <a:pt x="988" y="845"/>
                  </a:moveTo>
                  <a:cubicBezTo>
                    <a:pt x="750" y="941"/>
                    <a:pt x="536" y="1024"/>
                    <a:pt x="334" y="1119"/>
                  </a:cubicBezTo>
                  <a:cubicBezTo>
                    <a:pt x="143" y="988"/>
                    <a:pt x="0" y="834"/>
                    <a:pt x="24" y="643"/>
                  </a:cubicBezTo>
                  <a:cubicBezTo>
                    <a:pt x="36" y="476"/>
                    <a:pt x="107" y="334"/>
                    <a:pt x="238" y="214"/>
                  </a:cubicBezTo>
                  <a:cubicBezTo>
                    <a:pt x="512" y="0"/>
                    <a:pt x="798" y="72"/>
                    <a:pt x="881" y="405"/>
                  </a:cubicBezTo>
                  <a:cubicBezTo>
                    <a:pt x="929" y="536"/>
                    <a:pt x="953" y="691"/>
                    <a:pt x="988" y="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560618" y="892978"/>
              <a:ext cx="6615" cy="3359"/>
            </a:xfrm>
            <a:custGeom>
              <a:avLst/>
              <a:gdLst/>
              <a:ahLst/>
              <a:cxnLst/>
              <a:rect l="l" t="t" r="r" b="b"/>
              <a:pathLst>
                <a:path w="191" h="97" extrusionOk="0">
                  <a:moveTo>
                    <a:pt x="191" y="25"/>
                  </a:moveTo>
                  <a:cubicBezTo>
                    <a:pt x="155" y="60"/>
                    <a:pt x="119" y="96"/>
                    <a:pt x="108" y="84"/>
                  </a:cubicBezTo>
                  <a:cubicBezTo>
                    <a:pt x="60" y="72"/>
                    <a:pt x="36" y="36"/>
                    <a:pt x="0" y="25"/>
                  </a:cubicBezTo>
                  <a:cubicBezTo>
                    <a:pt x="12" y="13"/>
                    <a:pt x="36" y="1"/>
                    <a:pt x="48" y="1"/>
                  </a:cubicBezTo>
                  <a:cubicBezTo>
                    <a:pt x="72" y="1"/>
                    <a:pt x="119" y="13"/>
                    <a:pt x="19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4701680" y="2834189"/>
            <a:ext cx="1351974" cy="1122320"/>
            <a:chOff x="1110535" y="3343550"/>
            <a:chExt cx="1483241" cy="1231289"/>
          </a:xfrm>
        </p:grpSpPr>
        <p:sp>
          <p:nvSpPr>
            <p:cNvPr id="89" name="Google Shape;89;p15"/>
            <p:cNvSpPr/>
            <p:nvPr/>
          </p:nvSpPr>
          <p:spPr>
            <a:xfrm>
              <a:off x="1955754" y="3422246"/>
              <a:ext cx="109300" cy="31793"/>
            </a:xfrm>
            <a:custGeom>
              <a:avLst/>
              <a:gdLst/>
              <a:ahLst/>
              <a:cxnLst/>
              <a:rect l="l" t="t" r="r" b="b"/>
              <a:pathLst>
                <a:path w="3156" h="918" extrusionOk="0">
                  <a:moveTo>
                    <a:pt x="3155" y="810"/>
                  </a:moveTo>
                  <a:cubicBezTo>
                    <a:pt x="2584" y="846"/>
                    <a:pt x="2072" y="858"/>
                    <a:pt x="1548" y="894"/>
                  </a:cubicBezTo>
                  <a:cubicBezTo>
                    <a:pt x="1393" y="894"/>
                    <a:pt x="1238" y="906"/>
                    <a:pt x="1083" y="906"/>
                  </a:cubicBezTo>
                  <a:cubicBezTo>
                    <a:pt x="845" y="917"/>
                    <a:pt x="655" y="870"/>
                    <a:pt x="500" y="667"/>
                  </a:cubicBezTo>
                  <a:cubicBezTo>
                    <a:pt x="369" y="477"/>
                    <a:pt x="107" y="394"/>
                    <a:pt x="0" y="120"/>
                  </a:cubicBezTo>
                  <a:cubicBezTo>
                    <a:pt x="298" y="1"/>
                    <a:pt x="583" y="1"/>
                    <a:pt x="857" y="36"/>
                  </a:cubicBezTo>
                  <a:cubicBezTo>
                    <a:pt x="1083" y="72"/>
                    <a:pt x="1298" y="132"/>
                    <a:pt x="1512" y="191"/>
                  </a:cubicBezTo>
                  <a:cubicBezTo>
                    <a:pt x="1845" y="263"/>
                    <a:pt x="2155" y="370"/>
                    <a:pt x="2488" y="441"/>
                  </a:cubicBezTo>
                  <a:cubicBezTo>
                    <a:pt x="2703" y="501"/>
                    <a:pt x="2703" y="489"/>
                    <a:pt x="3155" y="810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762042" y="3646204"/>
              <a:ext cx="545981" cy="845345"/>
            </a:xfrm>
            <a:custGeom>
              <a:avLst/>
              <a:gdLst/>
              <a:ahLst/>
              <a:cxnLst/>
              <a:rect l="l" t="t" r="r" b="b"/>
              <a:pathLst>
                <a:path w="15765" h="24409" extrusionOk="0">
                  <a:moveTo>
                    <a:pt x="10526" y="11883"/>
                  </a:moveTo>
                  <a:cubicBezTo>
                    <a:pt x="9823" y="11800"/>
                    <a:pt x="9371" y="12181"/>
                    <a:pt x="8871" y="12574"/>
                  </a:cubicBezTo>
                  <a:cubicBezTo>
                    <a:pt x="8204" y="13098"/>
                    <a:pt x="7799" y="13776"/>
                    <a:pt x="7561" y="14550"/>
                  </a:cubicBezTo>
                  <a:cubicBezTo>
                    <a:pt x="7251" y="15539"/>
                    <a:pt x="7406" y="16217"/>
                    <a:pt x="8359" y="16872"/>
                  </a:cubicBezTo>
                  <a:cubicBezTo>
                    <a:pt x="9264" y="17479"/>
                    <a:pt x="10264" y="17717"/>
                    <a:pt x="11347" y="17682"/>
                  </a:cubicBezTo>
                  <a:cubicBezTo>
                    <a:pt x="11716" y="17658"/>
                    <a:pt x="12050" y="17503"/>
                    <a:pt x="12347" y="17301"/>
                  </a:cubicBezTo>
                  <a:cubicBezTo>
                    <a:pt x="12740" y="17039"/>
                    <a:pt x="13026" y="16670"/>
                    <a:pt x="13205" y="16217"/>
                  </a:cubicBezTo>
                  <a:cubicBezTo>
                    <a:pt x="13371" y="15801"/>
                    <a:pt x="13478" y="15360"/>
                    <a:pt x="13133" y="14908"/>
                  </a:cubicBezTo>
                  <a:cubicBezTo>
                    <a:pt x="13264" y="14860"/>
                    <a:pt x="13359" y="14789"/>
                    <a:pt x="13443" y="14789"/>
                  </a:cubicBezTo>
                  <a:cubicBezTo>
                    <a:pt x="13979" y="14824"/>
                    <a:pt x="14502" y="14860"/>
                    <a:pt x="15086" y="14908"/>
                  </a:cubicBezTo>
                  <a:cubicBezTo>
                    <a:pt x="15264" y="15420"/>
                    <a:pt x="15229" y="15979"/>
                    <a:pt x="15336" y="16515"/>
                  </a:cubicBezTo>
                  <a:cubicBezTo>
                    <a:pt x="15455" y="17039"/>
                    <a:pt x="15479" y="17575"/>
                    <a:pt x="15526" y="18110"/>
                  </a:cubicBezTo>
                  <a:cubicBezTo>
                    <a:pt x="15574" y="18658"/>
                    <a:pt x="15538" y="19230"/>
                    <a:pt x="15645" y="19777"/>
                  </a:cubicBezTo>
                  <a:cubicBezTo>
                    <a:pt x="15753" y="20313"/>
                    <a:pt x="15753" y="20813"/>
                    <a:pt x="15764" y="21349"/>
                  </a:cubicBezTo>
                  <a:cubicBezTo>
                    <a:pt x="14633" y="21623"/>
                    <a:pt x="13538" y="21885"/>
                    <a:pt x="12431" y="22158"/>
                  </a:cubicBezTo>
                  <a:cubicBezTo>
                    <a:pt x="12240" y="22206"/>
                    <a:pt x="12062" y="22278"/>
                    <a:pt x="11871" y="22349"/>
                  </a:cubicBezTo>
                  <a:cubicBezTo>
                    <a:pt x="11812" y="22361"/>
                    <a:pt x="11752" y="22408"/>
                    <a:pt x="11693" y="22420"/>
                  </a:cubicBezTo>
                  <a:cubicBezTo>
                    <a:pt x="10954" y="22528"/>
                    <a:pt x="10288" y="22861"/>
                    <a:pt x="9561" y="23004"/>
                  </a:cubicBezTo>
                  <a:cubicBezTo>
                    <a:pt x="9037" y="23123"/>
                    <a:pt x="8514" y="23230"/>
                    <a:pt x="8013" y="23373"/>
                  </a:cubicBezTo>
                  <a:cubicBezTo>
                    <a:pt x="7025" y="23671"/>
                    <a:pt x="5989" y="23909"/>
                    <a:pt x="5096" y="23992"/>
                  </a:cubicBezTo>
                  <a:cubicBezTo>
                    <a:pt x="4906" y="24004"/>
                    <a:pt x="4692" y="24028"/>
                    <a:pt x="4501" y="24087"/>
                  </a:cubicBezTo>
                  <a:cubicBezTo>
                    <a:pt x="3799" y="24266"/>
                    <a:pt x="3096" y="24349"/>
                    <a:pt x="2346" y="24409"/>
                  </a:cubicBezTo>
                  <a:cubicBezTo>
                    <a:pt x="2310" y="24290"/>
                    <a:pt x="2251" y="24171"/>
                    <a:pt x="2251" y="24052"/>
                  </a:cubicBezTo>
                  <a:cubicBezTo>
                    <a:pt x="2251" y="22754"/>
                    <a:pt x="2120" y="21456"/>
                    <a:pt x="2001" y="20182"/>
                  </a:cubicBezTo>
                  <a:cubicBezTo>
                    <a:pt x="1965" y="19896"/>
                    <a:pt x="1965" y="19599"/>
                    <a:pt x="1953" y="19325"/>
                  </a:cubicBezTo>
                  <a:cubicBezTo>
                    <a:pt x="2001" y="19289"/>
                    <a:pt x="2025" y="19241"/>
                    <a:pt x="2060" y="19230"/>
                  </a:cubicBezTo>
                  <a:cubicBezTo>
                    <a:pt x="2322" y="19122"/>
                    <a:pt x="2620" y="19063"/>
                    <a:pt x="2858" y="18884"/>
                  </a:cubicBezTo>
                  <a:cubicBezTo>
                    <a:pt x="3239" y="18610"/>
                    <a:pt x="3596" y="18301"/>
                    <a:pt x="3894" y="17944"/>
                  </a:cubicBezTo>
                  <a:cubicBezTo>
                    <a:pt x="4144" y="17646"/>
                    <a:pt x="4323" y="17265"/>
                    <a:pt x="4489" y="16908"/>
                  </a:cubicBezTo>
                  <a:cubicBezTo>
                    <a:pt x="4620" y="16610"/>
                    <a:pt x="4680" y="16265"/>
                    <a:pt x="4799" y="15955"/>
                  </a:cubicBezTo>
                  <a:cubicBezTo>
                    <a:pt x="4989" y="15372"/>
                    <a:pt x="4882" y="14789"/>
                    <a:pt x="4704" y="14241"/>
                  </a:cubicBezTo>
                  <a:cubicBezTo>
                    <a:pt x="4382" y="13157"/>
                    <a:pt x="3834" y="12181"/>
                    <a:pt x="2858" y="11526"/>
                  </a:cubicBezTo>
                  <a:cubicBezTo>
                    <a:pt x="2834" y="11502"/>
                    <a:pt x="2787" y="11467"/>
                    <a:pt x="2775" y="11443"/>
                  </a:cubicBezTo>
                  <a:cubicBezTo>
                    <a:pt x="2763" y="11431"/>
                    <a:pt x="2763" y="11395"/>
                    <a:pt x="2763" y="11336"/>
                  </a:cubicBezTo>
                  <a:cubicBezTo>
                    <a:pt x="3013" y="11098"/>
                    <a:pt x="3215" y="10788"/>
                    <a:pt x="3561" y="10609"/>
                  </a:cubicBezTo>
                  <a:cubicBezTo>
                    <a:pt x="4084" y="10336"/>
                    <a:pt x="4346" y="9836"/>
                    <a:pt x="4715" y="9419"/>
                  </a:cubicBezTo>
                  <a:cubicBezTo>
                    <a:pt x="5001" y="9109"/>
                    <a:pt x="4858" y="8597"/>
                    <a:pt x="4454" y="8300"/>
                  </a:cubicBezTo>
                  <a:cubicBezTo>
                    <a:pt x="4251" y="8133"/>
                    <a:pt x="3989" y="8014"/>
                    <a:pt x="3775" y="7883"/>
                  </a:cubicBezTo>
                  <a:cubicBezTo>
                    <a:pt x="3287" y="7585"/>
                    <a:pt x="2822" y="7299"/>
                    <a:pt x="2370" y="6978"/>
                  </a:cubicBezTo>
                  <a:cubicBezTo>
                    <a:pt x="2013" y="6704"/>
                    <a:pt x="1644" y="6454"/>
                    <a:pt x="1239" y="6276"/>
                  </a:cubicBezTo>
                  <a:cubicBezTo>
                    <a:pt x="1048" y="6192"/>
                    <a:pt x="870" y="6037"/>
                    <a:pt x="691" y="5918"/>
                  </a:cubicBezTo>
                  <a:cubicBezTo>
                    <a:pt x="596" y="5394"/>
                    <a:pt x="524" y="4894"/>
                    <a:pt x="417" y="4382"/>
                  </a:cubicBezTo>
                  <a:cubicBezTo>
                    <a:pt x="358" y="4109"/>
                    <a:pt x="251" y="3835"/>
                    <a:pt x="203" y="3549"/>
                  </a:cubicBezTo>
                  <a:cubicBezTo>
                    <a:pt x="120" y="3228"/>
                    <a:pt x="60" y="2894"/>
                    <a:pt x="1" y="2620"/>
                  </a:cubicBezTo>
                  <a:cubicBezTo>
                    <a:pt x="143" y="2394"/>
                    <a:pt x="334" y="2323"/>
                    <a:pt x="536" y="2299"/>
                  </a:cubicBezTo>
                  <a:cubicBezTo>
                    <a:pt x="1370" y="2239"/>
                    <a:pt x="2144" y="1930"/>
                    <a:pt x="2965" y="1763"/>
                  </a:cubicBezTo>
                  <a:cubicBezTo>
                    <a:pt x="4275" y="1513"/>
                    <a:pt x="5585" y="1227"/>
                    <a:pt x="6906" y="965"/>
                  </a:cubicBezTo>
                  <a:cubicBezTo>
                    <a:pt x="7466" y="846"/>
                    <a:pt x="7990" y="715"/>
                    <a:pt x="8549" y="620"/>
                  </a:cubicBezTo>
                  <a:cubicBezTo>
                    <a:pt x="9526" y="442"/>
                    <a:pt x="10514" y="203"/>
                    <a:pt x="11514" y="132"/>
                  </a:cubicBezTo>
                  <a:cubicBezTo>
                    <a:pt x="11907" y="96"/>
                    <a:pt x="12312" y="37"/>
                    <a:pt x="12716" y="13"/>
                  </a:cubicBezTo>
                  <a:cubicBezTo>
                    <a:pt x="12824" y="1"/>
                    <a:pt x="12943" y="25"/>
                    <a:pt x="13050" y="25"/>
                  </a:cubicBezTo>
                  <a:cubicBezTo>
                    <a:pt x="13300" y="453"/>
                    <a:pt x="13514" y="894"/>
                    <a:pt x="13633" y="1370"/>
                  </a:cubicBezTo>
                  <a:cubicBezTo>
                    <a:pt x="13943" y="2573"/>
                    <a:pt x="14193" y="4240"/>
                    <a:pt x="14229" y="5680"/>
                  </a:cubicBezTo>
                  <a:cubicBezTo>
                    <a:pt x="13919" y="5799"/>
                    <a:pt x="13621" y="5656"/>
                    <a:pt x="13324" y="5609"/>
                  </a:cubicBezTo>
                  <a:cubicBezTo>
                    <a:pt x="12740" y="5537"/>
                    <a:pt x="12181" y="5430"/>
                    <a:pt x="11609" y="5621"/>
                  </a:cubicBezTo>
                  <a:cubicBezTo>
                    <a:pt x="11502" y="5656"/>
                    <a:pt x="11383" y="5633"/>
                    <a:pt x="11288" y="5633"/>
                  </a:cubicBezTo>
                  <a:cubicBezTo>
                    <a:pt x="10942" y="5656"/>
                    <a:pt x="10788" y="5752"/>
                    <a:pt x="10704" y="6073"/>
                  </a:cubicBezTo>
                  <a:cubicBezTo>
                    <a:pt x="10645" y="6276"/>
                    <a:pt x="10609" y="6502"/>
                    <a:pt x="10597" y="6728"/>
                  </a:cubicBezTo>
                  <a:cubicBezTo>
                    <a:pt x="10538" y="8038"/>
                    <a:pt x="10514" y="9359"/>
                    <a:pt x="10597" y="10669"/>
                  </a:cubicBezTo>
                  <a:cubicBezTo>
                    <a:pt x="10609" y="10895"/>
                    <a:pt x="10669" y="11109"/>
                    <a:pt x="10669" y="11324"/>
                  </a:cubicBezTo>
                  <a:cubicBezTo>
                    <a:pt x="10657" y="11455"/>
                    <a:pt x="10597" y="11633"/>
                    <a:pt x="10526" y="118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412392" y="3768283"/>
              <a:ext cx="271346" cy="774798"/>
            </a:xfrm>
            <a:custGeom>
              <a:avLst/>
              <a:gdLst/>
              <a:ahLst/>
              <a:cxnLst/>
              <a:rect l="l" t="t" r="r" b="b"/>
              <a:pathLst>
                <a:path w="7835" h="22372" extrusionOk="0">
                  <a:moveTo>
                    <a:pt x="7049" y="11299"/>
                  </a:moveTo>
                  <a:cubicBezTo>
                    <a:pt x="7168" y="11954"/>
                    <a:pt x="7311" y="12514"/>
                    <a:pt x="7358" y="13097"/>
                  </a:cubicBezTo>
                  <a:cubicBezTo>
                    <a:pt x="7453" y="14169"/>
                    <a:pt x="7644" y="15204"/>
                    <a:pt x="7703" y="16276"/>
                  </a:cubicBezTo>
                  <a:cubicBezTo>
                    <a:pt x="7799" y="17800"/>
                    <a:pt x="7763" y="19312"/>
                    <a:pt x="7775" y="20836"/>
                  </a:cubicBezTo>
                  <a:cubicBezTo>
                    <a:pt x="7775" y="21146"/>
                    <a:pt x="7822" y="21455"/>
                    <a:pt x="7834" y="21789"/>
                  </a:cubicBezTo>
                  <a:cubicBezTo>
                    <a:pt x="7453" y="21967"/>
                    <a:pt x="7120" y="22229"/>
                    <a:pt x="6656" y="22146"/>
                  </a:cubicBezTo>
                  <a:cubicBezTo>
                    <a:pt x="6501" y="22110"/>
                    <a:pt x="6322" y="22182"/>
                    <a:pt x="6144" y="22229"/>
                  </a:cubicBezTo>
                  <a:cubicBezTo>
                    <a:pt x="5501" y="22372"/>
                    <a:pt x="4858" y="22336"/>
                    <a:pt x="4227" y="22277"/>
                  </a:cubicBezTo>
                  <a:cubicBezTo>
                    <a:pt x="3977" y="22241"/>
                    <a:pt x="3727" y="22229"/>
                    <a:pt x="3489" y="22229"/>
                  </a:cubicBezTo>
                  <a:cubicBezTo>
                    <a:pt x="3274" y="22253"/>
                    <a:pt x="3108" y="22170"/>
                    <a:pt x="2953" y="22015"/>
                  </a:cubicBezTo>
                  <a:cubicBezTo>
                    <a:pt x="2643" y="21622"/>
                    <a:pt x="2393" y="21217"/>
                    <a:pt x="2334" y="20705"/>
                  </a:cubicBezTo>
                  <a:cubicBezTo>
                    <a:pt x="2286" y="20288"/>
                    <a:pt x="2155" y="19872"/>
                    <a:pt x="2096" y="19455"/>
                  </a:cubicBezTo>
                  <a:cubicBezTo>
                    <a:pt x="1977" y="18526"/>
                    <a:pt x="1762" y="17610"/>
                    <a:pt x="1679" y="16681"/>
                  </a:cubicBezTo>
                  <a:cubicBezTo>
                    <a:pt x="1619" y="16086"/>
                    <a:pt x="1560" y="15490"/>
                    <a:pt x="1405" y="14907"/>
                  </a:cubicBezTo>
                  <a:cubicBezTo>
                    <a:pt x="1334" y="14633"/>
                    <a:pt x="1393" y="14347"/>
                    <a:pt x="1345" y="14061"/>
                  </a:cubicBezTo>
                  <a:cubicBezTo>
                    <a:pt x="1226" y="13466"/>
                    <a:pt x="1215" y="12871"/>
                    <a:pt x="1143" y="12264"/>
                  </a:cubicBezTo>
                  <a:cubicBezTo>
                    <a:pt x="1048" y="11597"/>
                    <a:pt x="953" y="10942"/>
                    <a:pt x="869" y="10263"/>
                  </a:cubicBezTo>
                  <a:cubicBezTo>
                    <a:pt x="845" y="10001"/>
                    <a:pt x="857" y="9728"/>
                    <a:pt x="810" y="9466"/>
                  </a:cubicBezTo>
                  <a:cubicBezTo>
                    <a:pt x="738" y="8954"/>
                    <a:pt x="679" y="8442"/>
                    <a:pt x="572" y="7942"/>
                  </a:cubicBezTo>
                  <a:cubicBezTo>
                    <a:pt x="202" y="6370"/>
                    <a:pt x="0" y="4775"/>
                    <a:pt x="95" y="3155"/>
                  </a:cubicBezTo>
                  <a:cubicBezTo>
                    <a:pt x="119" y="2834"/>
                    <a:pt x="60" y="2524"/>
                    <a:pt x="36" y="2215"/>
                  </a:cubicBezTo>
                  <a:lnTo>
                    <a:pt x="36" y="1774"/>
                  </a:lnTo>
                  <a:cubicBezTo>
                    <a:pt x="595" y="1548"/>
                    <a:pt x="1095" y="1310"/>
                    <a:pt x="1619" y="1143"/>
                  </a:cubicBezTo>
                  <a:cubicBezTo>
                    <a:pt x="2715" y="786"/>
                    <a:pt x="3834" y="441"/>
                    <a:pt x="4941" y="119"/>
                  </a:cubicBezTo>
                  <a:cubicBezTo>
                    <a:pt x="5310" y="0"/>
                    <a:pt x="5536" y="131"/>
                    <a:pt x="5679" y="476"/>
                  </a:cubicBezTo>
                  <a:lnTo>
                    <a:pt x="5727" y="607"/>
                  </a:lnTo>
                  <a:cubicBezTo>
                    <a:pt x="5810" y="1036"/>
                    <a:pt x="5929" y="1488"/>
                    <a:pt x="5977" y="1917"/>
                  </a:cubicBezTo>
                  <a:cubicBezTo>
                    <a:pt x="6037" y="2584"/>
                    <a:pt x="6084" y="3239"/>
                    <a:pt x="5810" y="3894"/>
                  </a:cubicBezTo>
                  <a:cubicBezTo>
                    <a:pt x="5548" y="4596"/>
                    <a:pt x="5548" y="5334"/>
                    <a:pt x="5382" y="6049"/>
                  </a:cubicBezTo>
                  <a:cubicBezTo>
                    <a:pt x="5263" y="6584"/>
                    <a:pt x="5144" y="7144"/>
                    <a:pt x="5013" y="7680"/>
                  </a:cubicBezTo>
                  <a:cubicBezTo>
                    <a:pt x="4727" y="8823"/>
                    <a:pt x="4429" y="9966"/>
                    <a:pt x="4143" y="11109"/>
                  </a:cubicBezTo>
                  <a:cubicBezTo>
                    <a:pt x="4048" y="11525"/>
                    <a:pt x="3965" y="11942"/>
                    <a:pt x="3882" y="12359"/>
                  </a:cubicBezTo>
                  <a:cubicBezTo>
                    <a:pt x="3870" y="12466"/>
                    <a:pt x="3882" y="12585"/>
                    <a:pt x="3905" y="12692"/>
                  </a:cubicBezTo>
                  <a:cubicBezTo>
                    <a:pt x="3953" y="12823"/>
                    <a:pt x="4072" y="12918"/>
                    <a:pt x="4227" y="12895"/>
                  </a:cubicBezTo>
                  <a:cubicBezTo>
                    <a:pt x="4489" y="12859"/>
                    <a:pt x="4727" y="12764"/>
                    <a:pt x="4965" y="12621"/>
                  </a:cubicBezTo>
                  <a:cubicBezTo>
                    <a:pt x="5620" y="12156"/>
                    <a:pt x="6310" y="11740"/>
                    <a:pt x="7049" y="112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239195" y="3769115"/>
              <a:ext cx="265978" cy="778123"/>
            </a:xfrm>
            <a:custGeom>
              <a:avLst/>
              <a:gdLst/>
              <a:ahLst/>
              <a:cxnLst/>
              <a:rect l="l" t="t" r="r" b="b"/>
              <a:pathLst>
                <a:path w="7680" h="22468" extrusionOk="0">
                  <a:moveTo>
                    <a:pt x="322" y="48"/>
                  </a:moveTo>
                  <a:cubicBezTo>
                    <a:pt x="631" y="0"/>
                    <a:pt x="965" y="48"/>
                    <a:pt x="1274" y="143"/>
                  </a:cubicBezTo>
                  <a:cubicBezTo>
                    <a:pt x="1679" y="238"/>
                    <a:pt x="2096" y="381"/>
                    <a:pt x="2501" y="500"/>
                  </a:cubicBezTo>
                  <a:cubicBezTo>
                    <a:pt x="2703" y="560"/>
                    <a:pt x="2894" y="643"/>
                    <a:pt x="3060" y="822"/>
                  </a:cubicBezTo>
                  <a:cubicBezTo>
                    <a:pt x="3298" y="1060"/>
                    <a:pt x="3620" y="1167"/>
                    <a:pt x="3941" y="1286"/>
                  </a:cubicBezTo>
                  <a:cubicBezTo>
                    <a:pt x="4049" y="1334"/>
                    <a:pt x="4144" y="1345"/>
                    <a:pt x="4275" y="1393"/>
                  </a:cubicBezTo>
                  <a:cubicBezTo>
                    <a:pt x="4382" y="1703"/>
                    <a:pt x="4418" y="2024"/>
                    <a:pt x="4418" y="2369"/>
                  </a:cubicBezTo>
                  <a:cubicBezTo>
                    <a:pt x="4418" y="2917"/>
                    <a:pt x="4453" y="3489"/>
                    <a:pt x="4477" y="4036"/>
                  </a:cubicBezTo>
                  <a:cubicBezTo>
                    <a:pt x="4477" y="4227"/>
                    <a:pt x="4453" y="4441"/>
                    <a:pt x="4477" y="4632"/>
                  </a:cubicBezTo>
                  <a:cubicBezTo>
                    <a:pt x="4489" y="5167"/>
                    <a:pt x="4501" y="5691"/>
                    <a:pt x="4549" y="6227"/>
                  </a:cubicBezTo>
                  <a:cubicBezTo>
                    <a:pt x="4561" y="6465"/>
                    <a:pt x="4632" y="6703"/>
                    <a:pt x="4692" y="6941"/>
                  </a:cubicBezTo>
                  <a:cubicBezTo>
                    <a:pt x="4894" y="7715"/>
                    <a:pt x="4834" y="8537"/>
                    <a:pt x="5049" y="9323"/>
                  </a:cubicBezTo>
                  <a:cubicBezTo>
                    <a:pt x="5192" y="9811"/>
                    <a:pt x="5215" y="10335"/>
                    <a:pt x="5227" y="10835"/>
                  </a:cubicBezTo>
                  <a:cubicBezTo>
                    <a:pt x="5275" y="12132"/>
                    <a:pt x="5501" y="13395"/>
                    <a:pt x="5704" y="14680"/>
                  </a:cubicBezTo>
                  <a:cubicBezTo>
                    <a:pt x="5763" y="15061"/>
                    <a:pt x="5763" y="15478"/>
                    <a:pt x="5811" y="15871"/>
                  </a:cubicBezTo>
                  <a:cubicBezTo>
                    <a:pt x="5846" y="16097"/>
                    <a:pt x="5930" y="16300"/>
                    <a:pt x="5965" y="16514"/>
                  </a:cubicBezTo>
                  <a:cubicBezTo>
                    <a:pt x="6108" y="17657"/>
                    <a:pt x="6251" y="18800"/>
                    <a:pt x="6466" y="19931"/>
                  </a:cubicBezTo>
                  <a:cubicBezTo>
                    <a:pt x="6513" y="20205"/>
                    <a:pt x="6489" y="20479"/>
                    <a:pt x="6585" y="20717"/>
                  </a:cubicBezTo>
                  <a:cubicBezTo>
                    <a:pt x="6847" y="21253"/>
                    <a:pt x="7001" y="21848"/>
                    <a:pt x="7513" y="22241"/>
                  </a:cubicBezTo>
                  <a:cubicBezTo>
                    <a:pt x="7549" y="22288"/>
                    <a:pt x="7585" y="22348"/>
                    <a:pt x="7680" y="22467"/>
                  </a:cubicBezTo>
                  <a:cubicBezTo>
                    <a:pt x="7466" y="22431"/>
                    <a:pt x="7299" y="22467"/>
                    <a:pt x="7180" y="22408"/>
                  </a:cubicBezTo>
                  <a:cubicBezTo>
                    <a:pt x="6644" y="22122"/>
                    <a:pt x="6073" y="22110"/>
                    <a:pt x="5501" y="22062"/>
                  </a:cubicBezTo>
                  <a:cubicBezTo>
                    <a:pt x="5192" y="22027"/>
                    <a:pt x="4894" y="21967"/>
                    <a:pt x="4596" y="21848"/>
                  </a:cubicBezTo>
                  <a:cubicBezTo>
                    <a:pt x="4001" y="21610"/>
                    <a:pt x="3370" y="21407"/>
                    <a:pt x="2763" y="21217"/>
                  </a:cubicBezTo>
                  <a:cubicBezTo>
                    <a:pt x="2513" y="21122"/>
                    <a:pt x="2334" y="21003"/>
                    <a:pt x="2286" y="20717"/>
                  </a:cubicBezTo>
                  <a:cubicBezTo>
                    <a:pt x="2263" y="20574"/>
                    <a:pt x="2203" y="20419"/>
                    <a:pt x="2167" y="20276"/>
                  </a:cubicBezTo>
                  <a:cubicBezTo>
                    <a:pt x="2060" y="19526"/>
                    <a:pt x="1977" y="18776"/>
                    <a:pt x="1798" y="18038"/>
                  </a:cubicBezTo>
                  <a:cubicBezTo>
                    <a:pt x="1703" y="17657"/>
                    <a:pt x="1620" y="17252"/>
                    <a:pt x="1572" y="16871"/>
                  </a:cubicBezTo>
                  <a:cubicBezTo>
                    <a:pt x="1405" y="15502"/>
                    <a:pt x="1263" y="14109"/>
                    <a:pt x="1132" y="12740"/>
                  </a:cubicBezTo>
                  <a:cubicBezTo>
                    <a:pt x="1084" y="12240"/>
                    <a:pt x="1096" y="11716"/>
                    <a:pt x="1084" y="11216"/>
                  </a:cubicBezTo>
                  <a:cubicBezTo>
                    <a:pt x="1072" y="10882"/>
                    <a:pt x="1048" y="10537"/>
                    <a:pt x="1012" y="10216"/>
                  </a:cubicBezTo>
                  <a:cubicBezTo>
                    <a:pt x="929" y="9549"/>
                    <a:pt x="870" y="8894"/>
                    <a:pt x="751" y="8215"/>
                  </a:cubicBezTo>
                  <a:cubicBezTo>
                    <a:pt x="620" y="7430"/>
                    <a:pt x="501" y="6644"/>
                    <a:pt x="334" y="5870"/>
                  </a:cubicBezTo>
                  <a:cubicBezTo>
                    <a:pt x="191" y="5108"/>
                    <a:pt x="131" y="4322"/>
                    <a:pt x="72" y="3548"/>
                  </a:cubicBezTo>
                  <a:cubicBezTo>
                    <a:pt x="0" y="2429"/>
                    <a:pt x="191" y="1310"/>
                    <a:pt x="262" y="214"/>
                  </a:cubicBezTo>
                  <a:cubicBezTo>
                    <a:pt x="239" y="155"/>
                    <a:pt x="274" y="119"/>
                    <a:pt x="322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233355" y="3624766"/>
              <a:ext cx="229717" cy="762885"/>
            </a:xfrm>
            <a:custGeom>
              <a:avLst/>
              <a:gdLst/>
              <a:ahLst/>
              <a:cxnLst/>
              <a:rect l="l" t="t" r="r" b="b"/>
              <a:pathLst>
                <a:path w="6633" h="22028" extrusionOk="0">
                  <a:moveTo>
                    <a:pt x="6620" y="20896"/>
                  </a:moveTo>
                  <a:cubicBezTo>
                    <a:pt x="6132" y="21313"/>
                    <a:pt x="5608" y="21575"/>
                    <a:pt x="4989" y="21634"/>
                  </a:cubicBezTo>
                  <a:cubicBezTo>
                    <a:pt x="4501" y="21694"/>
                    <a:pt x="4037" y="21873"/>
                    <a:pt x="3560" y="21968"/>
                  </a:cubicBezTo>
                  <a:cubicBezTo>
                    <a:pt x="3394" y="22015"/>
                    <a:pt x="3215" y="22015"/>
                    <a:pt x="3048" y="22027"/>
                  </a:cubicBezTo>
                  <a:cubicBezTo>
                    <a:pt x="2846" y="21837"/>
                    <a:pt x="2798" y="21623"/>
                    <a:pt x="2810" y="21408"/>
                  </a:cubicBezTo>
                  <a:cubicBezTo>
                    <a:pt x="2822" y="21087"/>
                    <a:pt x="2798" y="20777"/>
                    <a:pt x="2775" y="20468"/>
                  </a:cubicBezTo>
                  <a:cubicBezTo>
                    <a:pt x="2763" y="20158"/>
                    <a:pt x="2739" y="19837"/>
                    <a:pt x="2703" y="19527"/>
                  </a:cubicBezTo>
                  <a:cubicBezTo>
                    <a:pt x="2679" y="19289"/>
                    <a:pt x="2644" y="19051"/>
                    <a:pt x="2596" y="18801"/>
                  </a:cubicBezTo>
                  <a:cubicBezTo>
                    <a:pt x="2536" y="18372"/>
                    <a:pt x="2525" y="17920"/>
                    <a:pt x="2453" y="17479"/>
                  </a:cubicBezTo>
                  <a:cubicBezTo>
                    <a:pt x="2346" y="16908"/>
                    <a:pt x="2322" y="16336"/>
                    <a:pt x="2275" y="15753"/>
                  </a:cubicBezTo>
                  <a:cubicBezTo>
                    <a:pt x="2215" y="15038"/>
                    <a:pt x="2203" y="14324"/>
                    <a:pt x="2144" y="13610"/>
                  </a:cubicBezTo>
                  <a:cubicBezTo>
                    <a:pt x="2024" y="12050"/>
                    <a:pt x="1905" y="10478"/>
                    <a:pt x="1763" y="8931"/>
                  </a:cubicBezTo>
                  <a:cubicBezTo>
                    <a:pt x="1739" y="8609"/>
                    <a:pt x="1667" y="8276"/>
                    <a:pt x="1584" y="7954"/>
                  </a:cubicBezTo>
                  <a:cubicBezTo>
                    <a:pt x="1501" y="7537"/>
                    <a:pt x="1441" y="7121"/>
                    <a:pt x="1346" y="6704"/>
                  </a:cubicBezTo>
                  <a:cubicBezTo>
                    <a:pt x="1203" y="6013"/>
                    <a:pt x="1155" y="5335"/>
                    <a:pt x="1048" y="4644"/>
                  </a:cubicBezTo>
                  <a:cubicBezTo>
                    <a:pt x="989" y="4204"/>
                    <a:pt x="977" y="3751"/>
                    <a:pt x="905" y="3323"/>
                  </a:cubicBezTo>
                  <a:cubicBezTo>
                    <a:pt x="727" y="2323"/>
                    <a:pt x="358" y="1406"/>
                    <a:pt x="0" y="418"/>
                  </a:cubicBezTo>
                  <a:cubicBezTo>
                    <a:pt x="203" y="358"/>
                    <a:pt x="417" y="287"/>
                    <a:pt x="631" y="263"/>
                  </a:cubicBezTo>
                  <a:cubicBezTo>
                    <a:pt x="1739" y="144"/>
                    <a:pt x="2858" y="25"/>
                    <a:pt x="3965" y="1"/>
                  </a:cubicBezTo>
                  <a:cubicBezTo>
                    <a:pt x="4203" y="239"/>
                    <a:pt x="4287" y="513"/>
                    <a:pt x="4346" y="799"/>
                  </a:cubicBezTo>
                  <a:cubicBezTo>
                    <a:pt x="4561" y="1846"/>
                    <a:pt x="4703" y="2906"/>
                    <a:pt x="4846" y="3966"/>
                  </a:cubicBezTo>
                  <a:cubicBezTo>
                    <a:pt x="4882" y="4204"/>
                    <a:pt x="4965" y="4442"/>
                    <a:pt x="5013" y="4680"/>
                  </a:cubicBezTo>
                  <a:cubicBezTo>
                    <a:pt x="5215" y="5823"/>
                    <a:pt x="5370" y="6966"/>
                    <a:pt x="5382" y="8133"/>
                  </a:cubicBezTo>
                  <a:cubicBezTo>
                    <a:pt x="5382" y="8204"/>
                    <a:pt x="5370" y="8264"/>
                    <a:pt x="5382" y="8335"/>
                  </a:cubicBezTo>
                  <a:cubicBezTo>
                    <a:pt x="5489" y="9383"/>
                    <a:pt x="5596" y="10419"/>
                    <a:pt x="5715" y="11467"/>
                  </a:cubicBezTo>
                  <a:cubicBezTo>
                    <a:pt x="5811" y="12324"/>
                    <a:pt x="5977" y="13193"/>
                    <a:pt x="5954" y="14050"/>
                  </a:cubicBezTo>
                  <a:cubicBezTo>
                    <a:pt x="5930" y="14419"/>
                    <a:pt x="6013" y="14776"/>
                    <a:pt x="5977" y="15169"/>
                  </a:cubicBezTo>
                  <a:cubicBezTo>
                    <a:pt x="5954" y="15515"/>
                    <a:pt x="6144" y="15860"/>
                    <a:pt x="6192" y="16205"/>
                  </a:cubicBezTo>
                  <a:cubicBezTo>
                    <a:pt x="6263" y="16670"/>
                    <a:pt x="6287" y="17146"/>
                    <a:pt x="6335" y="17610"/>
                  </a:cubicBezTo>
                  <a:cubicBezTo>
                    <a:pt x="6370" y="17920"/>
                    <a:pt x="6406" y="18241"/>
                    <a:pt x="6442" y="18539"/>
                  </a:cubicBezTo>
                  <a:cubicBezTo>
                    <a:pt x="6442" y="18575"/>
                    <a:pt x="6454" y="18622"/>
                    <a:pt x="6454" y="18670"/>
                  </a:cubicBezTo>
                  <a:cubicBezTo>
                    <a:pt x="6513" y="19206"/>
                    <a:pt x="6561" y="19729"/>
                    <a:pt x="6608" y="20265"/>
                  </a:cubicBezTo>
                  <a:cubicBezTo>
                    <a:pt x="6632" y="20515"/>
                    <a:pt x="6620" y="20706"/>
                    <a:pt x="6620" y="208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1626802" y="3738188"/>
              <a:ext cx="193838" cy="795024"/>
            </a:xfrm>
            <a:custGeom>
              <a:avLst/>
              <a:gdLst/>
              <a:ahLst/>
              <a:cxnLst/>
              <a:rect l="l" t="t" r="r" b="b"/>
              <a:pathLst>
                <a:path w="5597" h="22956" extrusionOk="0">
                  <a:moveTo>
                    <a:pt x="0" y="798"/>
                  </a:moveTo>
                  <a:cubicBezTo>
                    <a:pt x="1096" y="536"/>
                    <a:pt x="2108" y="202"/>
                    <a:pt x="3191" y="0"/>
                  </a:cubicBezTo>
                  <a:cubicBezTo>
                    <a:pt x="3251" y="155"/>
                    <a:pt x="3346" y="286"/>
                    <a:pt x="3370" y="441"/>
                  </a:cubicBezTo>
                  <a:cubicBezTo>
                    <a:pt x="3536" y="1274"/>
                    <a:pt x="3787" y="2072"/>
                    <a:pt x="3882" y="2917"/>
                  </a:cubicBezTo>
                  <a:cubicBezTo>
                    <a:pt x="3953" y="3608"/>
                    <a:pt x="4120" y="4274"/>
                    <a:pt x="4203" y="4965"/>
                  </a:cubicBezTo>
                  <a:cubicBezTo>
                    <a:pt x="4322" y="5882"/>
                    <a:pt x="4429" y="6822"/>
                    <a:pt x="4537" y="7763"/>
                  </a:cubicBezTo>
                  <a:cubicBezTo>
                    <a:pt x="4584" y="8180"/>
                    <a:pt x="4608" y="8596"/>
                    <a:pt x="4668" y="9025"/>
                  </a:cubicBezTo>
                  <a:cubicBezTo>
                    <a:pt x="4703" y="9287"/>
                    <a:pt x="4679" y="9561"/>
                    <a:pt x="4679" y="9811"/>
                  </a:cubicBezTo>
                  <a:cubicBezTo>
                    <a:pt x="4679" y="10323"/>
                    <a:pt x="4775" y="10823"/>
                    <a:pt x="4834" y="11335"/>
                  </a:cubicBezTo>
                  <a:cubicBezTo>
                    <a:pt x="4846" y="11418"/>
                    <a:pt x="4906" y="11490"/>
                    <a:pt x="4906" y="11585"/>
                  </a:cubicBezTo>
                  <a:cubicBezTo>
                    <a:pt x="4953" y="12299"/>
                    <a:pt x="5001" y="13002"/>
                    <a:pt x="5037" y="13716"/>
                  </a:cubicBezTo>
                  <a:cubicBezTo>
                    <a:pt x="5037" y="13752"/>
                    <a:pt x="5025" y="13799"/>
                    <a:pt x="5025" y="13847"/>
                  </a:cubicBezTo>
                  <a:cubicBezTo>
                    <a:pt x="5072" y="14133"/>
                    <a:pt x="5144" y="14407"/>
                    <a:pt x="5156" y="14692"/>
                  </a:cubicBezTo>
                  <a:cubicBezTo>
                    <a:pt x="5180" y="14978"/>
                    <a:pt x="5120" y="15276"/>
                    <a:pt x="5132" y="15561"/>
                  </a:cubicBezTo>
                  <a:cubicBezTo>
                    <a:pt x="5144" y="15919"/>
                    <a:pt x="5191" y="16276"/>
                    <a:pt x="5215" y="16633"/>
                  </a:cubicBezTo>
                  <a:cubicBezTo>
                    <a:pt x="5311" y="17919"/>
                    <a:pt x="5382" y="19217"/>
                    <a:pt x="5477" y="20503"/>
                  </a:cubicBezTo>
                  <a:cubicBezTo>
                    <a:pt x="5501" y="21050"/>
                    <a:pt x="5596" y="21610"/>
                    <a:pt x="5489" y="22193"/>
                  </a:cubicBezTo>
                  <a:cubicBezTo>
                    <a:pt x="5322" y="22253"/>
                    <a:pt x="5156" y="22348"/>
                    <a:pt x="5001" y="22372"/>
                  </a:cubicBezTo>
                  <a:cubicBezTo>
                    <a:pt x="4537" y="22491"/>
                    <a:pt x="4072" y="22586"/>
                    <a:pt x="3667" y="22824"/>
                  </a:cubicBezTo>
                  <a:cubicBezTo>
                    <a:pt x="3465" y="22955"/>
                    <a:pt x="3239" y="22884"/>
                    <a:pt x="3013" y="22848"/>
                  </a:cubicBezTo>
                  <a:cubicBezTo>
                    <a:pt x="2263" y="22741"/>
                    <a:pt x="2227" y="22741"/>
                    <a:pt x="2179" y="22003"/>
                  </a:cubicBezTo>
                  <a:cubicBezTo>
                    <a:pt x="2143" y="21229"/>
                    <a:pt x="2167" y="20443"/>
                    <a:pt x="2167" y="19669"/>
                  </a:cubicBezTo>
                  <a:cubicBezTo>
                    <a:pt x="2167" y="19348"/>
                    <a:pt x="2167" y="19038"/>
                    <a:pt x="2155" y="18729"/>
                  </a:cubicBezTo>
                  <a:cubicBezTo>
                    <a:pt x="2143" y="18371"/>
                    <a:pt x="2143" y="18014"/>
                    <a:pt x="2120" y="17657"/>
                  </a:cubicBezTo>
                  <a:cubicBezTo>
                    <a:pt x="2084" y="16883"/>
                    <a:pt x="2036" y="16097"/>
                    <a:pt x="2001" y="15323"/>
                  </a:cubicBezTo>
                  <a:cubicBezTo>
                    <a:pt x="2001" y="15240"/>
                    <a:pt x="2001" y="15180"/>
                    <a:pt x="1989" y="15121"/>
                  </a:cubicBezTo>
                  <a:cubicBezTo>
                    <a:pt x="1798" y="14430"/>
                    <a:pt x="1846" y="13716"/>
                    <a:pt x="1739" y="13002"/>
                  </a:cubicBezTo>
                  <a:cubicBezTo>
                    <a:pt x="1620" y="12252"/>
                    <a:pt x="1512" y="11490"/>
                    <a:pt x="1405" y="10751"/>
                  </a:cubicBezTo>
                  <a:cubicBezTo>
                    <a:pt x="1334" y="10216"/>
                    <a:pt x="1286" y="9680"/>
                    <a:pt x="1215" y="9156"/>
                  </a:cubicBezTo>
                  <a:cubicBezTo>
                    <a:pt x="1108" y="8382"/>
                    <a:pt x="989" y="7608"/>
                    <a:pt x="893" y="6834"/>
                  </a:cubicBezTo>
                  <a:cubicBezTo>
                    <a:pt x="869" y="6691"/>
                    <a:pt x="869" y="6525"/>
                    <a:pt x="846" y="6370"/>
                  </a:cubicBezTo>
                  <a:cubicBezTo>
                    <a:pt x="750" y="5644"/>
                    <a:pt x="679" y="4917"/>
                    <a:pt x="596" y="4191"/>
                  </a:cubicBezTo>
                  <a:cubicBezTo>
                    <a:pt x="500" y="3500"/>
                    <a:pt x="381" y="2810"/>
                    <a:pt x="274" y="2131"/>
                  </a:cubicBezTo>
                  <a:cubicBezTo>
                    <a:pt x="155" y="1726"/>
                    <a:pt x="84" y="1298"/>
                    <a:pt x="0" y="7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394154" y="3602117"/>
              <a:ext cx="183552" cy="736045"/>
            </a:xfrm>
            <a:custGeom>
              <a:avLst/>
              <a:gdLst/>
              <a:ahLst/>
              <a:cxnLst/>
              <a:rect l="l" t="t" r="r" b="b"/>
              <a:pathLst>
                <a:path w="5300" h="21253" extrusionOk="0">
                  <a:moveTo>
                    <a:pt x="25" y="345"/>
                  </a:moveTo>
                  <a:cubicBezTo>
                    <a:pt x="406" y="274"/>
                    <a:pt x="763" y="179"/>
                    <a:pt x="1132" y="119"/>
                  </a:cubicBezTo>
                  <a:cubicBezTo>
                    <a:pt x="1894" y="0"/>
                    <a:pt x="2918" y="572"/>
                    <a:pt x="3227" y="1274"/>
                  </a:cubicBezTo>
                  <a:cubicBezTo>
                    <a:pt x="3323" y="1476"/>
                    <a:pt x="3418" y="1667"/>
                    <a:pt x="3513" y="1881"/>
                  </a:cubicBezTo>
                  <a:cubicBezTo>
                    <a:pt x="3954" y="2893"/>
                    <a:pt x="4228" y="3929"/>
                    <a:pt x="4275" y="5048"/>
                  </a:cubicBezTo>
                  <a:cubicBezTo>
                    <a:pt x="4275" y="5203"/>
                    <a:pt x="4299" y="5358"/>
                    <a:pt x="4335" y="5513"/>
                  </a:cubicBezTo>
                  <a:cubicBezTo>
                    <a:pt x="4525" y="6489"/>
                    <a:pt x="4609" y="7489"/>
                    <a:pt x="4668" y="8501"/>
                  </a:cubicBezTo>
                  <a:cubicBezTo>
                    <a:pt x="4751" y="9585"/>
                    <a:pt x="4763" y="10692"/>
                    <a:pt x="4871" y="11775"/>
                  </a:cubicBezTo>
                  <a:cubicBezTo>
                    <a:pt x="4978" y="13204"/>
                    <a:pt x="5013" y="14621"/>
                    <a:pt x="5109" y="16050"/>
                  </a:cubicBezTo>
                  <a:cubicBezTo>
                    <a:pt x="5132" y="16514"/>
                    <a:pt x="5168" y="16990"/>
                    <a:pt x="5216" y="17443"/>
                  </a:cubicBezTo>
                  <a:cubicBezTo>
                    <a:pt x="5299" y="18086"/>
                    <a:pt x="5144" y="18693"/>
                    <a:pt x="5013" y="19288"/>
                  </a:cubicBezTo>
                  <a:cubicBezTo>
                    <a:pt x="4918" y="19681"/>
                    <a:pt x="4704" y="20026"/>
                    <a:pt x="4525" y="20383"/>
                  </a:cubicBezTo>
                  <a:cubicBezTo>
                    <a:pt x="4478" y="20467"/>
                    <a:pt x="4370" y="20574"/>
                    <a:pt x="4287" y="20598"/>
                  </a:cubicBezTo>
                  <a:cubicBezTo>
                    <a:pt x="3823" y="20753"/>
                    <a:pt x="3430" y="21098"/>
                    <a:pt x="2918" y="21122"/>
                  </a:cubicBezTo>
                  <a:cubicBezTo>
                    <a:pt x="2799" y="21122"/>
                    <a:pt x="2680" y="21217"/>
                    <a:pt x="2561" y="21253"/>
                  </a:cubicBezTo>
                  <a:cubicBezTo>
                    <a:pt x="2513" y="21169"/>
                    <a:pt x="2442" y="21098"/>
                    <a:pt x="2454" y="21050"/>
                  </a:cubicBezTo>
                  <a:cubicBezTo>
                    <a:pt x="2513" y="20693"/>
                    <a:pt x="2418" y="20336"/>
                    <a:pt x="2358" y="19991"/>
                  </a:cubicBezTo>
                  <a:cubicBezTo>
                    <a:pt x="2323" y="19729"/>
                    <a:pt x="2275" y="19455"/>
                    <a:pt x="2263" y="19193"/>
                  </a:cubicBezTo>
                  <a:cubicBezTo>
                    <a:pt x="2239" y="18514"/>
                    <a:pt x="2108" y="17859"/>
                    <a:pt x="2025" y="17193"/>
                  </a:cubicBezTo>
                  <a:cubicBezTo>
                    <a:pt x="1989" y="16954"/>
                    <a:pt x="1977" y="16716"/>
                    <a:pt x="1965" y="16466"/>
                  </a:cubicBezTo>
                  <a:cubicBezTo>
                    <a:pt x="2227" y="16312"/>
                    <a:pt x="2477" y="16419"/>
                    <a:pt x="2704" y="16419"/>
                  </a:cubicBezTo>
                  <a:cubicBezTo>
                    <a:pt x="2989" y="16419"/>
                    <a:pt x="3168" y="16300"/>
                    <a:pt x="3251" y="16038"/>
                  </a:cubicBezTo>
                  <a:cubicBezTo>
                    <a:pt x="3454" y="15478"/>
                    <a:pt x="3537" y="14919"/>
                    <a:pt x="3513" y="14335"/>
                  </a:cubicBezTo>
                  <a:cubicBezTo>
                    <a:pt x="3513" y="14228"/>
                    <a:pt x="3513" y="14109"/>
                    <a:pt x="3525" y="14014"/>
                  </a:cubicBezTo>
                  <a:cubicBezTo>
                    <a:pt x="3537" y="13776"/>
                    <a:pt x="3561" y="13514"/>
                    <a:pt x="3561" y="13275"/>
                  </a:cubicBezTo>
                  <a:cubicBezTo>
                    <a:pt x="3561" y="12371"/>
                    <a:pt x="3454" y="11466"/>
                    <a:pt x="3573" y="10537"/>
                  </a:cubicBezTo>
                  <a:cubicBezTo>
                    <a:pt x="3597" y="10299"/>
                    <a:pt x="3561" y="10049"/>
                    <a:pt x="3585" y="9799"/>
                  </a:cubicBezTo>
                  <a:cubicBezTo>
                    <a:pt x="3680" y="9168"/>
                    <a:pt x="3287" y="8799"/>
                    <a:pt x="2882" y="8442"/>
                  </a:cubicBezTo>
                  <a:cubicBezTo>
                    <a:pt x="2608" y="8191"/>
                    <a:pt x="2227" y="8061"/>
                    <a:pt x="1858" y="7977"/>
                  </a:cubicBezTo>
                  <a:cubicBezTo>
                    <a:pt x="1632" y="7941"/>
                    <a:pt x="1430" y="7882"/>
                    <a:pt x="1191" y="7822"/>
                  </a:cubicBezTo>
                  <a:cubicBezTo>
                    <a:pt x="1096" y="7227"/>
                    <a:pt x="1001" y="6656"/>
                    <a:pt x="918" y="6096"/>
                  </a:cubicBezTo>
                  <a:cubicBezTo>
                    <a:pt x="799" y="5179"/>
                    <a:pt x="715" y="4274"/>
                    <a:pt x="584" y="3369"/>
                  </a:cubicBezTo>
                  <a:cubicBezTo>
                    <a:pt x="429" y="2405"/>
                    <a:pt x="382" y="1417"/>
                    <a:pt x="25" y="476"/>
                  </a:cubicBezTo>
                  <a:cubicBezTo>
                    <a:pt x="1" y="441"/>
                    <a:pt x="25" y="393"/>
                    <a:pt x="25" y="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130345" y="3736941"/>
              <a:ext cx="164955" cy="747612"/>
            </a:xfrm>
            <a:custGeom>
              <a:avLst/>
              <a:gdLst/>
              <a:ahLst/>
              <a:cxnLst/>
              <a:rect l="l" t="t" r="r" b="b"/>
              <a:pathLst>
                <a:path w="4763" h="21587" extrusionOk="0">
                  <a:moveTo>
                    <a:pt x="4679" y="21586"/>
                  </a:moveTo>
                  <a:cubicBezTo>
                    <a:pt x="4120" y="21396"/>
                    <a:pt x="3596" y="21110"/>
                    <a:pt x="3167" y="20741"/>
                  </a:cubicBezTo>
                  <a:cubicBezTo>
                    <a:pt x="2822" y="20455"/>
                    <a:pt x="2596" y="20003"/>
                    <a:pt x="2512" y="19515"/>
                  </a:cubicBezTo>
                  <a:cubicBezTo>
                    <a:pt x="2441" y="19074"/>
                    <a:pt x="2381" y="18645"/>
                    <a:pt x="2322" y="18193"/>
                  </a:cubicBezTo>
                  <a:lnTo>
                    <a:pt x="2322" y="18122"/>
                  </a:lnTo>
                  <a:cubicBezTo>
                    <a:pt x="2167" y="17538"/>
                    <a:pt x="2108" y="16931"/>
                    <a:pt x="2000" y="16348"/>
                  </a:cubicBezTo>
                  <a:cubicBezTo>
                    <a:pt x="1846" y="15514"/>
                    <a:pt x="1762" y="14669"/>
                    <a:pt x="1667" y="13835"/>
                  </a:cubicBezTo>
                  <a:cubicBezTo>
                    <a:pt x="1512" y="12597"/>
                    <a:pt x="1369" y="11371"/>
                    <a:pt x="1215" y="10121"/>
                  </a:cubicBezTo>
                  <a:cubicBezTo>
                    <a:pt x="1203" y="10061"/>
                    <a:pt x="1203" y="9978"/>
                    <a:pt x="1179" y="9918"/>
                  </a:cubicBezTo>
                  <a:cubicBezTo>
                    <a:pt x="977" y="9537"/>
                    <a:pt x="965" y="9109"/>
                    <a:pt x="917" y="8692"/>
                  </a:cubicBezTo>
                  <a:cubicBezTo>
                    <a:pt x="834" y="8001"/>
                    <a:pt x="667" y="7335"/>
                    <a:pt x="655" y="6644"/>
                  </a:cubicBezTo>
                  <a:cubicBezTo>
                    <a:pt x="643" y="5953"/>
                    <a:pt x="405" y="5299"/>
                    <a:pt x="441" y="4596"/>
                  </a:cubicBezTo>
                  <a:cubicBezTo>
                    <a:pt x="476" y="4179"/>
                    <a:pt x="369" y="3763"/>
                    <a:pt x="286" y="3346"/>
                  </a:cubicBezTo>
                  <a:cubicBezTo>
                    <a:pt x="131" y="2596"/>
                    <a:pt x="107" y="1846"/>
                    <a:pt x="24" y="1096"/>
                  </a:cubicBezTo>
                  <a:cubicBezTo>
                    <a:pt x="0" y="810"/>
                    <a:pt x="60" y="512"/>
                    <a:pt x="84" y="238"/>
                  </a:cubicBezTo>
                  <a:cubicBezTo>
                    <a:pt x="107" y="143"/>
                    <a:pt x="143" y="72"/>
                    <a:pt x="179" y="0"/>
                  </a:cubicBezTo>
                  <a:cubicBezTo>
                    <a:pt x="643" y="12"/>
                    <a:pt x="1727" y="310"/>
                    <a:pt x="3001" y="798"/>
                  </a:cubicBezTo>
                  <a:cubicBezTo>
                    <a:pt x="2929" y="1370"/>
                    <a:pt x="2893" y="1941"/>
                    <a:pt x="2798" y="2513"/>
                  </a:cubicBezTo>
                  <a:cubicBezTo>
                    <a:pt x="2560" y="3810"/>
                    <a:pt x="2608" y="5084"/>
                    <a:pt x="2810" y="6370"/>
                  </a:cubicBezTo>
                  <a:cubicBezTo>
                    <a:pt x="3024" y="7597"/>
                    <a:pt x="3143" y="8835"/>
                    <a:pt x="3382" y="10073"/>
                  </a:cubicBezTo>
                  <a:cubicBezTo>
                    <a:pt x="3524" y="10799"/>
                    <a:pt x="3513" y="11526"/>
                    <a:pt x="3584" y="12264"/>
                  </a:cubicBezTo>
                  <a:cubicBezTo>
                    <a:pt x="3691" y="13216"/>
                    <a:pt x="3691" y="14181"/>
                    <a:pt x="3739" y="15133"/>
                  </a:cubicBezTo>
                  <a:cubicBezTo>
                    <a:pt x="3751" y="15359"/>
                    <a:pt x="3763" y="15574"/>
                    <a:pt x="3786" y="15800"/>
                  </a:cubicBezTo>
                  <a:cubicBezTo>
                    <a:pt x="3894" y="16550"/>
                    <a:pt x="4001" y="17300"/>
                    <a:pt x="4120" y="18050"/>
                  </a:cubicBezTo>
                  <a:cubicBezTo>
                    <a:pt x="4179" y="18431"/>
                    <a:pt x="4298" y="18824"/>
                    <a:pt x="4370" y="19229"/>
                  </a:cubicBezTo>
                  <a:cubicBezTo>
                    <a:pt x="4453" y="19610"/>
                    <a:pt x="4513" y="20015"/>
                    <a:pt x="4572" y="20396"/>
                  </a:cubicBezTo>
                  <a:cubicBezTo>
                    <a:pt x="4632" y="20729"/>
                    <a:pt x="4703" y="21051"/>
                    <a:pt x="4763" y="21384"/>
                  </a:cubicBezTo>
                  <a:cubicBezTo>
                    <a:pt x="4727" y="21432"/>
                    <a:pt x="4703" y="21491"/>
                    <a:pt x="4679" y="21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738526" y="3538601"/>
              <a:ext cx="472180" cy="171569"/>
            </a:xfrm>
            <a:custGeom>
              <a:avLst/>
              <a:gdLst/>
              <a:ahLst/>
              <a:cxnLst/>
              <a:rect l="l" t="t" r="r" b="b"/>
              <a:pathLst>
                <a:path w="13634" h="4954" extrusionOk="0">
                  <a:moveTo>
                    <a:pt x="12764" y="1644"/>
                  </a:moveTo>
                  <a:cubicBezTo>
                    <a:pt x="13062" y="1810"/>
                    <a:pt x="13348" y="2048"/>
                    <a:pt x="13634" y="2370"/>
                  </a:cubicBezTo>
                  <a:cubicBezTo>
                    <a:pt x="13443" y="2453"/>
                    <a:pt x="13300" y="2536"/>
                    <a:pt x="13157" y="2536"/>
                  </a:cubicBezTo>
                  <a:cubicBezTo>
                    <a:pt x="12491" y="2536"/>
                    <a:pt x="11812" y="2644"/>
                    <a:pt x="11157" y="2763"/>
                  </a:cubicBezTo>
                  <a:cubicBezTo>
                    <a:pt x="10681" y="2846"/>
                    <a:pt x="10193" y="2882"/>
                    <a:pt x="9716" y="2965"/>
                  </a:cubicBezTo>
                  <a:cubicBezTo>
                    <a:pt x="8883" y="3144"/>
                    <a:pt x="8050" y="3251"/>
                    <a:pt x="7228" y="3441"/>
                  </a:cubicBezTo>
                  <a:cubicBezTo>
                    <a:pt x="6371" y="3668"/>
                    <a:pt x="5478" y="3739"/>
                    <a:pt x="4609" y="3965"/>
                  </a:cubicBezTo>
                  <a:cubicBezTo>
                    <a:pt x="4001" y="4132"/>
                    <a:pt x="3370" y="4072"/>
                    <a:pt x="2775" y="4311"/>
                  </a:cubicBezTo>
                  <a:cubicBezTo>
                    <a:pt x="2215" y="4513"/>
                    <a:pt x="1632" y="4668"/>
                    <a:pt x="1049" y="4834"/>
                  </a:cubicBezTo>
                  <a:cubicBezTo>
                    <a:pt x="906" y="4870"/>
                    <a:pt x="751" y="4906"/>
                    <a:pt x="596" y="4953"/>
                  </a:cubicBezTo>
                  <a:cubicBezTo>
                    <a:pt x="358" y="4811"/>
                    <a:pt x="144" y="4668"/>
                    <a:pt x="1" y="4441"/>
                  </a:cubicBezTo>
                  <a:cubicBezTo>
                    <a:pt x="299" y="4180"/>
                    <a:pt x="561" y="3906"/>
                    <a:pt x="846" y="3656"/>
                  </a:cubicBezTo>
                  <a:cubicBezTo>
                    <a:pt x="1156" y="3358"/>
                    <a:pt x="1227" y="3013"/>
                    <a:pt x="1096" y="2608"/>
                  </a:cubicBezTo>
                  <a:cubicBezTo>
                    <a:pt x="1025" y="2406"/>
                    <a:pt x="930" y="2191"/>
                    <a:pt x="834" y="2001"/>
                  </a:cubicBezTo>
                  <a:cubicBezTo>
                    <a:pt x="739" y="1822"/>
                    <a:pt x="644" y="1655"/>
                    <a:pt x="501" y="1453"/>
                  </a:cubicBezTo>
                  <a:cubicBezTo>
                    <a:pt x="1632" y="1215"/>
                    <a:pt x="2704" y="989"/>
                    <a:pt x="3799" y="751"/>
                  </a:cubicBezTo>
                  <a:cubicBezTo>
                    <a:pt x="3990" y="703"/>
                    <a:pt x="4180" y="643"/>
                    <a:pt x="4371" y="584"/>
                  </a:cubicBezTo>
                  <a:cubicBezTo>
                    <a:pt x="5180" y="274"/>
                    <a:pt x="5978" y="48"/>
                    <a:pt x="6859" y="84"/>
                  </a:cubicBezTo>
                  <a:cubicBezTo>
                    <a:pt x="7049" y="96"/>
                    <a:pt x="7264" y="36"/>
                    <a:pt x="7490" y="0"/>
                  </a:cubicBezTo>
                  <a:cubicBezTo>
                    <a:pt x="7585" y="215"/>
                    <a:pt x="7728" y="417"/>
                    <a:pt x="7800" y="643"/>
                  </a:cubicBezTo>
                  <a:cubicBezTo>
                    <a:pt x="7942" y="1060"/>
                    <a:pt x="8204" y="1393"/>
                    <a:pt x="8585" y="1608"/>
                  </a:cubicBezTo>
                  <a:cubicBezTo>
                    <a:pt x="8835" y="1763"/>
                    <a:pt x="9062" y="1941"/>
                    <a:pt x="9312" y="2084"/>
                  </a:cubicBezTo>
                  <a:cubicBezTo>
                    <a:pt x="9693" y="2346"/>
                    <a:pt x="10074" y="2429"/>
                    <a:pt x="10526" y="2275"/>
                  </a:cubicBezTo>
                  <a:cubicBezTo>
                    <a:pt x="10788" y="2179"/>
                    <a:pt x="11086" y="2179"/>
                    <a:pt x="11371" y="2108"/>
                  </a:cubicBezTo>
                  <a:cubicBezTo>
                    <a:pt x="11812" y="2001"/>
                    <a:pt x="12264" y="1822"/>
                    <a:pt x="12764" y="16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662265" y="3357992"/>
              <a:ext cx="423105" cy="280835"/>
            </a:xfrm>
            <a:custGeom>
              <a:avLst/>
              <a:gdLst/>
              <a:ahLst/>
              <a:cxnLst/>
              <a:rect l="l" t="t" r="r" b="b"/>
              <a:pathLst>
                <a:path w="12217" h="8109" extrusionOk="0">
                  <a:moveTo>
                    <a:pt x="12216" y="6728"/>
                  </a:moveTo>
                  <a:cubicBezTo>
                    <a:pt x="12157" y="6787"/>
                    <a:pt x="12133" y="6847"/>
                    <a:pt x="12097" y="6847"/>
                  </a:cubicBezTo>
                  <a:cubicBezTo>
                    <a:pt x="11383" y="6787"/>
                    <a:pt x="10442" y="6180"/>
                    <a:pt x="10478" y="5204"/>
                  </a:cubicBezTo>
                  <a:cubicBezTo>
                    <a:pt x="10490" y="4823"/>
                    <a:pt x="10371" y="4477"/>
                    <a:pt x="10192" y="4132"/>
                  </a:cubicBezTo>
                  <a:cubicBezTo>
                    <a:pt x="9966" y="3703"/>
                    <a:pt x="9835" y="3227"/>
                    <a:pt x="9668" y="2763"/>
                  </a:cubicBezTo>
                  <a:cubicBezTo>
                    <a:pt x="9609" y="2620"/>
                    <a:pt x="9573" y="2465"/>
                    <a:pt x="9525" y="2322"/>
                  </a:cubicBezTo>
                  <a:cubicBezTo>
                    <a:pt x="9418" y="2001"/>
                    <a:pt x="9216" y="1834"/>
                    <a:pt x="8882" y="1834"/>
                  </a:cubicBezTo>
                  <a:cubicBezTo>
                    <a:pt x="8394" y="1846"/>
                    <a:pt x="7906" y="1834"/>
                    <a:pt x="7430" y="1941"/>
                  </a:cubicBezTo>
                  <a:cubicBezTo>
                    <a:pt x="6787" y="2108"/>
                    <a:pt x="6120" y="2227"/>
                    <a:pt x="5477" y="2358"/>
                  </a:cubicBezTo>
                  <a:cubicBezTo>
                    <a:pt x="5144" y="2441"/>
                    <a:pt x="4810" y="2501"/>
                    <a:pt x="4513" y="2632"/>
                  </a:cubicBezTo>
                  <a:cubicBezTo>
                    <a:pt x="3739" y="3001"/>
                    <a:pt x="2882" y="3132"/>
                    <a:pt x="2084" y="3394"/>
                  </a:cubicBezTo>
                  <a:cubicBezTo>
                    <a:pt x="1965" y="3430"/>
                    <a:pt x="1834" y="3477"/>
                    <a:pt x="1715" y="3537"/>
                  </a:cubicBezTo>
                  <a:cubicBezTo>
                    <a:pt x="1631" y="3584"/>
                    <a:pt x="1548" y="3656"/>
                    <a:pt x="1536" y="3715"/>
                  </a:cubicBezTo>
                  <a:cubicBezTo>
                    <a:pt x="1441" y="4168"/>
                    <a:pt x="1155" y="4561"/>
                    <a:pt x="1334" y="5073"/>
                  </a:cubicBezTo>
                  <a:cubicBezTo>
                    <a:pt x="1536" y="5632"/>
                    <a:pt x="1620" y="6227"/>
                    <a:pt x="1774" y="6847"/>
                  </a:cubicBezTo>
                  <a:cubicBezTo>
                    <a:pt x="2286" y="6989"/>
                    <a:pt x="2524" y="7442"/>
                    <a:pt x="2846" y="7751"/>
                  </a:cubicBezTo>
                  <a:cubicBezTo>
                    <a:pt x="2810" y="8013"/>
                    <a:pt x="2667" y="8061"/>
                    <a:pt x="2501" y="8109"/>
                  </a:cubicBezTo>
                  <a:cubicBezTo>
                    <a:pt x="2012" y="7775"/>
                    <a:pt x="1500" y="7454"/>
                    <a:pt x="1012" y="7097"/>
                  </a:cubicBezTo>
                  <a:cubicBezTo>
                    <a:pt x="786" y="6930"/>
                    <a:pt x="655" y="6704"/>
                    <a:pt x="596" y="6430"/>
                  </a:cubicBezTo>
                  <a:cubicBezTo>
                    <a:pt x="536" y="6073"/>
                    <a:pt x="417" y="5739"/>
                    <a:pt x="357" y="5382"/>
                  </a:cubicBezTo>
                  <a:cubicBezTo>
                    <a:pt x="262" y="4918"/>
                    <a:pt x="226" y="4465"/>
                    <a:pt x="143" y="4001"/>
                  </a:cubicBezTo>
                  <a:cubicBezTo>
                    <a:pt x="119" y="3811"/>
                    <a:pt x="119" y="3596"/>
                    <a:pt x="72" y="3406"/>
                  </a:cubicBezTo>
                  <a:cubicBezTo>
                    <a:pt x="0" y="3037"/>
                    <a:pt x="119" y="2739"/>
                    <a:pt x="417" y="2525"/>
                  </a:cubicBezTo>
                  <a:cubicBezTo>
                    <a:pt x="738" y="2310"/>
                    <a:pt x="1096" y="2096"/>
                    <a:pt x="1453" y="1929"/>
                  </a:cubicBezTo>
                  <a:cubicBezTo>
                    <a:pt x="2108" y="1655"/>
                    <a:pt x="2763" y="1334"/>
                    <a:pt x="3453" y="1179"/>
                  </a:cubicBezTo>
                  <a:cubicBezTo>
                    <a:pt x="4108" y="1013"/>
                    <a:pt x="4727" y="822"/>
                    <a:pt x="5382" y="632"/>
                  </a:cubicBezTo>
                  <a:cubicBezTo>
                    <a:pt x="6096" y="441"/>
                    <a:pt x="6811" y="322"/>
                    <a:pt x="7549" y="191"/>
                  </a:cubicBezTo>
                  <a:cubicBezTo>
                    <a:pt x="8144" y="72"/>
                    <a:pt x="8739" y="1"/>
                    <a:pt x="9359" y="239"/>
                  </a:cubicBezTo>
                  <a:cubicBezTo>
                    <a:pt x="9454" y="334"/>
                    <a:pt x="9525" y="501"/>
                    <a:pt x="9656" y="608"/>
                  </a:cubicBezTo>
                  <a:cubicBezTo>
                    <a:pt x="10085" y="989"/>
                    <a:pt x="10418" y="1465"/>
                    <a:pt x="10716" y="1977"/>
                  </a:cubicBezTo>
                  <a:cubicBezTo>
                    <a:pt x="11025" y="2513"/>
                    <a:pt x="11216" y="3060"/>
                    <a:pt x="11395" y="3644"/>
                  </a:cubicBezTo>
                  <a:cubicBezTo>
                    <a:pt x="11442" y="3775"/>
                    <a:pt x="11478" y="3894"/>
                    <a:pt x="11490" y="4037"/>
                  </a:cubicBezTo>
                  <a:cubicBezTo>
                    <a:pt x="11561" y="4584"/>
                    <a:pt x="11633" y="5132"/>
                    <a:pt x="11692" y="5704"/>
                  </a:cubicBezTo>
                  <a:cubicBezTo>
                    <a:pt x="11728" y="5966"/>
                    <a:pt x="11811" y="6216"/>
                    <a:pt x="12014" y="6430"/>
                  </a:cubicBezTo>
                  <a:cubicBezTo>
                    <a:pt x="12085" y="6537"/>
                    <a:pt x="12145" y="6632"/>
                    <a:pt x="12216" y="67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384340" y="3579017"/>
              <a:ext cx="343935" cy="165370"/>
            </a:xfrm>
            <a:custGeom>
              <a:avLst/>
              <a:gdLst/>
              <a:ahLst/>
              <a:cxnLst/>
              <a:rect l="l" t="t" r="r" b="b"/>
              <a:pathLst>
                <a:path w="9931" h="4775" extrusionOk="0">
                  <a:moveTo>
                    <a:pt x="0" y="1143"/>
                  </a:moveTo>
                  <a:cubicBezTo>
                    <a:pt x="346" y="869"/>
                    <a:pt x="691" y="631"/>
                    <a:pt x="1084" y="584"/>
                  </a:cubicBezTo>
                  <a:cubicBezTo>
                    <a:pt x="1536" y="536"/>
                    <a:pt x="1941" y="334"/>
                    <a:pt x="2370" y="191"/>
                  </a:cubicBezTo>
                  <a:cubicBezTo>
                    <a:pt x="2513" y="155"/>
                    <a:pt x="2667" y="119"/>
                    <a:pt x="2810" y="96"/>
                  </a:cubicBezTo>
                  <a:cubicBezTo>
                    <a:pt x="3263" y="0"/>
                    <a:pt x="3632" y="119"/>
                    <a:pt x="4037" y="310"/>
                  </a:cubicBezTo>
                  <a:cubicBezTo>
                    <a:pt x="4739" y="655"/>
                    <a:pt x="5465" y="941"/>
                    <a:pt x="6180" y="1239"/>
                  </a:cubicBezTo>
                  <a:cubicBezTo>
                    <a:pt x="6668" y="1441"/>
                    <a:pt x="7120" y="1727"/>
                    <a:pt x="7549" y="2036"/>
                  </a:cubicBezTo>
                  <a:cubicBezTo>
                    <a:pt x="8335" y="2596"/>
                    <a:pt x="9025" y="3251"/>
                    <a:pt x="9799" y="3810"/>
                  </a:cubicBezTo>
                  <a:cubicBezTo>
                    <a:pt x="9835" y="3846"/>
                    <a:pt x="9871" y="3917"/>
                    <a:pt x="9930" y="4025"/>
                  </a:cubicBezTo>
                  <a:cubicBezTo>
                    <a:pt x="9799" y="4084"/>
                    <a:pt x="9692" y="4156"/>
                    <a:pt x="9573" y="4167"/>
                  </a:cubicBezTo>
                  <a:cubicBezTo>
                    <a:pt x="9109" y="4227"/>
                    <a:pt x="8632" y="4239"/>
                    <a:pt x="8168" y="4322"/>
                  </a:cubicBezTo>
                  <a:cubicBezTo>
                    <a:pt x="7740" y="4394"/>
                    <a:pt x="7311" y="4513"/>
                    <a:pt x="6882" y="4620"/>
                  </a:cubicBezTo>
                  <a:cubicBezTo>
                    <a:pt x="6775" y="4644"/>
                    <a:pt x="6656" y="4679"/>
                    <a:pt x="6549" y="4703"/>
                  </a:cubicBezTo>
                  <a:cubicBezTo>
                    <a:pt x="6299" y="4775"/>
                    <a:pt x="6085" y="4739"/>
                    <a:pt x="5894" y="4513"/>
                  </a:cubicBezTo>
                  <a:cubicBezTo>
                    <a:pt x="5751" y="4346"/>
                    <a:pt x="5573" y="4215"/>
                    <a:pt x="5370" y="4096"/>
                  </a:cubicBezTo>
                  <a:lnTo>
                    <a:pt x="3632" y="2977"/>
                  </a:lnTo>
                  <a:cubicBezTo>
                    <a:pt x="3572" y="2953"/>
                    <a:pt x="3525" y="2893"/>
                    <a:pt x="3465" y="2870"/>
                  </a:cubicBezTo>
                  <a:cubicBezTo>
                    <a:pt x="2703" y="2596"/>
                    <a:pt x="2060" y="2120"/>
                    <a:pt x="1358" y="1739"/>
                  </a:cubicBezTo>
                  <a:cubicBezTo>
                    <a:pt x="1001" y="1548"/>
                    <a:pt x="643" y="1369"/>
                    <a:pt x="250" y="1250"/>
                  </a:cubicBezTo>
                  <a:cubicBezTo>
                    <a:pt x="191" y="1239"/>
                    <a:pt x="120" y="1203"/>
                    <a:pt x="0" y="1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072938" y="3449941"/>
              <a:ext cx="284991" cy="171569"/>
            </a:xfrm>
            <a:custGeom>
              <a:avLst/>
              <a:gdLst/>
              <a:ahLst/>
              <a:cxnLst/>
              <a:rect l="l" t="t" r="r" b="b"/>
              <a:pathLst>
                <a:path w="8229" h="4954" extrusionOk="0">
                  <a:moveTo>
                    <a:pt x="8192" y="4656"/>
                  </a:moveTo>
                  <a:cubicBezTo>
                    <a:pt x="6942" y="4596"/>
                    <a:pt x="5716" y="4799"/>
                    <a:pt x="4466" y="4954"/>
                  </a:cubicBezTo>
                  <a:cubicBezTo>
                    <a:pt x="4359" y="4799"/>
                    <a:pt x="4287" y="4668"/>
                    <a:pt x="4204" y="4549"/>
                  </a:cubicBezTo>
                  <a:cubicBezTo>
                    <a:pt x="3966" y="4215"/>
                    <a:pt x="3704" y="3918"/>
                    <a:pt x="3382" y="3680"/>
                  </a:cubicBezTo>
                  <a:cubicBezTo>
                    <a:pt x="2811" y="3287"/>
                    <a:pt x="2311" y="2822"/>
                    <a:pt x="1763" y="2394"/>
                  </a:cubicBezTo>
                  <a:cubicBezTo>
                    <a:pt x="1358" y="2072"/>
                    <a:pt x="930" y="1775"/>
                    <a:pt x="406" y="1608"/>
                  </a:cubicBezTo>
                  <a:cubicBezTo>
                    <a:pt x="275" y="1132"/>
                    <a:pt x="132" y="667"/>
                    <a:pt x="1" y="143"/>
                  </a:cubicBezTo>
                  <a:cubicBezTo>
                    <a:pt x="358" y="84"/>
                    <a:pt x="691" y="120"/>
                    <a:pt x="1013" y="108"/>
                  </a:cubicBezTo>
                  <a:cubicBezTo>
                    <a:pt x="1382" y="96"/>
                    <a:pt x="1775" y="96"/>
                    <a:pt x="2144" y="36"/>
                  </a:cubicBezTo>
                  <a:cubicBezTo>
                    <a:pt x="2358" y="1"/>
                    <a:pt x="2537" y="24"/>
                    <a:pt x="2727" y="84"/>
                  </a:cubicBezTo>
                  <a:cubicBezTo>
                    <a:pt x="3585" y="358"/>
                    <a:pt x="4347" y="822"/>
                    <a:pt x="5013" y="1406"/>
                  </a:cubicBezTo>
                  <a:cubicBezTo>
                    <a:pt x="5299" y="1656"/>
                    <a:pt x="5597" y="1894"/>
                    <a:pt x="5871" y="2168"/>
                  </a:cubicBezTo>
                  <a:cubicBezTo>
                    <a:pt x="6109" y="2406"/>
                    <a:pt x="6347" y="2620"/>
                    <a:pt x="6537" y="2894"/>
                  </a:cubicBezTo>
                  <a:cubicBezTo>
                    <a:pt x="6823" y="3275"/>
                    <a:pt x="7157" y="3596"/>
                    <a:pt x="7538" y="3870"/>
                  </a:cubicBezTo>
                  <a:cubicBezTo>
                    <a:pt x="7788" y="4049"/>
                    <a:pt x="7990" y="4275"/>
                    <a:pt x="8216" y="4489"/>
                  </a:cubicBezTo>
                  <a:cubicBezTo>
                    <a:pt x="8228" y="4561"/>
                    <a:pt x="8216" y="4608"/>
                    <a:pt x="8192" y="46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274658" y="3675918"/>
              <a:ext cx="298567" cy="122911"/>
            </a:xfrm>
            <a:custGeom>
              <a:avLst/>
              <a:gdLst/>
              <a:ahLst/>
              <a:cxnLst/>
              <a:rect l="l" t="t" r="r" b="b"/>
              <a:pathLst>
                <a:path w="8621" h="3549" extrusionOk="0">
                  <a:moveTo>
                    <a:pt x="0" y="2131"/>
                  </a:moveTo>
                  <a:cubicBezTo>
                    <a:pt x="215" y="1977"/>
                    <a:pt x="334" y="1881"/>
                    <a:pt x="465" y="1798"/>
                  </a:cubicBezTo>
                  <a:cubicBezTo>
                    <a:pt x="810" y="1608"/>
                    <a:pt x="1155" y="1429"/>
                    <a:pt x="1536" y="1250"/>
                  </a:cubicBezTo>
                  <a:cubicBezTo>
                    <a:pt x="2048" y="1012"/>
                    <a:pt x="2608" y="786"/>
                    <a:pt x="3120" y="560"/>
                  </a:cubicBezTo>
                  <a:cubicBezTo>
                    <a:pt x="3287" y="488"/>
                    <a:pt x="3465" y="429"/>
                    <a:pt x="3620" y="357"/>
                  </a:cubicBezTo>
                  <a:cubicBezTo>
                    <a:pt x="3894" y="191"/>
                    <a:pt x="4179" y="107"/>
                    <a:pt x="4513" y="119"/>
                  </a:cubicBezTo>
                  <a:cubicBezTo>
                    <a:pt x="4715" y="131"/>
                    <a:pt x="4941" y="48"/>
                    <a:pt x="5180" y="0"/>
                  </a:cubicBezTo>
                  <a:cubicBezTo>
                    <a:pt x="5834" y="298"/>
                    <a:pt x="6442" y="703"/>
                    <a:pt x="7073" y="1084"/>
                  </a:cubicBezTo>
                  <a:cubicBezTo>
                    <a:pt x="7311" y="1250"/>
                    <a:pt x="7573" y="1369"/>
                    <a:pt x="7811" y="1536"/>
                  </a:cubicBezTo>
                  <a:cubicBezTo>
                    <a:pt x="8037" y="1667"/>
                    <a:pt x="8263" y="1834"/>
                    <a:pt x="8478" y="1977"/>
                  </a:cubicBezTo>
                  <a:cubicBezTo>
                    <a:pt x="8525" y="2012"/>
                    <a:pt x="8561" y="2084"/>
                    <a:pt x="8621" y="2155"/>
                  </a:cubicBezTo>
                  <a:cubicBezTo>
                    <a:pt x="7823" y="2286"/>
                    <a:pt x="7132" y="2643"/>
                    <a:pt x="6335" y="2739"/>
                  </a:cubicBezTo>
                  <a:cubicBezTo>
                    <a:pt x="6215" y="2751"/>
                    <a:pt x="6096" y="2858"/>
                    <a:pt x="5977" y="2905"/>
                  </a:cubicBezTo>
                  <a:cubicBezTo>
                    <a:pt x="5823" y="2965"/>
                    <a:pt x="5656" y="3024"/>
                    <a:pt x="5489" y="3072"/>
                  </a:cubicBezTo>
                  <a:cubicBezTo>
                    <a:pt x="5382" y="3096"/>
                    <a:pt x="5251" y="3096"/>
                    <a:pt x="5180" y="3155"/>
                  </a:cubicBezTo>
                  <a:cubicBezTo>
                    <a:pt x="4608" y="3548"/>
                    <a:pt x="3977" y="3441"/>
                    <a:pt x="3358" y="3382"/>
                  </a:cubicBezTo>
                  <a:cubicBezTo>
                    <a:pt x="3156" y="3370"/>
                    <a:pt x="2941" y="3227"/>
                    <a:pt x="2739" y="3143"/>
                  </a:cubicBezTo>
                  <a:cubicBezTo>
                    <a:pt x="2525" y="3048"/>
                    <a:pt x="2334" y="2917"/>
                    <a:pt x="2132" y="2882"/>
                  </a:cubicBezTo>
                  <a:cubicBezTo>
                    <a:pt x="1786" y="2846"/>
                    <a:pt x="1489" y="2691"/>
                    <a:pt x="1191" y="2560"/>
                  </a:cubicBezTo>
                  <a:cubicBezTo>
                    <a:pt x="1012" y="2489"/>
                    <a:pt x="822" y="2405"/>
                    <a:pt x="620" y="2346"/>
                  </a:cubicBezTo>
                  <a:cubicBezTo>
                    <a:pt x="429" y="2298"/>
                    <a:pt x="262" y="2239"/>
                    <a:pt x="0" y="2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037093" y="4076305"/>
              <a:ext cx="167829" cy="163708"/>
            </a:xfrm>
            <a:custGeom>
              <a:avLst/>
              <a:gdLst/>
              <a:ahLst/>
              <a:cxnLst/>
              <a:rect l="l" t="t" r="r" b="b"/>
              <a:pathLst>
                <a:path w="4846" h="4727" extrusionOk="0">
                  <a:moveTo>
                    <a:pt x="4679" y="2465"/>
                  </a:moveTo>
                  <a:cubicBezTo>
                    <a:pt x="4739" y="2727"/>
                    <a:pt x="4786" y="2977"/>
                    <a:pt x="4846" y="3298"/>
                  </a:cubicBezTo>
                  <a:cubicBezTo>
                    <a:pt x="4774" y="3715"/>
                    <a:pt x="4429" y="4024"/>
                    <a:pt x="4132" y="4346"/>
                  </a:cubicBezTo>
                  <a:cubicBezTo>
                    <a:pt x="3941" y="4572"/>
                    <a:pt x="3655" y="4691"/>
                    <a:pt x="3358" y="4691"/>
                  </a:cubicBezTo>
                  <a:cubicBezTo>
                    <a:pt x="2262" y="4727"/>
                    <a:pt x="1250" y="4465"/>
                    <a:pt x="429" y="3655"/>
                  </a:cubicBezTo>
                  <a:cubicBezTo>
                    <a:pt x="83" y="3310"/>
                    <a:pt x="0" y="2953"/>
                    <a:pt x="131" y="2489"/>
                  </a:cubicBezTo>
                  <a:cubicBezTo>
                    <a:pt x="333" y="1727"/>
                    <a:pt x="798" y="1131"/>
                    <a:pt x="1286" y="572"/>
                  </a:cubicBezTo>
                  <a:cubicBezTo>
                    <a:pt x="1560" y="274"/>
                    <a:pt x="1929" y="95"/>
                    <a:pt x="2346" y="36"/>
                  </a:cubicBezTo>
                  <a:cubicBezTo>
                    <a:pt x="2631" y="0"/>
                    <a:pt x="2762" y="95"/>
                    <a:pt x="2810" y="393"/>
                  </a:cubicBezTo>
                  <a:cubicBezTo>
                    <a:pt x="2858" y="715"/>
                    <a:pt x="2893" y="1048"/>
                    <a:pt x="2977" y="1369"/>
                  </a:cubicBezTo>
                  <a:cubicBezTo>
                    <a:pt x="3072" y="1869"/>
                    <a:pt x="3393" y="2143"/>
                    <a:pt x="3881" y="2227"/>
                  </a:cubicBezTo>
                  <a:cubicBezTo>
                    <a:pt x="4132" y="2286"/>
                    <a:pt x="4429" y="2298"/>
                    <a:pt x="4679" y="24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188818" y="3896908"/>
              <a:ext cx="93646" cy="202081"/>
            </a:xfrm>
            <a:custGeom>
              <a:avLst/>
              <a:gdLst/>
              <a:ahLst/>
              <a:cxnLst/>
              <a:rect l="l" t="t" r="r" b="b"/>
              <a:pathLst>
                <a:path w="2704" h="5835" extrusionOk="0">
                  <a:moveTo>
                    <a:pt x="441" y="5633"/>
                  </a:moveTo>
                  <a:cubicBezTo>
                    <a:pt x="358" y="4918"/>
                    <a:pt x="298" y="4263"/>
                    <a:pt x="239" y="3620"/>
                  </a:cubicBezTo>
                  <a:lnTo>
                    <a:pt x="24" y="763"/>
                  </a:lnTo>
                  <a:cubicBezTo>
                    <a:pt x="1" y="525"/>
                    <a:pt x="24" y="275"/>
                    <a:pt x="24" y="1"/>
                  </a:cubicBezTo>
                  <a:cubicBezTo>
                    <a:pt x="798" y="156"/>
                    <a:pt x="1536" y="287"/>
                    <a:pt x="2310" y="430"/>
                  </a:cubicBezTo>
                  <a:cubicBezTo>
                    <a:pt x="2441" y="751"/>
                    <a:pt x="2525" y="1120"/>
                    <a:pt x="2548" y="1489"/>
                  </a:cubicBezTo>
                  <a:cubicBezTo>
                    <a:pt x="2584" y="1894"/>
                    <a:pt x="2620" y="2299"/>
                    <a:pt x="2656" y="2680"/>
                  </a:cubicBezTo>
                  <a:cubicBezTo>
                    <a:pt x="2668" y="2918"/>
                    <a:pt x="2620" y="3168"/>
                    <a:pt x="2644" y="3406"/>
                  </a:cubicBezTo>
                  <a:cubicBezTo>
                    <a:pt x="2656" y="4037"/>
                    <a:pt x="2679" y="4656"/>
                    <a:pt x="2703" y="5287"/>
                  </a:cubicBezTo>
                  <a:cubicBezTo>
                    <a:pt x="2703" y="5466"/>
                    <a:pt x="2668" y="5633"/>
                    <a:pt x="2644" y="5835"/>
                  </a:cubicBezTo>
                  <a:cubicBezTo>
                    <a:pt x="1882" y="5764"/>
                    <a:pt x="1179" y="5692"/>
                    <a:pt x="441" y="56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147190" y="3855280"/>
              <a:ext cx="138149" cy="284956"/>
            </a:xfrm>
            <a:custGeom>
              <a:avLst/>
              <a:gdLst/>
              <a:ahLst/>
              <a:cxnLst/>
              <a:rect l="l" t="t" r="r" b="b"/>
              <a:pathLst>
                <a:path w="3989" h="8228" extrusionOk="0">
                  <a:moveTo>
                    <a:pt x="583" y="7990"/>
                  </a:moveTo>
                  <a:cubicBezTo>
                    <a:pt x="405" y="7668"/>
                    <a:pt x="333" y="7382"/>
                    <a:pt x="286" y="7061"/>
                  </a:cubicBezTo>
                  <a:cubicBezTo>
                    <a:pt x="167" y="6073"/>
                    <a:pt x="95" y="5108"/>
                    <a:pt x="71" y="4120"/>
                  </a:cubicBezTo>
                  <a:cubicBezTo>
                    <a:pt x="60" y="3548"/>
                    <a:pt x="0" y="2965"/>
                    <a:pt x="12" y="2382"/>
                  </a:cubicBezTo>
                  <a:cubicBezTo>
                    <a:pt x="12" y="1643"/>
                    <a:pt x="48" y="881"/>
                    <a:pt x="119" y="119"/>
                  </a:cubicBezTo>
                  <a:cubicBezTo>
                    <a:pt x="691" y="72"/>
                    <a:pt x="1226" y="24"/>
                    <a:pt x="1762" y="0"/>
                  </a:cubicBezTo>
                  <a:cubicBezTo>
                    <a:pt x="1857" y="0"/>
                    <a:pt x="1976" y="12"/>
                    <a:pt x="2084" y="48"/>
                  </a:cubicBezTo>
                  <a:cubicBezTo>
                    <a:pt x="2477" y="131"/>
                    <a:pt x="2858" y="227"/>
                    <a:pt x="3286" y="310"/>
                  </a:cubicBezTo>
                  <a:cubicBezTo>
                    <a:pt x="3322" y="441"/>
                    <a:pt x="3369" y="596"/>
                    <a:pt x="3393" y="739"/>
                  </a:cubicBezTo>
                  <a:cubicBezTo>
                    <a:pt x="3405" y="798"/>
                    <a:pt x="3381" y="881"/>
                    <a:pt x="3381" y="941"/>
                  </a:cubicBezTo>
                  <a:cubicBezTo>
                    <a:pt x="3191" y="1060"/>
                    <a:pt x="2988" y="1024"/>
                    <a:pt x="2786" y="965"/>
                  </a:cubicBezTo>
                  <a:cubicBezTo>
                    <a:pt x="2453" y="881"/>
                    <a:pt x="2131" y="798"/>
                    <a:pt x="1822" y="679"/>
                  </a:cubicBezTo>
                  <a:cubicBezTo>
                    <a:pt x="1524" y="584"/>
                    <a:pt x="1250" y="584"/>
                    <a:pt x="941" y="715"/>
                  </a:cubicBezTo>
                  <a:cubicBezTo>
                    <a:pt x="810" y="893"/>
                    <a:pt x="762" y="1143"/>
                    <a:pt x="774" y="1382"/>
                  </a:cubicBezTo>
                  <a:cubicBezTo>
                    <a:pt x="786" y="2013"/>
                    <a:pt x="881" y="2632"/>
                    <a:pt x="845" y="3263"/>
                  </a:cubicBezTo>
                  <a:cubicBezTo>
                    <a:pt x="822" y="3965"/>
                    <a:pt x="964" y="4632"/>
                    <a:pt x="941" y="5334"/>
                  </a:cubicBezTo>
                  <a:cubicBezTo>
                    <a:pt x="929" y="5823"/>
                    <a:pt x="1000" y="6311"/>
                    <a:pt x="1191" y="6775"/>
                  </a:cubicBezTo>
                  <a:cubicBezTo>
                    <a:pt x="1310" y="7061"/>
                    <a:pt x="1500" y="7263"/>
                    <a:pt x="1798" y="7335"/>
                  </a:cubicBezTo>
                  <a:cubicBezTo>
                    <a:pt x="2060" y="7394"/>
                    <a:pt x="2322" y="7442"/>
                    <a:pt x="2596" y="7454"/>
                  </a:cubicBezTo>
                  <a:cubicBezTo>
                    <a:pt x="3012" y="7489"/>
                    <a:pt x="3441" y="7489"/>
                    <a:pt x="3905" y="7501"/>
                  </a:cubicBezTo>
                  <a:cubicBezTo>
                    <a:pt x="3929" y="7692"/>
                    <a:pt x="3965" y="7882"/>
                    <a:pt x="3989" y="8061"/>
                  </a:cubicBezTo>
                  <a:cubicBezTo>
                    <a:pt x="3917" y="8120"/>
                    <a:pt x="3858" y="8168"/>
                    <a:pt x="3810" y="8204"/>
                  </a:cubicBezTo>
                  <a:cubicBezTo>
                    <a:pt x="3762" y="8216"/>
                    <a:pt x="3727" y="8228"/>
                    <a:pt x="3679" y="8228"/>
                  </a:cubicBezTo>
                  <a:cubicBezTo>
                    <a:pt x="2917" y="8168"/>
                    <a:pt x="2179" y="8109"/>
                    <a:pt x="1417" y="8049"/>
                  </a:cubicBezTo>
                  <a:cubicBezTo>
                    <a:pt x="1167" y="8025"/>
                    <a:pt x="893" y="8013"/>
                    <a:pt x="58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157947" y="3640870"/>
              <a:ext cx="262722" cy="104348"/>
            </a:xfrm>
            <a:custGeom>
              <a:avLst/>
              <a:gdLst/>
              <a:ahLst/>
              <a:cxnLst/>
              <a:rect l="l" t="t" r="r" b="b"/>
              <a:pathLst>
                <a:path w="7586" h="3013" extrusionOk="0">
                  <a:moveTo>
                    <a:pt x="7585" y="429"/>
                  </a:moveTo>
                  <a:cubicBezTo>
                    <a:pt x="7526" y="512"/>
                    <a:pt x="7490" y="584"/>
                    <a:pt x="7430" y="596"/>
                  </a:cubicBezTo>
                  <a:cubicBezTo>
                    <a:pt x="6871" y="726"/>
                    <a:pt x="6359" y="1024"/>
                    <a:pt x="5811" y="1227"/>
                  </a:cubicBezTo>
                  <a:cubicBezTo>
                    <a:pt x="5085" y="1477"/>
                    <a:pt x="4442" y="1881"/>
                    <a:pt x="3787" y="2250"/>
                  </a:cubicBezTo>
                  <a:cubicBezTo>
                    <a:pt x="3394" y="2477"/>
                    <a:pt x="3025" y="2727"/>
                    <a:pt x="2561" y="3012"/>
                  </a:cubicBezTo>
                  <a:cubicBezTo>
                    <a:pt x="1775" y="2929"/>
                    <a:pt x="942" y="2596"/>
                    <a:pt x="108" y="2358"/>
                  </a:cubicBezTo>
                  <a:cubicBezTo>
                    <a:pt x="1" y="2191"/>
                    <a:pt x="49" y="2072"/>
                    <a:pt x="180" y="2012"/>
                  </a:cubicBezTo>
                  <a:cubicBezTo>
                    <a:pt x="834" y="1727"/>
                    <a:pt x="1477" y="1405"/>
                    <a:pt x="2156" y="1203"/>
                  </a:cubicBezTo>
                  <a:cubicBezTo>
                    <a:pt x="2954" y="988"/>
                    <a:pt x="3739" y="726"/>
                    <a:pt x="4525" y="476"/>
                  </a:cubicBezTo>
                  <a:cubicBezTo>
                    <a:pt x="4978" y="345"/>
                    <a:pt x="5418" y="226"/>
                    <a:pt x="5871" y="72"/>
                  </a:cubicBezTo>
                  <a:cubicBezTo>
                    <a:pt x="6085" y="0"/>
                    <a:pt x="6299" y="0"/>
                    <a:pt x="6526" y="72"/>
                  </a:cubicBezTo>
                  <a:cubicBezTo>
                    <a:pt x="6883" y="191"/>
                    <a:pt x="7228" y="298"/>
                    <a:pt x="7585" y="4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570732" y="3915472"/>
              <a:ext cx="85369" cy="275086"/>
            </a:xfrm>
            <a:custGeom>
              <a:avLst/>
              <a:gdLst/>
              <a:ahLst/>
              <a:cxnLst/>
              <a:rect l="l" t="t" r="r" b="b"/>
              <a:pathLst>
                <a:path w="2465" h="7943" extrusionOk="0">
                  <a:moveTo>
                    <a:pt x="1679" y="1"/>
                  </a:moveTo>
                  <a:cubicBezTo>
                    <a:pt x="1988" y="1072"/>
                    <a:pt x="1762" y="2168"/>
                    <a:pt x="2084" y="3156"/>
                  </a:cubicBezTo>
                  <a:cubicBezTo>
                    <a:pt x="2107" y="4204"/>
                    <a:pt x="2369" y="5228"/>
                    <a:pt x="2465" y="6311"/>
                  </a:cubicBezTo>
                  <a:cubicBezTo>
                    <a:pt x="1679" y="6823"/>
                    <a:pt x="917" y="7442"/>
                    <a:pt x="24" y="7942"/>
                  </a:cubicBezTo>
                  <a:cubicBezTo>
                    <a:pt x="0" y="7537"/>
                    <a:pt x="131" y="7204"/>
                    <a:pt x="202" y="6871"/>
                  </a:cubicBezTo>
                  <a:cubicBezTo>
                    <a:pt x="441" y="5871"/>
                    <a:pt x="691" y="4870"/>
                    <a:pt x="917" y="3870"/>
                  </a:cubicBezTo>
                  <a:cubicBezTo>
                    <a:pt x="1000" y="3442"/>
                    <a:pt x="1024" y="3001"/>
                    <a:pt x="1107" y="2561"/>
                  </a:cubicBezTo>
                  <a:cubicBezTo>
                    <a:pt x="1238" y="1775"/>
                    <a:pt x="1405" y="989"/>
                    <a:pt x="1548" y="203"/>
                  </a:cubicBezTo>
                  <a:cubicBezTo>
                    <a:pt x="1536" y="167"/>
                    <a:pt x="1584" y="144"/>
                    <a:pt x="1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809038" y="4049084"/>
              <a:ext cx="101889" cy="238375"/>
            </a:xfrm>
            <a:custGeom>
              <a:avLst/>
              <a:gdLst/>
              <a:ahLst/>
              <a:cxnLst/>
              <a:rect l="l" t="t" r="r" b="b"/>
              <a:pathLst>
                <a:path w="2942" h="6883" extrusionOk="0">
                  <a:moveTo>
                    <a:pt x="715" y="6882"/>
                  </a:moveTo>
                  <a:cubicBezTo>
                    <a:pt x="513" y="6549"/>
                    <a:pt x="537" y="6239"/>
                    <a:pt x="513" y="5942"/>
                  </a:cubicBezTo>
                  <a:cubicBezTo>
                    <a:pt x="763" y="5644"/>
                    <a:pt x="1025" y="5370"/>
                    <a:pt x="1227" y="5060"/>
                  </a:cubicBezTo>
                  <a:cubicBezTo>
                    <a:pt x="1799" y="4168"/>
                    <a:pt x="1906" y="3263"/>
                    <a:pt x="1358" y="2298"/>
                  </a:cubicBezTo>
                  <a:cubicBezTo>
                    <a:pt x="1120" y="1882"/>
                    <a:pt x="846" y="1501"/>
                    <a:pt x="477" y="1227"/>
                  </a:cubicBezTo>
                  <a:cubicBezTo>
                    <a:pt x="191" y="1000"/>
                    <a:pt x="37" y="727"/>
                    <a:pt x="13" y="393"/>
                  </a:cubicBezTo>
                  <a:cubicBezTo>
                    <a:pt x="13" y="298"/>
                    <a:pt x="1" y="215"/>
                    <a:pt x="1" y="96"/>
                  </a:cubicBezTo>
                  <a:cubicBezTo>
                    <a:pt x="132" y="60"/>
                    <a:pt x="251" y="12"/>
                    <a:pt x="382" y="0"/>
                  </a:cubicBezTo>
                  <a:cubicBezTo>
                    <a:pt x="644" y="0"/>
                    <a:pt x="870" y="108"/>
                    <a:pt x="1072" y="250"/>
                  </a:cubicBezTo>
                  <a:cubicBezTo>
                    <a:pt x="1727" y="762"/>
                    <a:pt x="2275" y="1358"/>
                    <a:pt x="2608" y="2143"/>
                  </a:cubicBezTo>
                  <a:cubicBezTo>
                    <a:pt x="2918" y="2894"/>
                    <a:pt x="2942" y="3644"/>
                    <a:pt x="2799" y="4418"/>
                  </a:cubicBezTo>
                  <a:cubicBezTo>
                    <a:pt x="2680" y="5060"/>
                    <a:pt x="2287" y="5549"/>
                    <a:pt x="1858" y="6001"/>
                  </a:cubicBezTo>
                  <a:cubicBezTo>
                    <a:pt x="1525" y="6323"/>
                    <a:pt x="1227" y="6680"/>
                    <a:pt x="715" y="68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790925" y="3878380"/>
              <a:ext cx="121664" cy="151760"/>
            </a:xfrm>
            <a:custGeom>
              <a:avLst/>
              <a:gdLst/>
              <a:ahLst/>
              <a:cxnLst/>
              <a:rect l="l" t="t" r="r" b="b"/>
              <a:pathLst>
                <a:path w="3513" h="4382" extrusionOk="0">
                  <a:moveTo>
                    <a:pt x="524" y="4334"/>
                  </a:moveTo>
                  <a:cubicBezTo>
                    <a:pt x="452" y="3548"/>
                    <a:pt x="405" y="2834"/>
                    <a:pt x="298" y="2131"/>
                  </a:cubicBezTo>
                  <a:cubicBezTo>
                    <a:pt x="214" y="1429"/>
                    <a:pt x="143" y="715"/>
                    <a:pt x="0" y="24"/>
                  </a:cubicBezTo>
                  <a:cubicBezTo>
                    <a:pt x="119" y="24"/>
                    <a:pt x="167" y="0"/>
                    <a:pt x="202" y="24"/>
                  </a:cubicBezTo>
                  <a:lnTo>
                    <a:pt x="1941" y="1131"/>
                  </a:lnTo>
                  <a:cubicBezTo>
                    <a:pt x="2107" y="1238"/>
                    <a:pt x="2262" y="1357"/>
                    <a:pt x="2441" y="1465"/>
                  </a:cubicBezTo>
                  <a:cubicBezTo>
                    <a:pt x="2703" y="1608"/>
                    <a:pt x="2953" y="1762"/>
                    <a:pt x="3191" y="1905"/>
                  </a:cubicBezTo>
                  <a:cubicBezTo>
                    <a:pt x="3477" y="2108"/>
                    <a:pt x="3512" y="2298"/>
                    <a:pt x="3274" y="2500"/>
                  </a:cubicBezTo>
                  <a:cubicBezTo>
                    <a:pt x="2881" y="2834"/>
                    <a:pt x="2548" y="3239"/>
                    <a:pt x="2179" y="3572"/>
                  </a:cubicBezTo>
                  <a:cubicBezTo>
                    <a:pt x="1834" y="3894"/>
                    <a:pt x="1405" y="4096"/>
                    <a:pt x="1000" y="4322"/>
                  </a:cubicBezTo>
                  <a:cubicBezTo>
                    <a:pt x="881" y="4382"/>
                    <a:pt x="691" y="4334"/>
                    <a:pt x="524" y="43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285304" y="3510964"/>
              <a:ext cx="182721" cy="84988"/>
            </a:xfrm>
            <a:custGeom>
              <a:avLst/>
              <a:gdLst/>
              <a:ahLst/>
              <a:cxnLst/>
              <a:rect l="l" t="t" r="r" b="b"/>
              <a:pathLst>
                <a:path w="5276" h="2454" extrusionOk="0">
                  <a:moveTo>
                    <a:pt x="1" y="72"/>
                  </a:moveTo>
                  <a:cubicBezTo>
                    <a:pt x="1108" y="1"/>
                    <a:pt x="2120" y="1"/>
                    <a:pt x="3108" y="227"/>
                  </a:cubicBezTo>
                  <a:cubicBezTo>
                    <a:pt x="3465" y="298"/>
                    <a:pt x="3799" y="465"/>
                    <a:pt x="4049" y="691"/>
                  </a:cubicBezTo>
                  <a:cubicBezTo>
                    <a:pt x="4489" y="1084"/>
                    <a:pt x="4942" y="1501"/>
                    <a:pt x="5239" y="2037"/>
                  </a:cubicBezTo>
                  <a:cubicBezTo>
                    <a:pt x="5251" y="2072"/>
                    <a:pt x="5251" y="2132"/>
                    <a:pt x="5275" y="2203"/>
                  </a:cubicBezTo>
                  <a:cubicBezTo>
                    <a:pt x="5120" y="2203"/>
                    <a:pt x="4977" y="2239"/>
                    <a:pt x="4823" y="2203"/>
                  </a:cubicBezTo>
                  <a:cubicBezTo>
                    <a:pt x="4263" y="2084"/>
                    <a:pt x="3703" y="2180"/>
                    <a:pt x="3191" y="2358"/>
                  </a:cubicBezTo>
                  <a:cubicBezTo>
                    <a:pt x="2846" y="2453"/>
                    <a:pt x="2596" y="2442"/>
                    <a:pt x="2358" y="2156"/>
                  </a:cubicBezTo>
                  <a:cubicBezTo>
                    <a:pt x="2191" y="1977"/>
                    <a:pt x="1965" y="1858"/>
                    <a:pt x="1775" y="1715"/>
                  </a:cubicBezTo>
                  <a:cubicBezTo>
                    <a:pt x="1132" y="1239"/>
                    <a:pt x="608" y="667"/>
                    <a:pt x="1" y="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733608" y="3495726"/>
              <a:ext cx="258982" cy="76295"/>
            </a:xfrm>
            <a:custGeom>
              <a:avLst/>
              <a:gdLst/>
              <a:ahLst/>
              <a:cxnLst/>
              <a:rect l="l" t="t" r="r" b="b"/>
              <a:pathLst>
                <a:path w="7478" h="2203" extrusionOk="0">
                  <a:moveTo>
                    <a:pt x="7287" y="36"/>
                  </a:moveTo>
                  <a:cubicBezTo>
                    <a:pt x="7346" y="215"/>
                    <a:pt x="7406" y="417"/>
                    <a:pt x="7477" y="631"/>
                  </a:cubicBezTo>
                  <a:cubicBezTo>
                    <a:pt x="7310" y="679"/>
                    <a:pt x="7168" y="726"/>
                    <a:pt x="7013" y="738"/>
                  </a:cubicBezTo>
                  <a:cubicBezTo>
                    <a:pt x="6596" y="798"/>
                    <a:pt x="6167" y="834"/>
                    <a:pt x="5751" y="905"/>
                  </a:cubicBezTo>
                  <a:cubicBezTo>
                    <a:pt x="5417" y="965"/>
                    <a:pt x="5108" y="1072"/>
                    <a:pt x="4786" y="1155"/>
                  </a:cubicBezTo>
                  <a:cubicBezTo>
                    <a:pt x="4143" y="1322"/>
                    <a:pt x="3512" y="1524"/>
                    <a:pt x="2846" y="1631"/>
                  </a:cubicBezTo>
                  <a:cubicBezTo>
                    <a:pt x="2238" y="1727"/>
                    <a:pt x="1643" y="1929"/>
                    <a:pt x="1048" y="2084"/>
                  </a:cubicBezTo>
                  <a:cubicBezTo>
                    <a:pt x="857" y="2120"/>
                    <a:pt x="655" y="2167"/>
                    <a:pt x="452" y="2179"/>
                  </a:cubicBezTo>
                  <a:cubicBezTo>
                    <a:pt x="238" y="2203"/>
                    <a:pt x="143" y="2096"/>
                    <a:pt x="83" y="1881"/>
                  </a:cubicBezTo>
                  <a:cubicBezTo>
                    <a:pt x="48" y="1798"/>
                    <a:pt x="36" y="1703"/>
                    <a:pt x="24" y="1619"/>
                  </a:cubicBezTo>
                  <a:cubicBezTo>
                    <a:pt x="0" y="1560"/>
                    <a:pt x="0" y="1488"/>
                    <a:pt x="0" y="1405"/>
                  </a:cubicBezTo>
                  <a:cubicBezTo>
                    <a:pt x="464" y="1203"/>
                    <a:pt x="953" y="1155"/>
                    <a:pt x="1417" y="1072"/>
                  </a:cubicBezTo>
                  <a:cubicBezTo>
                    <a:pt x="1988" y="953"/>
                    <a:pt x="2560" y="893"/>
                    <a:pt x="3119" y="750"/>
                  </a:cubicBezTo>
                  <a:cubicBezTo>
                    <a:pt x="3858" y="596"/>
                    <a:pt x="4584" y="441"/>
                    <a:pt x="5334" y="298"/>
                  </a:cubicBezTo>
                  <a:cubicBezTo>
                    <a:pt x="5894" y="179"/>
                    <a:pt x="6465" y="95"/>
                    <a:pt x="7025" y="0"/>
                  </a:cubicBezTo>
                  <a:cubicBezTo>
                    <a:pt x="7132" y="12"/>
                    <a:pt x="7191" y="36"/>
                    <a:pt x="7287" y="36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434986" y="3896528"/>
              <a:ext cx="62719" cy="252783"/>
            </a:xfrm>
            <a:custGeom>
              <a:avLst/>
              <a:gdLst/>
              <a:ahLst/>
              <a:cxnLst/>
              <a:rect l="l" t="t" r="r" b="b"/>
              <a:pathLst>
                <a:path w="1811" h="7299" extrusionOk="0">
                  <a:moveTo>
                    <a:pt x="1513" y="7180"/>
                  </a:moveTo>
                  <a:cubicBezTo>
                    <a:pt x="1263" y="7299"/>
                    <a:pt x="1036" y="7132"/>
                    <a:pt x="810" y="7060"/>
                  </a:cubicBezTo>
                  <a:cubicBezTo>
                    <a:pt x="679" y="7013"/>
                    <a:pt x="632" y="6739"/>
                    <a:pt x="751" y="6668"/>
                  </a:cubicBezTo>
                  <a:cubicBezTo>
                    <a:pt x="1286" y="6346"/>
                    <a:pt x="1334" y="5810"/>
                    <a:pt x="1334" y="5275"/>
                  </a:cubicBezTo>
                  <a:cubicBezTo>
                    <a:pt x="1334" y="5072"/>
                    <a:pt x="1322" y="4870"/>
                    <a:pt x="1370" y="4679"/>
                  </a:cubicBezTo>
                  <a:cubicBezTo>
                    <a:pt x="1465" y="4084"/>
                    <a:pt x="1406" y="3465"/>
                    <a:pt x="1429" y="2869"/>
                  </a:cubicBezTo>
                  <a:cubicBezTo>
                    <a:pt x="1441" y="2417"/>
                    <a:pt x="1394" y="1941"/>
                    <a:pt x="1370" y="1476"/>
                  </a:cubicBezTo>
                  <a:cubicBezTo>
                    <a:pt x="1346" y="1226"/>
                    <a:pt x="1227" y="1072"/>
                    <a:pt x="977" y="988"/>
                  </a:cubicBezTo>
                  <a:cubicBezTo>
                    <a:pt x="715" y="893"/>
                    <a:pt x="429" y="786"/>
                    <a:pt x="143" y="691"/>
                  </a:cubicBezTo>
                  <a:cubicBezTo>
                    <a:pt x="24" y="476"/>
                    <a:pt x="1" y="250"/>
                    <a:pt x="84" y="0"/>
                  </a:cubicBezTo>
                  <a:cubicBezTo>
                    <a:pt x="453" y="131"/>
                    <a:pt x="798" y="238"/>
                    <a:pt x="1132" y="369"/>
                  </a:cubicBezTo>
                  <a:cubicBezTo>
                    <a:pt x="1620" y="572"/>
                    <a:pt x="1810" y="833"/>
                    <a:pt x="1727" y="1357"/>
                  </a:cubicBezTo>
                  <a:cubicBezTo>
                    <a:pt x="1608" y="1976"/>
                    <a:pt x="1787" y="2608"/>
                    <a:pt x="1632" y="3215"/>
                  </a:cubicBezTo>
                  <a:cubicBezTo>
                    <a:pt x="1751" y="3631"/>
                    <a:pt x="1679" y="4048"/>
                    <a:pt x="1703" y="4465"/>
                  </a:cubicBezTo>
                  <a:cubicBezTo>
                    <a:pt x="1763" y="5346"/>
                    <a:pt x="1727" y="6203"/>
                    <a:pt x="1572" y="7060"/>
                  </a:cubicBezTo>
                  <a:cubicBezTo>
                    <a:pt x="1560" y="7096"/>
                    <a:pt x="1525" y="7132"/>
                    <a:pt x="1513" y="7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566195" y="3560454"/>
              <a:ext cx="98149" cy="49940"/>
            </a:xfrm>
            <a:custGeom>
              <a:avLst/>
              <a:gdLst/>
              <a:ahLst/>
              <a:cxnLst/>
              <a:rect l="l" t="t" r="r" b="b"/>
              <a:pathLst>
                <a:path w="2834" h="1442" extrusionOk="0">
                  <a:moveTo>
                    <a:pt x="2500" y="0"/>
                  </a:moveTo>
                  <a:cubicBezTo>
                    <a:pt x="2667" y="370"/>
                    <a:pt x="2834" y="691"/>
                    <a:pt x="2739" y="1084"/>
                  </a:cubicBezTo>
                  <a:cubicBezTo>
                    <a:pt x="2381" y="1203"/>
                    <a:pt x="2024" y="1310"/>
                    <a:pt x="1631" y="1441"/>
                  </a:cubicBezTo>
                  <a:cubicBezTo>
                    <a:pt x="1298" y="1251"/>
                    <a:pt x="929" y="1072"/>
                    <a:pt x="512" y="989"/>
                  </a:cubicBezTo>
                  <a:cubicBezTo>
                    <a:pt x="357" y="941"/>
                    <a:pt x="226" y="822"/>
                    <a:pt x="0" y="667"/>
                  </a:cubicBezTo>
                  <a:cubicBezTo>
                    <a:pt x="881" y="429"/>
                    <a:pt x="1667" y="227"/>
                    <a:pt x="2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439523" y="3941861"/>
              <a:ext cx="27256" cy="157128"/>
            </a:xfrm>
            <a:custGeom>
              <a:avLst/>
              <a:gdLst/>
              <a:ahLst/>
              <a:cxnLst/>
              <a:rect l="l" t="t" r="r" b="b"/>
              <a:pathLst>
                <a:path w="787" h="4537" extrusionOk="0">
                  <a:moveTo>
                    <a:pt x="60" y="1"/>
                  </a:moveTo>
                  <a:cubicBezTo>
                    <a:pt x="322" y="96"/>
                    <a:pt x="548" y="179"/>
                    <a:pt x="786" y="275"/>
                  </a:cubicBezTo>
                  <a:cubicBezTo>
                    <a:pt x="667" y="882"/>
                    <a:pt x="620" y="1465"/>
                    <a:pt x="763" y="2025"/>
                  </a:cubicBezTo>
                  <a:cubicBezTo>
                    <a:pt x="774" y="2084"/>
                    <a:pt x="774" y="2156"/>
                    <a:pt x="763" y="2215"/>
                  </a:cubicBezTo>
                  <a:cubicBezTo>
                    <a:pt x="608" y="2739"/>
                    <a:pt x="679" y="3287"/>
                    <a:pt x="667" y="3823"/>
                  </a:cubicBezTo>
                  <a:cubicBezTo>
                    <a:pt x="667" y="3977"/>
                    <a:pt x="655" y="4132"/>
                    <a:pt x="632" y="4287"/>
                  </a:cubicBezTo>
                  <a:cubicBezTo>
                    <a:pt x="620" y="4358"/>
                    <a:pt x="596" y="4454"/>
                    <a:pt x="584" y="4513"/>
                  </a:cubicBezTo>
                  <a:cubicBezTo>
                    <a:pt x="524" y="4525"/>
                    <a:pt x="489" y="4537"/>
                    <a:pt x="477" y="4525"/>
                  </a:cubicBezTo>
                  <a:cubicBezTo>
                    <a:pt x="453" y="4525"/>
                    <a:pt x="453" y="4477"/>
                    <a:pt x="441" y="4466"/>
                  </a:cubicBezTo>
                  <a:cubicBezTo>
                    <a:pt x="298" y="3049"/>
                    <a:pt x="143" y="1620"/>
                    <a:pt x="1" y="203"/>
                  </a:cubicBezTo>
                  <a:cubicBezTo>
                    <a:pt x="1" y="179"/>
                    <a:pt x="24" y="132"/>
                    <a:pt x="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646161" y="3615312"/>
              <a:ext cx="91984" cy="60226"/>
            </a:xfrm>
            <a:custGeom>
              <a:avLst/>
              <a:gdLst/>
              <a:ahLst/>
              <a:cxnLst/>
              <a:rect l="l" t="t" r="r" b="b"/>
              <a:pathLst>
                <a:path w="2656" h="1739" extrusionOk="0">
                  <a:moveTo>
                    <a:pt x="2656" y="1310"/>
                  </a:moveTo>
                  <a:cubicBezTo>
                    <a:pt x="2549" y="1560"/>
                    <a:pt x="2358" y="1667"/>
                    <a:pt x="2085" y="1738"/>
                  </a:cubicBezTo>
                  <a:cubicBezTo>
                    <a:pt x="1906" y="1619"/>
                    <a:pt x="1715" y="1488"/>
                    <a:pt x="1525" y="1334"/>
                  </a:cubicBezTo>
                  <a:cubicBezTo>
                    <a:pt x="1132" y="1036"/>
                    <a:pt x="763" y="726"/>
                    <a:pt x="251" y="619"/>
                  </a:cubicBezTo>
                  <a:cubicBezTo>
                    <a:pt x="13" y="572"/>
                    <a:pt x="1" y="310"/>
                    <a:pt x="180" y="155"/>
                  </a:cubicBezTo>
                  <a:cubicBezTo>
                    <a:pt x="310" y="60"/>
                    <a:pt x="453" y="0"/>
                    <a:pt x="608" y="60"/>
                  </a:cubicBezTo>
                  <a:cubicBezTo>
                    <a:pt x="811" y="107"/>
                    <a:pt x="989" y="191"/>
                    <a:pt x="1168" y="262"/>
                  </a:cubicBezTo>
                  <a:cubicBezTo>
                    <a:pt x="1239" y="298"/>
                    <a:pt x="1323" y="369"/>
                    <a:pt x="1406" y="369"/>
                  </a:cubicBezTo>
                  <a:cubicBezTo>
                    <a:pt x="1537" y="369"/>
                    <a:pt x="1680" y="333"/>
                    <a:pt x="1775" y="441"/>
                  </a:cubicBezTo>
                  <a:cubicBezTo>
                    <a:pt x="2061" y="750"/>
                    <a:pt x="2501" y="857"/>
                    <a:pt x="2656" y="1310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813159" y="4107232"/>
              <a:ext cx="36329" cy="109716"/>
            </a:xfrm>
            <a:custGeom>
              <a:avLst/>
              <a:gdLst/>
              <a:ahLst/>
              <a:cxnLst/>
              <a:rect l="l" t="t" r="r" b="b"/>
              <a:pathLst>
                <a:path w="1049" h="3168" extrusionOk="0">
                  <a:moveTo>
                    <a:pt x="72" y="0"/>
                  </a:moveTo>
                  <a:cubicBezTo>
                    <a:pt x="644" y="322"/>
                    <a:pt x="763" y="857"/>
                    <a:pt x="953" y="1334"/>
                  </a:cubicBezTo>
                  <a:cubicBezTo>
                    <a:pt x="882" y="1965"/>
                    <a:pt x="1049" y="2667"/>
                    <a:pt x="477" y="3167"/>
                  </a:cubicBezTo>
                  <a:cubicBezTo>
                    <a:pt x="299" y="3155"/>
                    <a:pt x="299" y="3024"/>
                    <a:pt x="263" y="2917"/>
                  </a:cubicBezTo>
                  <a:cubicBezTo>
                    <a:pt x="227" y="2727"/>
                    <a:pt x="168" y="2536"/>
                    <a:pt x="168" y="2334"/>
                  </a:cubicBezTo>
                  <a:cubicBezTo>
                    <a:pt x="191" y="1631"/>
                    <a:pt x="60" y="941"/>
                    <a:pt x="1" y="226"/>
                  </a:cubicBezTo>
                  <a:cubicBezTo>
                    <a:pt x="13" y="179"/>
                    <a:pt x="49" y="143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110535" y="3343550"/>
              <a:ext cx="1483241" cy="1231289"/>
            </a:xfrm>
            <a:custGeom>
              <a:avLst/>
              <a:gdLst/>
              <a:ahLst/>
              <a:cxnLst/>
              <a:rect l="l" t="t" r="r" b="b"/>
              <a:pathLst>
                <a:path w="42828" h="35553" extrusionOk="0">
                  <a:moveTo>
                    <a:pt x="27409" y="2525"/>
                  </a:moveTo>
                  <a:cubicBezTo>
                    <a:pt x="28326" y="2549"/>
                    <a:pt x="29195" y="2561"/>
                    <a:pt x="30064" y="2573"/>
                  </a:cubicBezTo>
                  <a:cubicBezTo>
                    <a:pt x="30516" y="2584"/>
                    <a:pt x="30957" y="2573"/>
                    <a:pt x="31362" y="2811"/>
                  </a:cubicBezTo>
                  <a:cubicBezTo>
                    <a:pt x="31457" y="2858"/>
                    <a:pt x="31576" y="2858"/>
                    <a:pt x="31671" y="2858"/>
                  </a:cubicBezTo>
                  <a:cubicBezTo>
                    <a:pt x="31898" y="2846"/>
                    <a:pt x="32124" y="2823"/>
                    <a:pt x="32350" y="2799"/>
                  </a:cubicBezTo>
                  <a:cubicBezTo>
                    <a:pt x="32910" y="2739"/>
                    <a:pt x="33445" y="2799"/>
                    <a:pt x="34017" y="2858"/>
                  </a:cubicBezTo>
                  <a:cubicBezTo>
                    <a:pt x="34696" y="2942"/>
                    <a:pt x="35291" y="3215"/>
                    <a:pt x="35934" y="3418"/>
                  </a:cubicBezTo>
                  <a:cubicBezTo>
                    <a:pt x="36362" y="3549"/>
                    <a:pt x="36720" y="3847"/>
                    <a:pt x="37124" y="4013"/>
                  </a:cubicBezTo>
                  <a:cubicBezTo>
                    <a:pt x="37624" y="4228"/>
                    <a:pt x="37970" y="4656"/>
                    <a:pt x="38422" y="4942"/>
                  </a:cubicBezTo>
                  <a:cubicBezTo>
                    <a:pt x="38851" y="5228"/>
                    <a:pt x="39160" y="5644"/>
                    <a:pt x="39494" y="6025"/>
                  </a:cubicBezTo>
                  <a:cubicBezTo>
                    <a:pt x="39827" y="6442"/>
                    <a:pt x="40160" y="6859"/>
                    <a:pt x="40446" y="7323"/>
                  </a:cubicBezTo>
                  <a:cubicBezTo>
                    <a:pt x="40649" y="7657"/>
                    <a:pt x="40994" y="7907"/>
                    <a:pt x="41161" y="8276"/>
                  </a:cubicBezTo>
                  <a:cubicBezTo>
                    <a:pt x="41220" y="8395"/>
                    <a:pt x="41256" y="8514"/>
                    <a:pt x="41292" y="8645"/>
                  </a:cubicBezTo>
                  <a:cubicBezTo>
                    <a:pt x="41411" y="9204"/>
                    <a:pt x="41530" y="9776"/>
                    <a:pt x="41637" y="10359"/>
                  </a:cubicBezTo>
                  <a:cubicBezTo>
                    <a:pt x="41708" y="10716"/>
                    <a:pt x="41768" y="11062"/>
                    <a:pt x="41815" y="11419"/>
                  </a:cubicBezTo>
                  <a:cubicBezTo>
                    <a:pt x="41899" y="11919"/>
                    <a:pt x="41970" y="12419"/>
                    <a:pt x="42065" y="12931"/>
                  </a:cubicBezTo>
                  <a:cubicBezTo>
                    <a:pt x="42089" y="13086"/>
                    <a:pt x="42125" y="13241"/>
                    <a:pt x="42137" y="13395"/>
                  </a:cubicBezTo>
                  <a:cubicBezTo>
                    <a:pt x="42292" y="14812"/>
                    <a:pt x="42446" y="16217"/>
                    <a:pt x="42601" y="17646"/>
                  </a:cubicBezTo>
                  <a:cubicBezTo>
                    <a:pt x="42673" y="18408"/>
                    <a:pt x="42744" y="19170"/>
                    <a:pt x="42720" y="19932"/>
                  </a:cubicBezTo>
                  <a:cubicBezTo>
                    <a:pt x="42685" y="20658"/>
                    <a:pt x="42780" y="21384"/>
                    <a:pt x="42685" y="22134"/>
                  </a:cubicBezTo>
                  <a:cubicBezTo>
                    <a:pt x="42625" y="22694"/>
                    <a:pt x="42673" y="23289"/>
                    <a:pt x="42732" y="23873"/>
                  </a:cubicBezTo>
                  <a:cubicBezTo>
                    <a:pt x="42827" y="24790"/>
                    <a:pt x="42768" y="25706"/>
                    <a:pt x="42768" y="26611"/>
                  </a:cubicBezTo>
                  <a:lnTo>
                    <a:pt x="42768" y="27861"/>
                  </a:lnTo>
                  <a:cubicBezTo>
                    <a:pt x="42554" y="27992"/>
                    <a:pt x="42387" y="28230"/>
                    <a:pt x="42185" y="28409"/>
                  </a:cubicBezTo>
                  <a:cubicBezTo>
                    <a:pt x="41839" y="28707"/>
                    <a:pt x="41434" y="28981"/>
                    <a:pt x="41018" y="29159"/>
                  </a:cubicBezTo>
                  <a:cubicBezTo>
                    <a:pt x="40530" y="29362"/>
                    <a:pt x="40065" y="29659"/>
                    <a:pt x="39518" y="29695"/>
                  </a:cubicBezTo>
                  <a:cubicBezTo>
                    <a:pt x="39398" y="29695"/>
                    <a:pt x="39279" y="29790"/>
                    <a:pt x="39160" y="29850"/>
                  </a:cubicBezTo>
                  <a:cubicBezTo>
                    <a:pt x="38482" y="30207"/>
                    <a:pt x="37779" y="30469"/>
                    <a:pt x="37017" y="30564"/>
                  </a:cubicBezTo>
                  <a:cubicBezTo>
                    <a:pt x="36934" y="30588"/>
                    <a:pt x="36827" y="30564"/>
                    <a:pt x="36755" y="30612"/>
                  </a:cubicBezTo>
                  <a:cubicBezTo>
                    <a:pt x="36339" y="30874"/>
                    <a:pt x="35839" y="30838"/>
                    <a:pt x="35386" y="30862"/>
                  </a:cubicBezTo>
                  <a:cubicBezTo>
                    <a:pt x="35327" y="30862"/>
                    <a:pt x="35231" y="30897"/>
                    <a:pt x="35184" y="30862"/>
                  </a:cubicBezTo>
                  <a:cubicBezTo>
                    <a:pt x="34588" y="30612"/>
                    <a:pt x="34017" y="30838"/>
                    <a:pt x="33445" y="30981"/>
                  </a:cubicBezTo>
                  <a:cubicBezTo>
                    <a:pt x="32493" y="31207"/>
                    <a:pt x="31540" y="31457"/>
                    <a:pt x="30600" y="31755"/>
                  </a:cubicBezTo>
                  <a:cubicBezTo>
                    <a:pt x="29945" y="31969"/>
                    <a:pt x="29266" y="32076"/>
                    <a:pt x="28623" y="32374"/>
                  </a:cubicBezTo>
                  <a:cubicBezTo>
                    <a:pt x="28266" y="32529"/>
                    <a:pt x="27849" y="32576"/>
                    <a:pt x="27468" y="32636"/>
                  </a:cubicBezTo>
                  <a:cubicBezTo>
                    <a:pt x="26695" y="32731"/>
                    <a:pt x="25933" y="32922"/>
                    <a:pt x="25159" y="33064"/>
                  </a:cubicBezTo>
                  <a:cubicBezTo>
                    <a:pt x="24230" y="33243"/>
                    <a:pt x="23313" y="33386"/>
                    <a:pt x="22384" y="33529"/>
                  </a:cubicBezTo>
                  <a:cubicBezTo>
                    <a:pt x="21944" y="33600"/>
                    <a:pt x="21515" y="33695"/>
                    <a:pt x="21063" y="33767"/>
                  </a:cubicBezTo>
                  <a:cubicBezTo>
                    <a:pt x="20825" y="34255"/>
                    <a:pt x="20420" y="34517"/>
                    <a:pt x="19884" y="34517"/>
                  </a:cubicBezTo>
                  <a:cubicBezTo>
                    <a:pt x="18872" y="34529"/>
                    <a:pt x="17896" y="34815"/>
                    <a:pt x="16896" y="34910"/>
                  </a:cubicBezTo>
                  <a:cubicBezTo>
                    <a:pt x="16812" y="34934"/>
                    <a:pt x="16705" y="34969"/>
                    <a:pt x="16646" y="34946"/>
                  </a:cubicBezTo>
                  <a:cubicBezTo>
                    <a:pt x="16336" y="34755"/>
                    <a:pt x="16050" y="34910"/>
                    <a:pt x="15753" y="34993"/>
                  </a:cubicBezTo>
                  <a:cubicBezTo>
                    <a:pt x="14788" y="35243"/>
                    <a:pt x="13788" y="35386"/>
                    <a:pt x="12776" y="35291"/>
                  </a:cubicBezTo>
                  <a:cubicBezTo>
                    <a:pt x="12562" y="35267"/>
                    <a:pt x="12371" y="35243"/>
                    <a:pt x="12193" y="35350"/>
                  </a:cubicBezTo>
                  <a:cubicBezTo>
                    <a:pt x="11824" y="35553"/>
                    <a:pt x="11455" y="35481"/>
                    <a:pt x="11097" y="35327"/>
                  </a:cubicBezTo>
                  <a:cubicBezTo>
                    <a:pt x="10859" y="35243"/>
                    <a:pt x="10657" y="35172"/>
                    <a:pt x="10395" y="35255"/>
                  </a:cubicBezTo>
                  <a:cubicBezTo>
                    <a:pt x="10038" y="35362"/>
                    <a:pt x="9692" y="35148"/>
                    <a:pt x="9347" y="35065"/>
                  </a:cubicBezTo>
                  <a:cubicBezTo>
                    <a:pt x="9109" y="35005"/>
                    <a:pt x="8895" y="34934"/>
                    <a:pt x="8657" y="34838"/>
                  </a:cubicBezTo>
                  <a:cubicBezTo>
                    <a:pt x="8240" y="34696"/>
                    <a:pt x="7799" y="34553"/>
                    <a:pt x="7406" y="34362"/>
                  </a:cubicBezTo>
                  <a:cubicBezTo>
                    <a:pt x="7085" y="34219"/>
                    <a:pt x="6775" y="34136"/>
                    <a:pt x="6454" y="34065"/>
                  </a:cubicBezTo>
                  <a:cubicBezTo>
                    <a:pt x="6037" y="33981"/>
                    <a:pt x="5632" y="33945"/>
                    <a:pt x="5323" y="33576"/>
                  </a:cubicBezTo>
                  <a:cubicBezTo>
                    <a:pt x="5180" y="33410"/>
                    <a:pt x="4870" y="33386"/>
                    <a:pt x="4644" y="33291"/>
                  </a:cubicBezTo>
                  <a:cubicBezTo>
                    <a:pt x="4394" y="33183"/>
                    <a:pt x="4144" y="33112"/>
                    <a:pt x="3906" y="32993"/>
                  </a:cubicBezTo>
                  <a:cubicBezTo>
                    <a:pt x="3203" y="32648"/>
                    <a:pt x="2822" y="32040"/>
                    <a:pt x="2537" y="31338"/>
                  </a:cubicBezTo>
                  <a:cubicBezTo>
                    <a:pt x="2406" y="31005"/>
                    <a:pt x="2311" y="30671"/>
                    <a:pt x="2287" y="30314"/>
                  </a:cubicBezTo>
                  <a:cubicBezTo>
                    <a:pt x="2239" y="29778"/>
                    <a:pt x="2025" y="29278"/>
                    <a:pt x="2072" y="28742"/>
                  </a:cubicBezTo>
                  <a:cubicBezTo>
                    <a:pt x="2072" y="28683"/>
                    <a:pt x="2072" y="28600"/>
                    <a:pt x="2049" y="28540"/>
                  </a:cubicBezTo>
                  <a:cubicBezTo>
                    <a:pt x="1751" y="27814"/>
                    <a:pt x="1727" y="27028"/>
                    <a:pt x="1584" y="26254"/>
                  </a:cubicBezTo>
                  <a:cubicBezTo>
                    <a:pt x="1513" y="25825"/>
                    <a:pt x="1477" y="25361"/>
                    <a:pt x="1429" y="24932"/>
                  </a:cubicBezTo>
                  <a:cubicBezTo>
                    <a:pt x="1370" y="24254"/>
                    <a:pt x="1346" y="23587"/>
                    <a:pt x="1168" y="22932"/>
                  </a:cubicBezTo>
                  <a:cubicBezTo>
                    <a:pt x="1239" y="22456"/>
                    <a:pt x="1048" y="22015"/>
                    <a:pt x="989" y="21551"/>
                  </a:cubicBezTo>
                  <a:cubicBezTo>
                    <a:pt x="894" y="20956"/>
                    <a:pt x="834" y="20360"/>
                    <a:pt x="763" y="19765"/>
                  </a:cubicBezTo>
                  <a:cubicBezTo>
                    <a:pt x="751" y="19634"/>
                    <a:pt x="739" y="19491"/>
                    <a:pt x="691" y="19360"/>
                  </a:cubicBezTo>
                  <a:cubicBezTo>
                    <a:pt x="465" y="18694"/>
                    <a:pt x="453" y="18003"/>
                    <a:pt x="441" y="17312"/>
                  </a:cubicBezTo>
                  <a:cubicBezTo>
                    <a:pt x="441" y="17158"/>
                    <a:pt x="441" y="16991"/>
                    <a:pt x="406" y="16848"/>
                  </a:cubicBezTo>
                  <a:cubicBezTo>
                    <a:pt x="227" y="16158"/>
                    <a:pt x="227" y="15479"/>
                    <a:pt x="191" y="14776"/>
                  </a:cubicBezTo>
                  <a:cubicBezTo>
                    <a:pt x="179" y="14455"/>
                    <a:pt x="144" y="14110"/>
                    <a:pt x="96" y="13776"/>
                  </a:cubicBezTo>
                  <a:cubicBezTo>
                    <a:pt x="1" y="13169"/>
                    <a:pt x="48" y="12574"/>
                    <a:pt x="96" y="11978"/>
                  </a:cubicBezTo>
                  <a:cubicBezTo>
                    <a:pt x="108" y="11740"/>
                    <a:pt x="132" y="11490"/>
                    <a:pt x="108" y="11252"/>
                  </a:cubicBezTo>
                  <a:cubicBezTo>
                    <a:pt x="60" y="10943"/>
                    <a:pt x="191" y="10716"/>
                    <a:pt x="406" y="10550"/>
                  </a:cubicBezTo>
                  <a:cubicBezTo>
                    <a:pt x="632" y="10359"/>
                    <a:pt x="882" y="10204"/>
                    <a:pt x="1120" y="10062"/>
                  </a:cubicBezTo>
                  <a:cubicBezTo>
                    <a:pt x="1251" y="9966"/>
                    <a:pt x="1406" y="9943"/>
                    <a:pt x="1537" y="9847"/>
                  </a:cubicBezTo>
                  <a:cubicBezTo>
                    <a:pt x="2322" y="9359"/>
                    <a:pt x="3192" y="9073"/>
                    <a:pt x="4085" y="8835"/>
                  </a:cubicBezTo>
                  <a:cubicBezTo>
                    <a:pt x="4656" y="8692"/>
                    <a:pt x="5228" y="8454"/>
                    <a:pt x="5787" y="8288"/>
                  </a:cubicBezTo>
                  <a:cubicBezTo>
                    <a:pt x="6478" y="8085"/>
                    <a:pt x="7097" y="7728"/>
                    <a:pt x="7716" y="7383"/>
                  </a:cubicBezTo>
                  <a:cubicBezTo>
                    <a:pt x="8371" y="7014"/>
                    <a:pt x="9049" y="6799"/>
                    <a:pt x="9764" y="6633"/>
                  </a:cubicBezTo>
                  <a:cubicBezTo>
                    <a:pt x="10133" y="6549"/>
                    <a:pt x="10490" y="6442"/>
                    <a:pt x="10871" y="6335"/>
                  </a:cubicBezTo>
                  <a:cubicBezTo>
                    <a:pt x="11193" y="6252"/>
                    <a:pt x="11526" y="6252"/>
                    <a:pt x="11859" y="6311"/>
                  </a:cubicBezTo>
                  <a:cubicBezTo>
                    <a:pt x="12145" y="6371"/>
                    <a:pt x="12443" y="6323"/>
                    <a:pt x="12728" y="6323"/>
                  </a:cubicBezTo>
                  <a:cubicBezTo>
                    <a:pt x="13336" y="6299"/>
                    <a:pt x="13919" y="6133"/>
                    <a:pt x="14503" y="5978"/>
                  </a:cubicBezTo>
                  <a:cubicBezTo>
                    <a:pt x="14836" y="5894"/>
                    <a:pt x="15181" y="5775"/>
                    <a:pt x="15538" y="5656"/>
                  </a:cubicBezTo>
                  <a:cubicBezTo>
                    <a:pt x="15491" y="5204"/>
                    <a:pt x="15467" y="4787"/>
                    <a:pt x="15431" y="4370"/>
                  </a:cubicBezTo>
                  <a:cubicBezTo>
                    <a:pt x="15419" y="4239"/>
                    <a:pt x="15419" y="4108"/>
                    <a:pt x="15419" y="3977"/>
                  </a:cubicBezTo>
                  <a:cubicBezTo>
                    <a:pt x="15419" y="2989"/>
                    <a:pt x="15955" y="2370"/>
                    <a:pt x="16800" y="1953"/>
                  </a:cubicBezTo>
                  <a:cubicBezTo>
                    <a:pt x="17384" y="1668"/>
                    <a:pt x="18015" y="1489"/>
                    <a:pt x="18610" y="1239"/>
                  </a:cubicBezTo>
                  <a:cubicBezTo>
                    <a:pt x="18670" y="1203"/>
                    <a:pt x="18729" y="1180"/>
                    <a:pt x="18801" y="1180"/>
                  </a:cubicBezTo>
                  <a:cubicBezTo>
                    <a:pt x="19694" y="1037"/>
                    <a:pt x="20515" y="668"/>
                    <a:pt x="21361" y="441"/>
                  </a:cubicBezTo>
                  <a:cubicBezTo>
                    <a:pt x="21801" y="322"/>
                    <a:pt x="22265" y="203"/>
                    <a:pt x="22742" y="191"/>
                  </a:cubicBezTo>
                  <a:cubicBezTo>
                    <a:pt x="23158" y="179"/>
                    <a:pt x="23587" y="120"/>
                    <a:pt x="24004" y="72"/>
                  </a:cubicBezTo>
                  <a:cubicBezTo>
                    <a:pt x="24694" y="1"/>
                    <a:pt x="25278" y="167"/>
                    <a:pt x="25790" y="620"/>
                  </a:cubicBezTo>
                  <a:cubicBezTo>
                    <a:pt x="26421" y="1191"/>
                    <a:pt x="26968" y="1787"/>
                    <a:pt x="27409" y="2525"/>
                  </a:cubicBezTo>
                  <a:close/>
                  <a:moveTo>
                    <a:pt x="29338" y="20622"/>
                  </a:moveTo>
                  <a:cubicBezTo>
                    <a:pt x="29397" y="20372"/>
                    <a:pt x="29469" y="20206"/>
                    <a:pt x="29469" y="20027"/>
                  </a:cubicBezTo>
                  <a:cubicBezTo>
                    <a:pt x="29469" y="19813"/>
                    <a:pt x="29409" y="19598"/>
                    <a:pt x="29397" y="19372"/>
                  </a:cubicBezTo>
                  <a:cubicBezTo>
                    <a:pt x="29314" y="18063"/>
                    <a:pt x="29338" y="16741"/>
                    <a:pt x="29397" y="15431"/>
                  </a:cubicBezTo>
                  <a:cubicBezTo>
                    <a:pt x="29409" y="15205"/>
                    <a:pt x="29445" y="14991"/>
                    <a:pt x="29504" y="14776"/>
                  </a:cubicBezTo>
                  <a:cubicBezTo>
                    <a:pt x="29576" y="14467"/>
                    <a:pt x="29743" y="14360"/>
                    <a:pt x="30088" y="14348"/>
                  </a:cubicBezTo>
                  <a:cubicBezTo>
                    <a:pt x="30183" y="14348"/>
                    <a:pt x="30326" y="14360"/>
                    <a:pt x="30409" y="14336"/>
                  </a:cubicBezTo>
                  <a:cubicBezTo>
                    <a:pt x="30993" y="14133"/>
                    <a:pt x="31552" y="14241"/>
                    <a:pt x="32124" y="14312"/>
                  </a:cubicBezTo>
                  <a:cubicBezTo>
                    <a:pt x="32421" y="14348"/>
                    <a:pt x="32719" y="14514"/>
                    <a:pt x="33029" y="14395"/>
                  </a:cubicBezTo>
                  <a:cubicBezTo>
                    <a:pt x="32981" y="12943"/>
                    <a:pt x="32743" y="11276"/>
                    <a:pt x="32433" y="10073"/>
                  </a:cubicBezTo>
                  <a:cubicBezTo>
                    <a:pt x="32314" y="9597"/>
                    <a:pt x="32088" y="9169"/>
                    <a:pt x="31850" y="8740"/>
                  </a:cubicBezTo>
                  <a:cubicBezTo>
                    <a:pt x="31731" y="8716"/>
                    <a:pt x="31612" y="8704"/>
                    <a:pt x="31517" y="8716"/>
                  </a:cubicBezTo>
                  <a:cubicBezTo>
                    <a:pt x="31112" y="8752"/>
                    <a:pt x="30707" y="8811"/>
                    <a:pt x="30302" y="8835"/>
                  </a:cubicBezTo>
                  <a:cubicBezTo>
                    <a:pt x="29314" y="8919"/>
                    <a:pt x="28326" y="9157"/>
                    <a:pt x="27349" y="9335"/>
                  </a:cubicBezTo>
                  <a:cubicBezTo>
                    <a:pt x="26790" y="9431"/>
                    <a:pt x="26254" y="9573"/>
                    <a:pt x="25706" y="9669"/>
                  </a:cubicBezTo>
                  <a:cubicBezTo>
                    <a:pt x="24397" y="9943"/>
                    <a:pt x="23087" y="10228"/>
                    <a:pt x="21765" y="10478"/>
                  </a:cubicBezTo>
                  <a:cubicBezTo>
                    <a:pt x="20944" y="10621"/>
                    <a:pt x="20182" y="10955"/>
                    <a:pt x="19336" y="11014"/>
                  </a:cubicBezTo>
                  <a:cubicBezTo>
                    <a:pt x="19146" y="11026"/>
                    <a:pt x="18955" y="11097"/>
                    <a:pt x="18801" y="11324"/>
                  </a:cubicBezTo>
                  <a:cubicBezTo>
                    <a:pt x="18860" y="11621"/>
                    <a:pt x="18920" y="11955"/>
                    <a:pt x="18991" y="12264"/>
                  </a:cubicBezTo>
                  <a:cubicBezTo>
                    <a:pt x="19051" y="12538"/>
                    <a:pt x="19170" y="12812"/>
                    <a:pt x="19217" y="13098"/>
                  </a:cubicBezTo>
                  <a:cubicBezTo>
                    <a:pt x="19325" y="13598"/>
                    <a:pt x="19396" y="14110"/>
                    <a:pt x="19491" y="14622"/>
                  </a:cubicBezTo>
                  <a:cubicBezTo>
                    <a:pt x="19670" y="14741"/>
                    <a:pt x="19825" y="14895"/>
                    <a:pt x="20039" y="14979"/>
                  </a:cubicBezTo>
                  <a:cubicBezTo>
                    <a:pt x="20456" y="15157"/>
                    <a:pt x="20813" y="15419"/>
                    <a:pt x="21170" y="15681"/>
                  </a:cubicBezTo>
                  <a:cubicBezTo>
                    <a:pt x="21611" y="16015"/>
                    <a:pt x="22087" y="16289"/>
                    <a:pt x="22563" y="16586"/>
                  </a:cubicBezTo>
                  <a:cubicBezTo>
                    <a:pt x="22789" y="16741"/>
                    <a:pt x="23027" y="16860"/>
                    <a:pt x="23254" y="17003"/>
                  </a:cubicBezTo>
                  <a:cubicBezTo>
                    <a:pt x="23635" y="17289"/>
                    <a:pt x="23789" y="17813"/>
                    <a:pt x="23516" y="18122"/>
                  </a:cubicBezTo>
                  <a:cubicBezTo>
                    <a:pt x="23146" y="18539"/>
                    <a:pt x="22885" y="19051"/>
                    <a:pt x="22361" y="19313"/>
                  </a:cubicBezTo>
                  <a:cubicBezTo>
                    <a:pt x="22015" y="19491"/>
                    <a:pt x="21789" y="19801"/>
                    <a:pt x="21551" y="20039"/>
                  </a:cubicBezTo>
                  <a:cubicBezTo>
                    <a:pt x="21575" y="20099"/>
                    <a:pt x="21575" y="20134"/>
                    <a:pt x="21575" y="20146"/>
                  </a:cubicBezTo>
                  <a:lnTo>
                    <a:pt x="21658" y="20241"/>
                  </a:lnTo>
                  <a:cubicBezTo>
                    <a:pt x="22623" y="20908"/>
                    <a:pt x="23182" y="21861"/>
                    <a:pt x="23504" y="22944"/>
                  </a:cubicBezTo>
                  <a:cubicBezTo>
                    <a:pt x="23670" y="23504"/>
                    <a:pt x="23789" y="24075"/>
                    <a:pt x="23599" y="24659"/>
                  </a:cubicBezTo>
                  <a:cubicBezTo>
                    <a:pt x="23492" y="24968"/>
                    <a:pt x="23420" y="25313"/>
                    <a:pt x="23277" y="25611"/>
                  </a:cubicBezTo>
                  <a:cubicBezTo>
                    <a:pt x="23123" y="25968"/>
                    <a:pt x="22944" y="26361"/>
                    <a:pt x="22682" y="26659"/>
                  </a:cubicBezTo>
                  <a:cubicBezTo>
                    <a:pt x="22384" y="27004"/>
                    <a:pt x="22027" y="27326"/>
                    <a:pt x="21658" y="27588"/>
                  </a:cubicBezTo>
                  <a:cubicBezTo>
                    <a:pt x="21432" y="27754"/>
                    <a:pt x="21122" y="27814"/>
                    <a:pt x="20860" y="27933"/>
                  </a:cubicBezTo>
                  <a:cubicBezTo>
                    <a:pt x="20825" y="27945"/>
                    <a:pt x="20801" y="27992"/>
                    <a:pt x="20753" y="28040"/>
                  </a:cubicBezTo>
                  <a:cubicBezTo>
                    <a:pt x="20765" y="28302"/>
                    <a:pt x="20765" y="28600"/>
                    <a:pt x="20801" y="28885"/>
                  </a:cubicBezTo>
                  <a:cubicBezTo>
                    <a:pt x="20920" y="30183"/>
                    <a:pt x="21039" y="31457"/>
                    <a:pt x="21051" y="32755"/>
                  </a:cubicBezTo>
                  <a:cubicBezTo>
                    <a:pt x="21051" y="32874"/>
                    <a:pt x="21110" y="32993"/>
                    <a:pt x="21134" y="33112"/>
                  </a:cubicBezTo>
                  <a:cubicBezTo>
                    <a:pt x="21896" y="33064"/>
                    <a:pt x="22599" y="32993"/>
                    <a:pt x="23301" y="32802"/>
                  </a:cubicBezTo>
                  <a:cubicBezTo>
                    <a:pt x="23492" y="32755"/>
                    <a:pt x="23694" y="32719"/>
                    <a:pt x="23897" y="32695"/>
                  </a:cubicBezTo>
                  <a:cubicBezTo>
                    <a:pt x="24790" y="32624"/>
                    <a:pt x="25837" y="32386"/>
                    <a:pt x="26814" y="32088"/>
                  </a:cubicBezTo>
                  <a:cubicBezTo>
                    <a:pt x="27314" y="31933"/>
                    <a:pt x="27838" y="31814"/>
                    <a:pt x="28361" y="31707"/>
                  </a:cubicBezTo>
                  <a:cubicBezTo>
                    <a:pt x="29076" y="31564"/>
                    <a:pt x="29743" y="31231"/>
                    <a:pt x="30481" y="31136"/>
                  </a:cubicBezTo>
                  <a:cubicBezTo>
                    <a:pt x="30540" y="31112"/>
                    <a:pt x="30600" y="31076"/>
                    <a:pt x="30659" y="31052"/>
                  </a:cubicBezTo>
                  <a:cubicBezTo>
                    <a:pt x="30862" y="30993"/>
                    <a:pt x="31040" y="30909"/>
                    <a:pt x="31231" y="30862"/>
                  </a:cubicBezTo>
                  <a:cubicBezTo>
                    <a:pt x="32326" y="30600"/>
                    <a:pt x="33433" y="30338"/>
                    <a:pt x="34565" y="30064"/>
                  </a:cubicBezTo>
                  <a:cubicBezTo>
                    <a:pt x="34553" y="29540"/>
                    <a:pt x="34529" y="29016"/>
                    <a:pt x="34445" y="28480"/>
                  </a:cubicBezTo>
                  <a:cubicBezTo>
                    <a:pt x="34338" y="27945"/>
                    <a:pt x="34374" y="27361"/>
                    <a:pt x="34326" y="26814"/>
                  </a:cubicBezTo>
                  <a:cubicBezTo>
                    <a:pt x="34279" y="26278"/>
                    <a:pt x="34255" y="25742"/>
                    <a:pt x="34136" y="25218"/>
                  </a:cubicBezTo>
                  <a:cubicBezTo>
                    <a:pt x="34017" y="24682"/>
                    <a:pt x="34053" y="24123"/>
                    <a:pt x="33874" y="23611"/>
                  </a:cubicBezTo>
                  <a:cubicBezTo>
                    <a:pt x="33302" y="23575"/>
                    <a:pt x="32779" y="23528"/>
                    <a:pt x="32243" y="23492"/>
                  </a:cubicBezTo>
                  <a:cubicBezTo>
                    <a:pt x="32148" y="23492"/>
                    <a:pt x="32052" y="23575"/>
                    <a:pt x="31933" y="23611"/>
                  </a:cubicBezTo>
                  <a:cubicBezTo>
                    <a:pt x="32267" y="24063"/>
                    <a:pt x="32171" y="24504"/>
                    <a:pt x="32005" y="24921"/>
                  </a:cubicBezTo>
                  <a:cubicBezTo>
                    <a:pt x="31826" y="25373"/>
                    <a:pt x="31528" y="25742"/>
                    <a:pt x="31136" y="26016"/>
                  </a:cubicBezTo>
                  <a:cubicBezTo>
                    <a:pt x="30838" y="26206"/>
                    <a:pt x="30528" y="26373"/>
                    <a:pt x="30147" y="26385"/>
                  </a:cubicBezTo>
                  <a:cubicBezTo>
                    <a:pt x="29052" y="26433"/>
                    <a:pt x="28064" y="26194"/>
                    <a:pt x="27147" y="25575"/>
                  </a:cubicBezTo>
                  <a:cubicBezTo>
                    <a:pt x="26194" y="24944"/>
                    <a:pt x="26052" y="24254"/>
                    <a:pt x="26361" y="23254"/>
                  </a:cubicBezTo>
                  <a:cubicBezTo>
                    <a:pt x="26599" y="22480"/>
                    <a:pt x="27004" y="21801"/>
                    <a:pt x="27671" y="21277"/>
                  </a:cubicBezTo>
                  <a:cubicBezTo>
                    <a:pt x="28183" y="20920"/>
                    <a:pt x="28635" y="20539"/>
                    <a:pt x="29338" y="20622"/>
                  </a:cubicBezTo>
                  <a:close/>
                  <a:moveTo>
                    <a:pt x="15765" y="23563"/>
                  </a:moveTo>
                  <a:cubicBezTo>
                    <a:pt x="15038" y="24016"/>
                    <a:pt x="14348" y="24432"/>
                    <a:pt x="13681" y="24873"/>
                  </a:cubicBezTo>
                  <a:cubicBezTo>
                    <a:pt x="13443" y="25016"/>
                    <a:pt x="13205" y="25111"/>
                    <a:pt x="12943" y="25147"/>
                  </a:cubicBezTo>
                  <a:cubicBezTo>
                    <a:pt x="12788" y="25182"/>
                    <a:pt x="12669" y="25087"/>
                    <a:pt x="12621" y="24944"/>
                  </a:cubicBezTo>
                  <a:cubicBezTo>
                    <a:pt x="12598" y="24837"/>
                    <a:pt x="12586" y="24718"/>
                    <a:pt x="12598" y="24611"/>
                  </a:cubicBezTo>
                  <a:cubicBezTo>
                    <a:pt x="12669" y="24194"/>
                    <a:pt x="12752" y="23778"/>
                    <a:pt x="12859" y="23361"/>
                  </a:cubicBezTo>
                  <a:cubicBezTo>
                    <a:pt x="13145" y="22218"/>
                    <a:pt x="13443" y="21075"/>
                    <a:pt x="13729" y="19920"/>
                  </a:cubicBezTo>
                  <a:cubicBezTo>
                    <a:pt x="13860" y="19384"/>
                    <a:pt x="13979" y="18836"/>
                    <a:pt x="14098" y="18301"/>
                  </a:cubicBezTo>
                  <a:cubicBezTo>
                    <a:pt x="14264" y="17586"/>
                    <a:pt x="14264" y="16836"/>
                    <a:pt x="14526" y="16146"/>
                  </a:cubicBezTo>
                  <a:cubicBezTo>
                    <a:pt x="14776" y="15491"/>
                    <a:pt x="14753" y="14836"/>
                    <a:pt x="14693" y="14169"/>
                  </a:cubicBezTo>
                  <a:cubicBezTo>
                    <a:pt x="14645" y="13717"/>
                    <a:pt x="14526" y="13288"/>
                    <a:pt x="14443" y="12860"/>
                  </a:cubicBezTo>
                  <a:lnTo>
                    <a:pt x="14395" y="12729"/>
                  </a:lnTo>
                  <a:cubicBezTo>
                    <a:pt x="14241" y="12371"/>
                    <a:pt x="14026" y="12252"/>
                    <a:pt x="13645" y="12371"/>
                  </a:cubicBezTo>
                  <a:cubicBezTo>
                    <a:pt x="12538" y="12693"/>
                    <a:pt x="11431" y="13038"/>
                    <a:pt x="10335" y="13395"/>
                  </a:cubicBezTo>
                  <a:cubicBezTo>
                    <a:pt x="9811" y="13574"/>
                    <a:pt x="9299" y="13800"/>
                    <a:pt x="8752" y="14014"/>
                  </a:cubicBezTo>
                  <a:lnTo>
                    <a:pt x="8752" y="14467"/>
                  </a:lnTo>
                  <a:cubicBezTo>
                    <a:pt x="8764" y="14776"/>
                    <a:pt x="8823" y="15086"/>
                    <a:pt x="8811" y="15407"/>
                  </a:cubicBezTo>
                  <a:cubicBezTo>
                    <a:pt x="8728" y="17027"/>
                    <a:pt x="8918" y="18622"/>
                    <a:pt x="9288" y="20194"/>
                  </a:cubicBezTo>
                  <a:cubicBezTo>
                    <a:pt x="9407" y="20682"/>
                    <a:pt x="9466" y="21206"/>
                    <a:pt x="9526" y="21718"/>
                  </a:cubicBezTo>
                  <a:cubicBezTo>
                    <a:pt x="9561" y="21980"/>
                    <a:pt x="9538" y="22254"/>
                    <a:pt x="9585" y="22515"/>
                  </a:cubicBezTo>
                  <a:cubicBezTo>
                    <a:pt x="9680" y="23182"/>
                    <a:pt x="9776" y="23837"/>
                    <a:pt x="9859" y="24516"/>
                  </a:cubicBezTo>
                  <a:cubicBezTo>
                    <a:pt x="9931" y="25111"/>
                    <a:pt x="9954" y="25718"/>
                    <a:pt x="10061" y="26314"/>
                  </a:cubicBezTo>
                  <a:cubicBezTo>
                    <a:pt x="10121" y="26599"/>
                    <a:pt x="10050" y="26897"/>
                    <a:pt x="10121" y="27159"/>
                  </a:cubicBezTo>
                  <a:cubicBezTo>
                    <a:pt x="10276" y="27742"/>
                    <a:pt x="10335" y="28350"/>
                    <a:pt x="10395" y="28933"/>
                  </a:cubicBezTo>
                  <a:cubicBezTo>
                    <a:pt x="10478" y="29874"/>
                    <a:pt x="10693" y="30778"/>
                    <a:pt x="10812" y="31695"/>
                  </a:cubicBezTo>
                  <a:cubicBezTo>
                    <a:pt x="10847" y="32112"/>
                    <a:pt x="11002" y="32529"/>
                    <a:pt x="11050" y="32945"/>
                  </a:cubicBezTo>
                  <a:cubicBezTo>
                    <a:pt x="11085" y="33469"/>
                    <a:pt x="11347" y="33874"/>
                    <a:pt x="11669" y="34255"/>
                  </a:cubicBezTo>
                  <a:cubicBezTo>
                    <a:pt x="11800" y="34422"/>
                    <a:pt x="11978" y="34493"/>
                    <a:pt x="12205" y="34481"/>
                  </a:cubicBezTo>
                  <a:cubicBezTo>
                    <a:pt x="12443" y="34469"/>
                    <a:pt x="12693" y="34493"/>
                    <a:pt x="12931" y="34529"/>
                  </a:cubicBezTo>
                  <a:cubicBezTo>
                    <a:pt x="13574" y="34588"/>
                    <a:pt x="14217" y="34612"/>
                    <a:pt x="14860" y="34481"/>
                  </a:cubicBezTo>
                  <a:cubicBezTo>
                    <a:pt x="15038" y="34457"/>
                    <a:pt x="15217" y="34362"/>
                    <a:pt x="15372" y="34398"/>
                  </a:cubicBezTo>
                  <a:cubicBezTo>
                    <a:pt x="15848" y="34481"/>
                    <a:pt x="16181" y="34219"/>
                    <a:pt x="16550" y="34041"/>
                  </a:cubicBezTo>
                  <a:cubicBezTo>
                    <a:pt x="16527" y="33695"/>
                    <a:pt x="16491" y="33386"/>
                    <a:pt x="16491" y="33088"/>
                  </a:cubicBezTo>
                  <a:cubicBezTo>
                    <a:pt x="16479" y="31564"/>
                    <a:pt x="16503" y="30052"/>
                    <a:pt x="16419" y="28528"/>
                  </a:cubicBezTo>
                  <a:cubicBezTo>
                    <a:pt x="16360" y="27457"/>
                    <a:pt x="16169" y="26397"/>
                    <a:pt x="16074" y="25349"/>
                  </a:cubicBezTo>
                  <a:cubicBezTo>
                    <a:pt x="16038" y="24778"/>
                    <a:pt x="15884" y="24218"/>
                    <a:pt x="15765" y="23563"/>
                  </a:cubicBezTo>
                  <a:close/>
                  <a:moveTo>
                    <a:pt x="4037" y="12336"/>
                  </a:moveTo>
                  <a:cubicBezTo>
                    <a:pt x="3989" y="12407"/>
                    <a:pt x="3954" y="12443"/>
                    <a:pt x="3954" y="12490"/>
                  </a:cubicBezTo>
                  <a:cubicBezTo>
                    <a:pt x="3870" y="13598"/>
                    <a:pt x="3680" y="14705"/>
                    <a:pt x="3751" y="15824"/>
                  </a:cubicBezTo>
                  <a:cubicBezTo>
                    <a:pt x="3811" y="16598"/>
                    <a:pt x="3858" y="17384"/>
                    <a:pt x="4025" y="18146"/>
                  </a:cubicBezTo>
                  <a:cubicBezTo>
                    <a:pt x="4192" y="18932"/>
                    <a:pt x="4311" y="19718"/>
                    <a:pt x="4442" y="20491"/>
                  </a:cubicBezTo>
                  <a:cubicBezTo>
                    <a:pt x="4561" y="21146"/>
                    <a:pt x="4620" y="21813"/>
                    <a:pt x="4692" y="22492"/>
                  </a:cubicBezTo>
                  <a:cubicBezTo>
                    <a:pt x="4739" y="22813"/>
                    <a:pt x="4751" y="23158"/>
                    <a:pt x="4763" y="23480"/>
                  </a:cubicBezTo>
                  <a:cubicBezTo>
                    <a:pt x="4787" y="23992"/>
                    <a:pt x="4763" y="24516"/>
                    <a:pt x="4811" y="25016"/>
                  </a:cubicBezTo>
                  <a:cubicBezTo>
                    <a:pt x="4942" y="26385"/>
                    <a:pt x="5097" y="27766"/>
                    <a:pt x="5251" y="29135"/>
                  </a:cubicBezTo>
                  <a:cubicBezTo>
                    <a:pt x="5299" y="29540"/>
                    <a:pt x="5394" y="29933"/>
                    <a:pt x="5478" y="30314"/>
                  </a:cubicBezTo>
                  <a:cubicBezTo>
                    <a:pt x="5656" y="31040"/>
                    <a:pt x="5740" y="31802"/>
                    <a:pt x="5847" y="32552"/>
                  </a:cubicBezTo>
                  <a:cubicBezTo>
                    <a:pt x="5882" y="32695"/>
                    <a:pt x="5942" y="32850"/>
                    <a:pt x="5966" y="32993"/>
                  </a:cubicBezTo>
                  <a:cubicBezTo>
                    <a:pt x="6013" y="33279"/>
                    <a:pt x="6192" y="33398"/>
                    <a:pt x="6442" y="33481"/>
                  </a:cubicBezTo>
                  <a:cubicBezTo>
                    <a:pt x="7061" y="33672"/>
                    <a:pt x="7668" y="33886"/>
                    <a:pt x="8276" y="34124"/>
                  </a:cubicBezTo>
                  <a:cubicBezTo>
                    <a:pt x="8573" y="34243"/>
                    <a:pt x="8871" y="34303"/>
                    <a:pt x="9180" y="34326"/>
                  </a:cubicBezTo>
                  <a:cubicBezTo>
                    <a:pt x="9752" y="34374"/>
                    <a:pt x="10347" y="34386"/>
                    <a:pt x="10871" y="34672"/>
                  </a:cubicBezTo>
                  <a:cubicBezTo>
                    <a:pt x="10990" y="34731"/>
                    <a:pt x="11145" y="34719"/>
                    <a:pt x="11359" y="34731"/>
                  </a:cubicBezTo>
                  <a:cubicBezTo>
                    <a:pt x="11264" y="34612"/>
                    <a:pt x="11240" y="34553"/>
                    <a:pt x="11193" y="34505"/>
                  </a:cubicBezTo>
                  <a:cubicBezTo>
                    <a:pt x="10693" y="34124"/>
                    <a:pt x="10526" y="33529"/>
                    <a:pt x="10276" y="32993"/>
                  </a:cubicBezTo>
                  <a:cubicBezTo>
                    <a:pt x="10169" y="32755"/>
                    <a:pt x="10192" y="32469"/>
                    <a:pt x="10157" y="32207"/>
                  </a:cubicBezTo>
                  <a:cubicBezTo>
                    <a:pt x="9931" y="31076"/>
                    <a:pt x="9800" y="29921"/>
                    <a:pt x="9645" y="28778"/>
                  </a:cubicBezTo>
                  <a:cubicBezTo>
                    <a:pt x="9621" y="28552"/>
                    <a:pt x="9526" y="28350"/>
                    <a:pt x="9502" y="28135"/>
                  </a:cubicBezTo>
                  <a:cubicBezTo>
                    <a:pt x="9454" y="27742"/>
                    <a:pt x="9454" y="27337"/>
                    <a:pt x="9395" y="26945"/>
                  </a:cubicBezTo>
                  <a:cubicBezTo>
                    <a:pt x="9180" y="25671"/>
                    <a:pt x="8978" y="24409"/>
                    <a:pt x="8918" y="23111"/>
                  </a:cubicBezTo>
                  <a:cubicBezTo>
                    <a:pt x="8907" y="22599"/>
                    <a:pt x="8871" y="22063"/>
                    <a:pt x="8740" y="21587"/>
                  </a:cubicBezTo>
                  <a:cubicBezTo>
                    <a:pt x="8514" y="20813"/>
                    <a:pt x="8573" y="20003"/>
                    <a:pt x="8383" y="19206"/>
                  </a:cubicBezTo>
                  <a:cubicBezTo>
                    <a:pt x="8323" y="18967"/>
                    <a:pt x="8264" y="18729"/>
                    <a:pt x="8228" y="18491"/>
                  </a:cubicBezTo>
                  <a:cubicBezTo>
                    <a:pt x="8192" y="17955"/>
                    <a:pt x="8168" y="17443"/>
                    <a:pt x="8156" y="16908"/>
                  </a:cubicBezTo>
                  <a:cubicBezTo>
                    <a:pt x="8156" y="16705"/>
                    <a:pt x="8168" y="16503"/>
                    <a:pt x="8156" y="16312"/>
                  </a:cubicBezTo>
                  <a:cubicBezTo>
                    <a:pt x="8145" y="15753"/>
                    <a:pt x="8097" y="15193"/>
                    <a:pt x="8097" y="14645"/>
                  </a:cubicBezTo>
                  <a:cubicBezTo>
                    <a:pt x="8097" y="14300"/>
                    <a:pt x="8073" y="13991"/>
                    <a:pt x="7966" y="13657"/>
                  </a:cubicBezTo>
                  <a:cubicBezTo>
                    <a:pt x="7835" y="13610"/>
                    <a:pt x="7728" y="13598"/>
                    <a:pt x="7621" y="13550"/>
                  </a:cubicBezTo>
                  <a:cubicBezTo>
                    <a:pt x="7311" y="13431"/>
                    <a:pt x="6978" y="13336"/>
                    <a:pt x="6740" y="13098"/>
                  </a:cubicBezTo>
                  <a:cubicBezTo>
                    <a:pt x="6585" y="12931"/>
                    <a:pt x="6382" y="12836"/>
                    <a:pt x="6180" y="12764"/>
                  </a:cubicBezTo>
                  <a:cubicBezTo>
                    <a:pt x="5775" y="12645"/>
                    <a:pt x="5370" y="12514"/>
                    <a:pt x="4954" y="12407"/>
                  </a:cubicBezTo>
                  <a:cubicBezTo>
                    <a:pt x="4656" y="12336"/>
                    <a:pt x="4346" y="12288"/>
                    <a:pt x="4037" y="12336"/>
                  </a:cubicBezTo>
                  <a:close/>
                  <a:moveTo>
                    <a:pt x="39041" y="29016"/>
                  </a:moveTo>
                  <a:cubicBezTo>
                    <a:pt x="39041" y="28826"/>
                    <a:pt x="39053" y="28623"/>
                    <a:pt x="39041" y="28421"/>
                  </a:cubicBezTo>
                  <a:cubicBezTo>
                    <a:pt x="38994" y="27885"/>
                    <a:pt x="38934" y="27373"/>
                    <a:pt x="38898" y="26837"/>
                  </a:cubicBezTo>
                  <a:cubicBezTo>
                    <a:pt x="38898" y="26790"/>
                    <a:pt x="38875" y="26742"/>
                    <a:pt x="38875" y="26695"/>
                  </a:cubicBezTo>
                  <a:cubicBezTo>
                    <a:pt x="38839" y="26385"/>
                    <a:pt x="38803" y="26075"/>
                    <a:pt x="38767" y="25778"/>
                  </a:cubicBezTo>
                  <a:cubicBezTo>
                    <a:pt x="38732" y="25313"/>
                    <a:pt x="38696" y="24837"/>
                    <a:pt x="38625" y="24373"/>
                  </a:cubicBezTo>
                  <a:cubicBezTo>
                    <a:pt x="38565" y="24016"/>
                    <a:pt x="38386" y="23682"/>
                    <a:pt x="38410" y="23337"/>
                  </a:cubicBezTo>
                  <a:cubicBezTo>
                    <a:pt x="38446" y="22944"/>
                    <a:pt x="38375" y="22587"/>
                    <a:pt x="38386" y="22218"/>
                  </a:cubicBezTo>
                  <a:cubicBezTo>
                    <a:pt x="38410" y="21337"/>
                    <a:pt x="38255" y="20491"/>
                    <a:pt x="38148" y="19634"/>
                  </a:cubicBezTo>
                  <a:cubicBezTo>
                    <a:pt x="38029" y="18586"/>
                    <a:pt x="37922" y="17551"/>
                    <a:pt x="37815" y="16503"/>
                  </a:cubicBezTo>
                  <a:lnTo>
                    <a:pt x="37815" y="16300"/>
                  </a:lnTo>
                  <a:cubicBezTo>
                    <a:pt x="37803" y="15134"/>
                    <a:pt x="37660" y="13991"/>
                    <a:pt x="37446" y="12848"/>
                  </a:cubicBezTo>
                  <a:cubicBezTo>
                    <a:pt x="37398" y="12609"/>
                    <a:pt x="37315" y="12371"/>
                    <a:pt x="37279" y="12133"/>
                  </a:cubicBezTo>
                  <a:cubicBezTo>
                    <a:pt x="37148" y="11074"/>
                    <a:pt x="37005" y="10002"/>
                    <a:pt x="36779" y="8954"/>
                  </a:cubicBezTo>
                  <a:cubicBezTo>
                    <a:pt x="36720" y="8680"/>
                    <a:pt x="36660" y="8395"/>
                    <a:pt x="36410" y="8168"/>
                  </a:cubicBezTo>
                  <a:cubicBezTo>
                    <a:pt x="35291" y="8180"/>
                    <a:pt x="34184" y="8288"/>
                    <a:pt x="33076" y="8419"/>
                  </a:cubicBezTo>
                  <a:cubicBezTo>
                    <a:pt x="32850" y="8454"/>
                    <a:pt x="32636" y="8526"/>
                    <a:pt x="32433" y="8585"/>
                  </a:cubicBezTo>
                  <a:cubicBezTo>
                    <a:pt x="32791" y="9573"/>
                    <a:pt x="33160" y="10502"/>
                    <a:pt x="33338" y="11490"/>
                  </a:cubicBezTo>
                  <a:cubicBezTo>
                    <a:pt x="33410" y="11919"/>
                    <a:pt x="33433" y="12383"/>
                    <a:pt x="33493" y="12812"/>
                  </a:cubicBezTo>
                  <a:cubicBezTo>
                    <a:pt x="33576" y="13502"/>
                    <a:pt x="33636" y="14181"/>
                    <a:pt x="33791" y="14872"/>
                  </a:cubicBezTo>
                  <a:cubicBezTo>
                    <a:pt x="33874" y="15288"/>
                    <a:pt x="33934" y="15705"/>
                    <a:pt x="34029" y="16122"/>
                  </a:cubicBezTo>
                  <a:cubicBezTo>
                    <a:pt x="34100" y="16443"/>
                    <a:pt x="34195" y="16777"/>
                    <a:pt x="34207" y="17098"/>
                  </a:cubicBezTo>
                  <a:cubicBezTo>
                    <a:pt x="34338" y="18658"/>
                    <a:pt x="34457" y="20229"/>
                    <a:pt x="34576" y="21777"/>
                  </a:cubicBezTo>
                  <a:cubicBezTo>
                    <a:pt x="34636" y="22492"/>
                    <a:pt x="34648" y="23206"/>
                    <a:pt x="34707" y="23920"/>
                  </a:cubicBezTo>
                  <a:cubicBezTo>
                    <a:pt x="34755" y="24492"/>
                    <a:pt x="34791" y="25075"/>
                    <a:pt x="34886" y="25647"/>
                  </a:cubicBezTo>
                  <a:cubicBezTo>
                    <a:pt x="34969" y="26087"/>
                    <a:pt x="34981" y="26516"/>
                    <a:pt x="35041" y="26968"/>
                  </a:cubicBezTo>
                  <a:cubicBezTo>
                    <a:pt x="35065" y="27207"/>
                    <a:pt x="35112" y="27445"/>
                    <a:pt x="35148" y="27695"/>
                  </a:cubicBezTo>
                  <a:cubicBezTo>
                    <a:pt x="35172" y="28004"/>
                    <a:pt x="35207" y="28326"/>
                    <a:pt x="35219" y="28635"/>
                  </a:cubicBezTo>
                  <a:cubicBezTo>
                    <a:pt x="35231" y="28945"/>
                    <a:pt x="35267" y="29254"/>
                    <a:pt x="35243" y="29576"/>
                  </a:cubicBezTo>
                  <a:cubicBezTo>
                    <a:pt x="35231" y="29814"/>
                    <a:pt x="35279" y="30016"/>
                    <a:pt x="35481" y="30195"/>
                  </a:cubicBezTo>
                  <a:cubicBezTo>
                    <a:pt x="35636" y="30183"/>
                    <a:pt x="35815" y="30171"/>
                    <a:pt x="35993" y="30135"/>
                  </a:cubicBezTo>
                  <a:cubicBezTo>
                    <a:pt x="36470" y="30016"/>
                    <a:pt x="36934" y="29838"/>
                    <a:pt x="37422" y="29790"/>
                  </a:cubicBezTo>
                  <a:cubicBezTo>
                    <a:pt x="38029" y="29695"/>
                    <a:pt x="38553" y="29433"/>
                    <a:pt x="39041" y="29016"/>
                  </a:cubicBezTo>
                  <a:close/>
                  <a:moveTo>
                    <a:pt x="14907" y="12193"/>
                  </a:moveTo>
                  <a:cubicBezTo>
                    <a:pt x="14991" y="12693"/>
                    <a:pt x="15062" y="13121"/>
                    <a:pt x="15145" y="13562"/>
                  </a:cubicBezTo>
                  <a:cubicBezTo>
                    <a:pt x="15241" y="14241"/>
                    <a:pt x="15360" y="14931"/>
                    <a:pt x="15455" y="15610"/>
                  </a:cubicBezTo>
                  <a:cubicBezTo>
                    <a:pt x="15562" y="16336"/>
                    <a:pt x="15634" y="17074"/>
                    <a:pt x="15705" y="17801"/>
                  </a:cubicBezTo>
                  <a:cubicBezTo>
                    <a:pt x="15717" y="17943"/>
                    <a:pt x="15717" y="18110"/>
                    <a:pt x="15753" y="18265"/>
                  </a:cubicBezTo>
                  <a:cubicBezTo>
                    <a:pt x="15860" y="19039"/>
                    <a:pt x="15979" y="19813"/>
                    <a:pt x="16074" y="20587"/>
                  </a:cubicBezTo>
                  <a:cubicBezTo>
                    <a:pt x="16157" y="21122"/>
                    <a:pt x="16193" y="21658"/>
                    <a:pt x="16277" y="22170"/>
                  </a:cubicBezTo>
                  <a:cubicBezTo>
                    <a:pt x="16372" y="22932"/>
                    <a:pt x="16479" y="23682"/>
                    <a:pt x="16598" y="24420"/>
                  </a:cubicBezTo>
                  <a:cubicBezTo>
                    <a:pt x="16705" y="25123"/>
                    <a:pt x="16669" y="25849"/>
                    <a:pt x="16848" y="26552"/>
                  </a:cubicBezTo>
                  <a:cubicBezTo>
                    <a:pt x="16872" y="26611"/>
                    <a:pt x="16872" y="26683"/>
                    <a:pt x="16872" y="26742"/>
                  </a:cubicBezTo>
                  <a:cubicBezTo>
                    <a:pt x="16908" y="27516"/>
                    <a:pt x="16955" y="28302"/>
                    <a:pt x="16991" y="29076"/>
                  </a:cubicBezTo>
                  <a:cubicBezTo>
                    <a:pt x="17003" y="29433"/>
                    <a:pt x="17015" y="29790"/>
                    <a:pt x="17015" y="30147"/>
                  </a:cubicBezTo>
                  <a:cubicBezTo>
                    <a:pt x="17015" y="30469"/>
                    <a:pt x="17027" y="30778"/>
                    <a:pt x="17027" y="31088"/>
                  </a:cubicBezTo>
                  <a:cubicBezTo>
                    <a:pt x="17027" y="31862"/>
                    <a:pt x="17003" y="32648"/>
                    <a:pt x="17050" y="33422"/>
                  </a:cubicBezTo>
                  <a:cubicBezTo>
                    <a:pt x="17086" y="34172"/>
                    <a:pt x="17122" y="34172"/>
                    <a:pt x="17884" y="34279"/>
                  </a:cubicBezTo>
                  <a:cubicBezTo>
                    <a:pt x="18098" y="34303"/>
                    <a:pt x="18313" y="34362"/>
                    <a:pt x="18539" y="34243"/>
                  </a:cubicBezTo>
                  <a:cubicBezTo>
                    <a:pt x="18955" y="34005"/>
                    <a:pt x="19408" y="33898"/>
                    <a:pt x="19860" y="33803"/>
                  </a:cubicBezTo>
                  <a:cubicBezTo>
                    <a:pt x="20027" y="33755"/>
                    <a:pt x="20182" y="33684"/>
                    <a:pt x="20348" y="33624"/>
                  </a:cubicBezTo>
                  <a:cubicBezTo>
                    <a:pt x="20456" y="33029"/>
                    <a:pt x="20360" y="32469"/>
                    <a:pt x="20337" y="31921"/>
                  </a:cubicBezTo>
                  <a:cubicBezTo>
                    <a:pt x="20265" y="30624"/>
                    <a:pt x="20170" y="29338"/>
                    <a:pt x="20087" y="28052"/>
                  </a:cubicBezTo>
                  <a:cubicBezTo>
                    <a:pt x="20051" y="27695"/>
                    <a:pt x="20003" y="27337"/>
                    <a:pt x="19991" y="26980"/>
                  </a:cubicBezTo>
                  <a:cubicBezTo>
                    <a:pt x="19979" y="26695"/>
                    <a:pt x="20039" y="26397"/>
                    <a:pt x="20027" y="26123"/>
                  </a:cubicBezTo>
                  <a:cubicBezTo>
                    <a:pt x="20003" y="25837"/>
                    <a:pt x="19932" y="25552"/>
                    <a:pt x="19884" y="25266"/>
                  </a:cubicBezTo>
                  <a:cubicBezTo>
                    <a:pt x="19884" y="25230"/>
                    <a:pt x="19908" y="25182"/>
                    <a:pt x="19908" y="25135"/>
                  </a:cubicBezTo>
                  <a:cubicBezTo>
                    <a:pt x="19860" y="24420"/>
                    <a:pt x="19825" y="23718"/>
                    <a:pt x="19765" y="23004"/>
                  </a:cubicBezTo>
                  <a:cubicBezTo>
                    <a:pt x="19765" y="22920"/>
                    <a:pt x="19706" y="22849"/>
                    <a:pt x="19694" y="22754"/>
                  </a:cubicBezTo>
                  <a:cubicBezTo>
                    <a:pt x="19634" y="22254"/>
                    <a:pt x="19551" y="21742"/>
                    <a:pt x="19551" y="21242"/>
                  </a:cubicBezTo>
                  <a:cubicBezTo>
                    <a:pt x="19551" y="20968"/>
                    <a:pt x="19563" y="20718"/>
                    <a:pt x="19527" y="20444"/>
                  </a:cubicBezTo>
                  <a:cubicBezTo>
                    <a:pt x="19467" y="20027"/>
                    <a:pt x="19444" y="19610"/>
                    <a:pt x="19396" y="19182"/>
                  </a:cubicBezTo>
                  <a:cubicBezTo>
                    <a:pt x="19289" y="18241"/>
                    <a:pt x="19205" y="17324"/>
                    <a:pt x="19075" y="16384"/>
                  </a:cubicBezTo>
                  <a:cubicBezTo>
                    <a:pt x="18979" y="15705"/>
                    <a:pt x="18801" y="15026"/>
                    <a:pt x="18741" y="14348"/>
                  </a:cubicBezTo>
                  <a:cubicBezTo>
                    <a:pt x="18658" y="13502"/>
                    <a:pt x="18396" y="12693"/>
                    <a:pt x="18241" y="11859"/>
                  </a:cubicBezTo>
                  <a:cubicBezTo>
                    <a:pt x="18205" y="11717"/>
                    <a:pt x="18122" y="11574"/>
                    <a:pt x="18062" y="11431"/>
                  </a:cubicBezTo>
                  <a:cubicBezTo>
                    <a:pt x="17015" y="11597"/>
                    <a:pt x="16003" y="11931"/>
                    <a:pt x="14907" y="12193"/>
                  </a:cubicBezTo>
                  <a:close/>
                  <a:moveTo>
                    <a:pt x="37089" y="7811"/>
                  </a:moveTo>
                  <a:cubicBezTo>
                    <a:pt x="37089" y="7859"/>
                    <a:pt x="37065" y="7907"/>
                    <a:pt x="37077" y="7930"/>
                  </a:cubicBezTo>
                  <a:cubicBezTo>
                    <a:pt x="37434" y="8859"/>
                    <a:pt x="37493" y="9847"/>
                    <a:pt x="37624" y="10824"/>
                  </a:cubicBezTo>
                  <a:cubicBezTo>
                    <a:pt x="37767" y="11728"/>
                    <a:pt x="37851" y="12633"/>
                    <a:pt x="37970" y="13538"/>
                  </a:cubicBezTo>
                  <a:cubicBezTo>
                    <a:pt x="38041" y="14110"/>
                    <a:pt x="38148" y="14693"/>
                    <a:pt x="38244" y="15265"/>
                  </a:cubicBezTo>
                  <a:cubicBezTo>
                    <a:pt x="38482" y="15324"/>
                    <a:pt x="38684" y="15384"/>
                    <a:pt x="38910" y="15431"/>
                  </a:cubicBezTo>
                  <a:cubicBezTo>
                    <a:pt x="39279" y="15503"/>
                    <a:pt x="39649" y="15646"/>
                    <a:pt x="39934" y="15896"/>
                  </a:cubicBezTo>
                  <a:cubicBezTo>
                    <a:pt x="40339" y="16253"/>
                    <a:pt x="40708" y="16634"/>
                    <a:pt x="40637" y="17253"/>
                  </a:cubicBezTo>
                  <a:cubicBezTo>
                    <a:pt x="40601" y="17491"/>
                    <a:pt x="40649" y="17741"/>
                    <a:pt x="40625" y="17991"/>
                  </a:cubicBezTo>
                  <a:cubicBezTo>
                    <a:pt x="40506" y="18896"/>
                    <a:pt x="40601" y="19813"/>
                    <a:pt x="40601" y="20730"/>
                  </a:cubicBezTo>
                  <a:cubicBezTo>
                    <a:pt x="40601" y="20968"/>
                    <a:pt x="40589" y="21218"/>
                    <a:pt x="40577" y="21456"/>
                  </a:cubicBezTo>
                  <a:cubicBezTo>
                    <a:pt x="40577" y="21563"/>
                    <a:pt x="40553" y="21682"/>
                    <a:pt x="40553" y="21789"/>
                  </a:cubicBezTo>
                  <a:cubicBezTo>
                    <a:pt x="40589" y="22373"/>
                    <a:pt x="40494" y="22932"/>
                    <a:pt x="40303" y="23480"/>
                  </a:cubicBezTo>
                  <a:cubicBezTo>
                    <a:pt x="40220" y="23754"/>
                    <a:pt x="40041" y="23873"/>
                    <a:pt x="39756" y="23873"/>
                  </a:cubicBezTo>
                  <a:cubicBezTo>
                    <a:pt x="39518" y="23873"/>
                    <a:pt x="39279" y="23766"/>
                    <a:pt x="39006" y="23920"/>
                  </a:cubicBezTo>
                  <a:cubicBezTo>
                    <a:pt x="39029" y="24170"/>
                    <a:pt x="39041" y="24409"/>
                    <a:pt x="39065" y="24647"/>
                  </a:cubicBezTo>
                  <a:cubicBezTo>
                    <a:pt x="39160" y="25302"/>
                    <a:pt x="39291" y="25968"/>
                    <a:pt x="39303" y="26635"/>
                  </a:cubicBezTo>
                  <a:cubicBezTo>
                    <a:pt x="39303" y="26909"/>
                    <a:pt x="39363" y="27171"/>
                    <a:pt x="39410" y="27445"/>
                  </a:cubicBezTo>
                  <a:cubicBezTo>
                    <a:pt x="39470" y="27802"/>
                    <a:pt x="39577" y="28147"/>
                    <a:pt x="39506" y="28492"/>
                  </a:cubicBezTo>
                  <a:cubicBezTo>
                    <a:pt x="39482" y="28540"/>
                    <a:pt x="39565" y="28611"/>
                    <a:pt x="39601" y="28707"/>
                  </a:cubicBezTo>
                  <a:cubicBezTo>
                    <a:pt x="39720" y="28659"/>
                    <a:pt x="39851" y="28576"/>
                    <a:pt x="39958" y="28576"/>
                  </a:cubicBezTo>
                  <a:cubicBezTo>
                    <a:pt x="40482" y="28552"/>
                    <a:pt x="40875" y="28195"/>
                    <a:pt x="41339" y="28052"/>
                  </a:cubicBezTo>
                  <a:cubicBezTo>
                    <a:pt x="41423" y="28016"/>
                    <a:pt x="41530" y="27921"/>
                    <a:pt x="41577" y="27826"/>
                  </a:cubicBezTo>
                  <a:cubicBezTo>
                    <a:pt x="41756" y="27468"/>
                    <a:pt x="41970" y="27111"/>
                    <a:pt x="42065" y="26742"/>
                  </a:cubicBezTo>
                  <a:cubicBezTo>
                    <a:pt x="42196" y="26147"/>
                    <a:pt x="42339" y="25540"/>
                    <a:pt x="42268" y="24897"/>
                  </a:cubicBezTo>
                  <a:cubicBezTo>
                    <a:pt x="42208" y="24432"/>
                    <a:pt x="42185" y="23956"/>
                    <a:pt x="42149" y="23504"/>
                  </a:cubicBezTo>
                  <a:cubicBezTo>
                    <a:pt x="42065" y="22075"/>
                    <a:pt x="42030" y="20646"/>
                    <a:pt x="41911" y="19229"/>
                  </a:cubicBezTo>
                  <a:cubicBezTo>
                    <a:pt x="41827" y="18146"/>
                    <a:pt x="41792" y="17039"/>
                    <a:pt x="41720" y="15955"/>
                  </a:cubicBezTo>
                  <a:cubicBezTo>
                    <a:pt x="41661" y="14955"/>
                    <a:pt x="41577" y="13955"/>
                    <a:pt x="41375" y="12967"/>
                  </a:cubicBezTo>
                  <a:cubicBezTo>
                    <a:pt x="41351" y="12812"/>
                    <a:pt x="41315" y="12645"/>
                    <a:pt x="41315" y="12502"/>
                  </a:cubicBezTo>
                  <a:cubicBezTo>
                    <a:pt x="41292" y="11395"/>
                    <a:pt x="41018" y="10335"/>
                    <a:pt x="40565" y="9335"/>
                  </a:cubicBezTo>
                  <a:cubicBezTo>
                    <a:pt x="40470" y="9121"/>
                    <a:pt x="40363" y="8930"/>
                    <a:pt x="40280" y="8716"/>
                  </a:cubicBezTo>
                  <a:cubicBezTo>
                    <a:pt x="39970" y="8014"/>
                    <a:pt x="38934" y="7454"/>
                    <a:pt x="38184" y="7573"/>
                  </a:cubicBezTo>
                  <a:cubicBezTo>
                    <a:pt x="37839" y="7668"/>
                    <a:pt x="37470" y="7740"/>
                    <a:pt x="37089" y="7811"/>
                  </a:cubicBezTo>
                  <a:close/>
                  <a:moveTo>
                    <a:pt x="5251" y="32945"/>
                  </a:moveTo>
                  <a:cubicBezTo>
                    <a:pt x="5275" y="32862"/>
                    <a:pt x="5299" y="32791"/>
                    <a:pt x="5287" y="32731"/>
                  </a:cubicBezTo>
                  <a:cubicBezTo>
                    <a:pt x="5228" y="32398"/>
                    <a:pt x="5156" y="32076"/>
                    <a:pt x="5097" y="31743"/>
                  </a:cubicBezTo>
                  <a:cubicBezTo>
                    <a:pt x="5025" y="31362"/>
                    <a:pt x="4978" y="30957"/>
                    <a:pt x="4906" y="30564"/>
                  </a:cubicBezTo>
                  <a:cubicBezTo>
                    <a:pt x="4823" y="30183"/>
                    <a:pt x="4704" y="29790"/>
                    <a:pt x="4644" y="29397"/>
                  </a:cubicBezTo>
                  <a:cubicBezTo>
                    <a:pt x="4525" y="28647"/>
                    <a:pt x="4430" y="27885"/>
                    <a:pt x="4323" y="27147"/>
                  </a:cubicBezTo>
                  <a:cubicBezTo>
                    <a:pt x="4287" y="26921"/>
                    <a:pt x="4275" y="26695"/>
                    <a:pt x="4263" y="26480"/>
                  </a:cubicBezTo>
                  <a:cubicBezTo>
                    <a:pt x="4216" y="25528"/>
                    <a:pt x="4216" y="24551"/>
                    <a:pt x="4108" y="23599"/>
                  </a:cubicBezTo>
                  <a:cubicBezTo>
                    <a:pt x="4037" y="22873"/>
                    <a:pt x="4049" y="22146"/>
                    <a:pt x="3906" y="21420"/>
                  </a:cubicBezTo>
                  <a:cubicBezTo>
                    <a:pt x="3668" y="20194"/>
                    <a:pt x="3537" y="18944"/>
                    <a:pt x="3334" y="17705"/>
                  </a:cubicBezTo>
                  <a:cubicBezTo>
                    <a:pt x="3132" y="16419"/>
                    <a:pt x="3084" y="15134"/>
                    <a:pt x="3323" y="13860"/>
                  </a:cubicBezTo>
                  <a:cubicBezTo>
                    <a:pt x="3430" y="13288"/>
                    <a:pt x="3477" y="12705"/>
                    <a:pt x="3537" y="12145"/>
                  </a:cubicBezTo>
                  <a:cubicBezTo>
                    <a:pt x="2251" y="11657"/>
                    <a:pt x="1179" y="11336"/>
                    <a:pt x="703" y="11336"/>
                  </a:cubicBezTo>
                  <a:cubicBezTo>
                    <a:pt x="679" y="11419"/>
                    <a:pt x="632" y="11490"/>
                    <a:pt x="620" y="11574"/>
                  </a:cubicBezTo>
                  <a:cubicBezTo>
                    <a:pt x="584" y="11859"/>
                    <a:pt x="525" y="12157"/>
                    <a:pt x="560" y="12443"/>
                  </a:cubicBezTo>
                  <a:cubicBezTo>
                    <a:pt x="632" y="13181"/>
                    <a:pt x="656" y="13943"/>
                    <a:pt x="810" y="14693"/>
                  </a:cubicBezTo>
                  <a:cubicBezTo>
                    <a:pt x="882" y="15110"/>
                    <a:pt x="989" y="15527"/>
                    <a:pt x="977" y="15943"/>
                  </a:cubicBezTo>
                  <a:cubicBezTo>
                    <a:pt x="929" y="16634"/>
                    <a:pt x="1156" y="17312"/>
                    <a:pt x="1179" y="17991"/>
                  </a:cubicBezTo>
                  <a:cubicBezTo>
                    <a:pt x="1191" y="18682"/>
                    <a:pt x="1370" y="19348"/>
                    <a:pt x="1453" y="20027"/>
                  </a:cubicBezTo>
                  <a:cubicBezTo>
                    <a:pt x="1513" y="20444"/>
                    <a:pt x="1513" y="20884"/>
                    <a:pt x="1703" y="21265"/>
                  </a:cubicBezTo>
                  <a:cubicBezTo>
                    <a:pt x="1727" y="21325"/>
                    <a:pt x="1751" y="21396"/>
                    <a:pt x="1751" y="21456"/>
                  </a:cubicBezTo>
                  <a:cubicBezTo>
                    <a:pt x="1894" y="22694"/>
                    <a:pt x="2049" y="23932"/>
                    <a:pt x="2191" y="25182"/>
                  </a:cubicBezTo>
                  <a:cubicBezTo>
                    <a:pt x="2299" y="26028"/>
                    <a:pt x="2358" y="26861"/>
                    <a:pt x="2537" y="27695"/>
                  </a:cubicBezTo>
                  <a:cubicBezTo>
                    <a:pt x="2656" y="28278"/>
                    <a:pt x="2703" y="28885"/>
                    <a:pt x="2846" y="29469"/>
                  </a:cubicBezTo>
                  <a:lnTo>
                    <a:pt x="2846" y="29540"/>
                  </a:lnTo>
                  <a:cubicBezTo>
                    <a:pt x="2906" y="29981"/>
                    <a:pt x="2965" y="30421"/>
                    <a:pt x="3037" y="30862"/>
                  </a:cubicBezTo>
                  <a:cubicBezTo>
                    <a:pt x="3132" y="31338"/>
                    <a:pt x="3334" y="31802"/>
                    <a:pt x="3692" y="32088"/>
                  </a:cubicBezTo>
                  <a:cubicBezTo>
                    <a:pt x="4168" y="32457"/>
                    <a:pt x="4680" y="32755"/>
                    <a:pt x="5251" y="32945"/>
                  </a:cubicBezTo>
                  <a:close/>
                  <a:moveTo>
                    <a:pt x="30897" y="7276"/>
                  </a:moveTo>
                  <a:cubicBezTo>
                    <a:pt x="30397" y="7454"/>
                    <a:pt x="29945" y="7633"/>
                    <a:pt x="29469" y="7787"/>
                  </a:cubicBezTo>
                  <a:cubicBezTo>
                    <a:pt x="29207" y="7871"/>
                    <a:pt x="28897" y="7859"/>
                    <a:pt x="28623" y="7942"/>
                  </a:cubicBezTo>
                  <a:cubicBezTo>
                    <a:pt x="28183" y="8109"/>
                    <a:pt x="27790" y="8002"/>
                    <a:pt x="27421" y="7764"/>
                  </a:cubicBezTo>
                  <a:cubicBezTo>
                    <a:pt x="27183" y="7609"/>
                    <a:pt x="26945" y="7430"/>
                    <a:pt x="26695" y="7287"/>
                  </a:cubicBezTo>
                  <a:cubicBezTo>
                    <a:pt x="26302" y="7061"/>
                    <a:pt x="26052" y="6740"/>
                    <a:pt x="25897" y="6323"/>
                  </a:cubicBezTo>
                  <a:cubicBezTo>
                    <a:pt x="25813" y="6097"/>
                    <a:pt x="25694" y="5894"/>
                    <a:pt x="25587" y="5680"/>
                  </a:cubicBezTo>
                  <a:cubicBezTo>
                    <a:pt x="25349" y="5716"/>
                    <a:pt x="25159" y="5763"/>
                    <a:pt x="24968" y="5763"/>
                  </a:cubicBezTo>
                  <a:cubicBezTo>
                    <a:pt x="24099" y="5728"/>
                    <a:pt x="23277" y="5954"/>
                    <a:pt x="22480" y="6263"/>
                  </a:cubicBezTo>
                  <a:cubicBezTo>
                    <a:pt x="22289" y="6335"/>
                    <a:pt x="22087" y="6394"/>
                    <a:pt x="21896" y="6430"/>
                  </a:cubicBezTo>
                  <a:cubicBezTo>
                    <a:pt x="20813" y="6668"/>
                    <a:pt x="19741" y="6895"/>
                    <a:pt x="18610" y="7133"/>
                  </a:cubicBezTo>
                  <a:cubicBezTo>
                    <a:pt x="18741" y="7335"/>
                    <a:pt x="18848" y="7502"/>
                    <a:pt x="18932" y="7680"/>
                  </a:cubicBezTo>
                  <a:cubicBezTo>
                    <a:pt x="19039" y="7871"/>
                    <a:pt x="19122" y="8085"/>
                    <a:pt x="19205" y="8288"/>
                  </a:cubicBezTo>
                  <a:cubicBezTo>
                    <a:pt x="19348" y="8692"/>
                    <a:pt x="19265" y="9038"/>
                    <a:pt x="18944" y="9335"/>
                  </a:cubicBezTo>
                  <a:cubicBezTo>
                    <a:pt x="18670" y="9585"/>
                    <a:pt x="18396" y="9847"/>
                    <a:pt x="18098" y="10121"/>
                  </a:cubicBezTo>
                  <a:cubicBezTo>
                    <a:pt x="18253" y="10347"/>
                    <a:pt x="18455" y="10490"/>
                    <a:pt x="18694" y="10621"/>
                  </a:cubicBezTo>
                  <a:cubicBezTo>
                    <a:pt x="18860" y="10585"/>
                    <a:pt x="19003" y="10550"/>
                    <a:pt x="19158" y="10502"/>
                  </a:cubicBezTo>
                  <a:cubicBezTo>
                    <a:pt x="19741" y="10347"/>
                    <a:pt x="20337" y="10193"/>
                    <a:pt x="20884" y="9990"/>
                  </a:cubicBezTo>
                  <a:cubicBezTo>
                    <a:pt x="21480" y="9764"/>
                    <a:pt x="22123" y="9812"/>
                    <a:pt x="22718" y="9645"/>
                  </a:cubicBezTo>
                  <a:cubicBezTo>
                    <a:pt x="23575" y="9407"/>
                    <a:pt x="24468" y="9335"/>
                    <a:pt x="25337" y="9121"/>
                  </a:cubicBezTo>
                  <a:cubicBezTo>
                    <a:pt x="26147" y="8919"/>
                    <a:pt x="27004" y="8811"/>
                    <a:pt x="27814" y="8645"/>
                  </a:cubicBezTo>
                  <a:cubicBezTo>
                    <a:pt x="28290" y="8538"/>
                    <a:pt x="28790" y="8526"/>
                    <a:pt x="29266" y="8442"/>
                  </a:cubicBezTo>
                  <a:cubicBezTo>
                    <a:pt x="29921" y="8323"/>
                    <a:pt x="30588" y="8216"/>
                    <a:pt x="31255" y="8216"/>
                  </a:cubicBezTo>
                  <a:cubicBezTo>
                    <a:pt x="31386" y="8216"/>
                    <a:pt x="31540" y="8121"/>
                    <a:pt x="31731" y="8049"/>
                  </a:cubicBezTo>
                  <a:cubicBezTo>
                    <a:pt x="31481" y="7680"/>
                    <a:pt x="31195" y="7442"/>
                    <a:pt x="30897" y="7276"/>
                  </a:cubicBezTo>
                  <a:close/>
                  <a:moveTo>
                    <a:pt x="28147" y="7145"/>
                  </a:moveTo>
                  <a:cubicBezTo>
                    <a:pt x="28076" y="7049"/>
                    <a:pt x="28004" y="6954"/>
                    <a:pt x="27909" y="6847"/>
                  </a:cubicBezTo>
                  <a:cubicBezTo>
                    <a:pt x="27718" y="6633"/>
                    <a:pt x="27623" y="6394"/>
                    <a:pt x="27599" y="6121"/>
                  </a:cubicBezTo>
                  <a:cubicBezTo>
                    <a:pt x="27540" y="5561"/>
                    <a:pt x="27468" y="5013"/>
                    <a:pt x="27385" y="4454"/>
                  </a:cubicBezTo>
                  <a:cubicBezTo>
                    <a:pt x="27373" y="4311"/>
                    <a:pt x="27349" y="4180"/>
                    <a:pt x="27302" y="4061"/>
                  </a:cubicBezTo>
                  <a:cubicBezTo>
                    <a:pt x="27123" y="3477"/>
                    <a:pt x="26933" y="2930"/>
                    <a:pt x="26611" y="2394"/>
                  </a:cubicBezTo>
                  <a:cubicBezTo>
                    <a:pt x="26314" y="1894"/>
                    <a:pt x="25992" y="1430"/>
                    <a:pt x="25563" y="1025"/>
                  </a:cubicBezTo>
                  <a:cubicBezTo>
                    <a:pt x="25444" y="906"/>
                    <a:pt x="25349" y="751"/>
                    <a:pt x="25266" y="656"/>
                  </a:cubicBezTo>
                  <a:cubicBezTo>
                    <a:pt x="24635" y="418"/>
                    <a:pt x="24039" y="489"/>
                    <a:pt x="23444" y="608"/>
                  </a:cubicBezTo>
                  <a:cubicBezTo>
                    <a:pt x="22730" y="739"/>
                    <a:pt x="22003" y="858"/>
                    <a:pt x="21289" y="1049"/>
                  </a:cubicBezTo>
                  <a:cubicBezTo>
                    <a:pt x="20646" y="1239"/>
                    <a:pt x="20003" y="1430"/>
                    <a:pt x="19348" y="1596"/>
                  </a:cubicBezTo>
                  <a:cubicBezTo>
                    <a:pt x="18670" y="1775"/>
                    <a:pt x="18015" y="2072"/>
                    <a:pt x="17360" y="2346"/>
                  </a:cubicBezTo>
                  <a:cubicBezTo>
                    <a:pt x="16979" y="2513"/>
                    <a:pt x="16646" y="2727"/>
                    <a:pt x="16312" y="2942"/>
                  </a:cubicBezTo>
                  <a:cubicBezTo>
                    <a:pt x="16015" y="3156"/>
                    <a:pt x="15896" y="3454"/>
                    <a:pt x="15967" y="3823"/>
                  </a:cubicBezTo>
                  <a:cubicBezTo>
                    <a:pt x="16015" y="4013"/>
                    <a:pt x="16015" y="4228"/>
                    <a:pt x="16050" y="4418"/>
                  </a:cubicBezTo>
                  <a:cubicBezTo>
                    <a:pt x="16110" y="4882"/>
                    <a:pt x="16169" y="5347"/>
                    <a:pt x="16253" y="5799"/>
                  </a:cubicBezTo>
                  <a:cubicBezTo>
                    <a:pt x="16312" y="6144"/>
                    <a:pt x="16431" y="6490"/>
                    <a:pt x="16491" y="6847"/>
                  </a:cubicBezTo>
                  <a:cubicBezTo>
                    <a:pt x="16538" y="7121"/>
                    <a:pt x="16681" y="7347"/>
                    <a:pt x="16908" y="7514"/>
                  </a:cubicBezTo>
                  <a:cubicBezTo>
                    <a:pt x="17396" y="7859"/>
                    <a:pt x="17908" y="8180"/>
                    <a:pt x="18396" y="8526"/>
                  </a:cubicBezTo>
                  <a:cubicBezTo>
                    <a:pt x="18563" y="8490"/>
                    <a:pt x="18705" y="8430"/>
                    <a:pt x="18741" y="8168"/>
                  </a:cubicBezTo>
                  <a:cubicBezTo>
                    <a:pt x="18443" y="7859"/>
                    <a:pt x="18205" y="7406"/>
                    <a:pt x="17670" y="7264"/>
                  </a:cubicBezTo>
                  <a:cubicBezTo>
                    <a:pt x="17515" y="6668"/>
                    <a:pt x="17431" y="6049"/>
                    <a:pt x="17241" y="5490"/>
                  </a:cubicBezTo>
                  <a:cubicBezTo>
                    <a:pt x="17062" y="4978"/>
                    <a:pt x="17360" y="4585"/>
                    <a:pt x="17431" y="4132"/>
                  </a:cubicBezTo>
                  <a:cubicBezTo>
                    <a:pt x="17443" y="4061"/>
                    <a:pt x="17539" y="3989"/>
                    <a:pt x="17610" y="3954"/>
                  </a:cubicBezTo>
                  <a:cubicBezTo>
                    <a:pt x="17729" y="3894"/>
                    <a:pt x="17848" y="3847"/>
                    <a:pt x="17979" y="3811"/>
                  </a:cubicBezTo>
                  <a:cubicBezTo>
                    <a:pt x="18789" y="3549"/>
                    <a:pt x="19634" y="3418"/>
                    <a:pt x="20408" y="3049"/>
                  </a:cubicBezTo>
                  <a:cubicBezTo>
                    <a:pt x="20706" y="2918"/>
                    <a:pt x="21051" y="2858"/>
                    <a:pt x="21372" y="2775"/>
                  </a:cubicBezTo>
                  <a:cubicBezTo>
                    <a:pt x="22027" y="2632"/>
                    <a:pt x="22682" y="2525"/>
                    <a:pt x="23325" y="2358"/>
                  </a:cubicBezTo>
                  <a:cubicBezTo>
                    <a:pt x="23813" y="2251"/>
                    <a:pt x="24301" y="2263"/>
                    <a:pt x="24778" y="2251"/>
                  </a:cubicBezTo>
                  <a:cubicBezTo>
                    <a:pt x="25111" y="2227"/>
                    <a:pt x="25313" y="2430"/>
                    <a:pt x="25421" y="2739"/>
                  </a:cubicBezTo>
                  <a:cubicBezTo>
                    <a:pt x="25468" y="2882"/>
                    <a:pt x="25528" y="3037"/>
                    <a:pt x="25575" y="3180"/>
                  </a:cubicBezTo>
                  <a:cubicBezTo>
                    <a:pt x="25730" y="3644"/>
                    <a:pt x="25873" y="4120"/>
                    <a:pt x="26087" y="4549"/>
                  </a:cubicBezTo>
                  <a:cubicBezTo>
                    <a:pt x="26266" y="4906"/>
                    <a:pt x="26385" y="5240"/>
                    <a:pt x="26373" y="5621"/>
                  </a:cubicBezTo>
                  <a:cubicBezTo>
                    <a:pt x="26349" y="6597"/>
                    <a:pt x="27278" y="7204"/>
                    <a:pt x="27992" y="7264"/>
                  </a:cubicBezTo>
                  <a:cubicBezTo>
                    <a:pt x="28064" y="7264"/>
                    <a:pt x="28099" y="7204"/>
                    <a:pt x="28147" y="7145"/>
                  </a:cubicBezTo>
                  <a:close/>
                  <a:moveTo>
                    <a:pt x="7906" y="7942"/>
                  </a:moveTo>
                  <a:cubicBezTo>
                    <a:pt x="8026" y="7990"/>
                    <a:pt x="8097" y="8038"/>
                    <a:pt x="8180" y="8049"/>
                  </a:cubicBezTo>
                  <a:cubicBezTo>
                    <a:pt x="8561" y="8168"/>
                    <a:pt x="8918" y="8347"/>
                    <a:pt x="9276" y="8538"/>
                  </a:cubicBezTo>
                  <a:cubicBezTo>
                    <a:pt x="9978" y="8919"/>
                    <a:pt x="10633" y="9407"/>
                    <a:pt x="11395" y="9669"/>
                  </a:cubicBezTo>
                  <a:cubicBezTo>
                    <a:pt x="11455" y="9704"/>
                    <a:pt x="11502" y="9752"/>
                    <a:pt x="11550" y="9776"/>
                  </a:cubicBezTo>
                  <a:lnTo>
                    <a:pt x="13300" y="10895"/>
                  </a:lnTo>
                  <a:cubicBezTo>
                    <a:pt x="13479" y="11014"/>
                    <a:pt x="13669" y="11145"/>
                    <a:pt x="13812" y="11312"/>
                  </a:cubicBezTo>
                  <a:cubicBezTo>
                    <a:pt x="14014" y="11538"/>
                    <a:pt x="14217" y="11562"/>
                    <a:pt x="14467" y="11502"/>
                  </a:cubicBezTo>
                  <a:cubicBezTo>
                    <a:pt x="14574" y="11478"/>
                    <a:pt x="14681" y="11443"/>
                    <a:pt x="14800" y="11419"/>
                  </a:cubicBezTo>
                  <a:cubicBezTo>
                    <a:pt x="15229" y="11312"/>
                    <a:pt x="15657" y="11181"/>
                    <a:pt x="16098" y="11121"/>
                  </a:cubicBezTo>
                  <a:cubicBezTo>
                    <a:pt x="16550" y="11038"/>
                    <a:pt x="17015" y="11026"/>
                    <a:pt x="17491" y="10966"/>
                  </a:cubicBezTo>
                  <a:cubicBezTo>
                    <a:pt x="17610" y="10955"/>
                    <a:pt x="17717" y="10883"/>
                    <a:pt x="17848" y="10824"/>
                  </a:cubicBezTo>
                  <a:cubicBezTo>
                    <a:pt x="17789" y="10716"/>
                    <a:pt x="17765" y="10657"/>
                    <a:pt x="17717" y="10609"/>
                  </a:cubicBezTo>
                  <a:cubicBezTo>
                    <a:pt x="16943" y="10050"/>
                    <a:pt x="16253" y="9395"/>
                    <a:pt x="15467" y="8835"/>
                  </a:cubicBezTo>
                  <a:cubicBezTo>
                    <a:pt x="15038" y="8526"/>
                    <a:pt x="14586" y="8240"/>
                    <a:pt x="14098" y="8038"/>
                  </a:cubicBezTo>
                  <a:cubicBezTo>
                    <a:pt x="13383" y="7740"/>
                    <a:pt x="12657" y="7442"/>
                    <a:pt x="11955" y="7109"/>
                  </a:cubicBezTo>
                  <a:cubicBezTo>
                    <a:pt x="11550" y="6918"/>
                    <a:pt x="11181" y="6799"/>
                    <a:pt x="10740" y="6895"/>
                  </a:cubicBezTo>
                  <a:cubicBezTo>
                    <a:pt x="10585" y="6918"/>
                    <a:pt x="10442" y="6954"/>
                    <a:pt x="10288" y="6990"/>
                  </a:cubicBezTo>
                  <a:cubicBezTo>
                    <a:pt x="9871" y="7133"/>
                    <a:pt x="9466" y="7323"/>
                    <a:pt x="9014" y="7383"/>
                  </a:cubicBezTo>
                  <a:cubicBezTo>
                    <a:pt x="8597" y="7442"/>
                    <a:pt x="8264" y="7668"/>
                    <a:pt x="7906" y="7942"/>
                  </a:cubicBezTo>
                  <a:close/>
                  <a:moveTo>
                    <a:pt x="35981" y="7728"/>
                  </a:moveTo>
                  <a:cubicBezTo>
                    <a:pt x="35993" y="7680"/>
                    <a:pt x="36005" y="7621"/>
                    <a:pt x="36041" y="7573"/>
                  </a:cubicBezTo>
                  <a:cubicBezTo>
                    <a:pt x="35815" y="7371"/>
                    <a:pt x="35588" y="7145"/>
                    <a:pt x="35350" y="6966"/>
                  </a:cubicBezTo>
                  <a:cubicBezTo>
                    <a:pt x="34969" y="6680"/>
                    <a:pt x="34636" y="6371"/>
                    <a:pt x="34350" y="5978"/>
                  </a:cubicBezTo>
                  <a:cubicBezTo>
                    <a:pt x="34160" y="5716"/>
                    <a:pt x="33922" y="5478"/>
                    <a:pt x="33683" y="5251"/>
                  </a:cubicBezTo>
                  <a:cubicBezTo>
                    <a:pt x="33422" y="4990"/>
                    <a:pt x="33124" y="4751"/>
                    <a:pt x="32838" y="4489"/>
                  </a:cubicBezTo>
                  <a:cubicBezTo>
                    <a:pt x="32148" y="3894"/>
                    <a:pt x="31409" y="3442"/>
                    <a:pt x="30540" y="3168"/>
                  </a:cubicBezTo>
                  <a:cubicBezTo>
                    <a:pt x="30350" y="3108"/>
                    <a:pt x="30171" y="3096"/>
                    <a:pt x="29969" y="3120"/>
                  </a:cubicBezTo>
                  <a:cubicBezTo>
                    <a:pt x="29588" y="3180"/>
                    <a:pt x="29207" y="3180"/>
                    <a:pt x="28838" y="3204"/>
                  </a:cubicBezTo>
                  <a:cubicBezTo>
                    <a:pt x="28504" y="3215"/>
                    <a:pt x="28183" y="3156"/>
                    <a:pt x="27826" y="3227"/>
                  </a:cubicBezTo>
                  <a:cubicBezTo>
                    <a:pt x="27968" y="3739"/>
                    <a:pt x="28099" y="4228"/>
                    <a:pt x="28219" y="4704"/>
                  </a:cubicBezTo>
                  <a:cubicBezTo>
                    <a:pt x="28742" y="4870"/>
                    <a:pt x="29171" y="5144"/>
                    <a:pt x="29576" y="5478"/>
                  </a:cubicBezTo>
                  <a:cubicBezTo>
                    <a:pt x="30112" y="5906"/>
                    <a:pt x="30635" y="6371"/>
                    <a:pt x="31195" y="6775"/>
                  </a:cubicBezTo>
                  <a:cubicBezTo>
                    <a:pt x="31540" y="7014"/>
                    <a:pt x="31778" y="7311"/>
                    <a:pt x="32017" y="7633"/>
                  </a:cubicBezTo>
                  <a:cubicBezTo>
                    <a:pt x="32112" y="7752"/>
                    <a:pt x="32195" y="7883"/>
                    <a:pt x="32290" y="8038"/>
                  </a:cubicBezTo>
                  <a:cubicBezTo>
                    <a:pt x="33505" y="7883"/>
                    <a:pt x="34743" y="7680"/>
                    <a:pt x="35981" y="7728"/>
                  </a:cubicBezTo>
                  <a:close/>
                  <a:moveTo>
                    <a:pt x="4739" y="11728"/>
                  </a:moveTo>
                  <a:cubicBezTo>
                    <a:pt x="5013" y="11836"/>
                    <a:pt x="5180" y="11895"/>
                    <a:pt x="5347" y="11967"/>
                  </a:cubicBezTo>
                  <a:cubicBezTo>
                    <a:pt x="5537" y="12038"/>
                    <a:pt x="5716" y="12098"/>
                    <a:pt x="5906" y="12169"/>
                  </a:cubicBezTo>
                  <a:cubicBezTo>
                    <a:pt x="6228" y="12312"/>
                    <a:pt x="6502" y="12455"/>
                    <a:pt x="6847" y="12502"/>
                  </a:cubicBezTo>
                  <a:cubicBezTo>
                    <a:pt x="7061" y="12526"/>
                    <a:pt x="7252" y="12669"/>
                    <a:pt x="7454" y="12752"/>
                  </a:cubicBezTo>
                  <a:cubicBezTo>
                    <a:pt x="7668" y="12848"/>
                    <a:pt x="7859" y="12967"/>
                    <a:pt x="8085" y="12990"/>
                  </a:cubicBezTo>
                  <a:cubicBezTo>
                    <a:pt x="8692" y="13038"/>
                    <a:pt x="9335" y="13157"/>
                    <a:pt x="9907" y="12764"/>
                  </a:cubicBezTo>
                  <a:cubicBezTo>
                    <a:pt x="9990" y="12705"/>
                    <a:pt x="10109" y="12705"/>
                    <a:pt x="10216" y="12681"/>
                  </a:cubicBezTo>
                  <a:cubicBezTo>
                    <a:pt x="10383" y="12621"/>
                    <a:pt x="10538" y="12574"/>
                    <a:pt x="10704" y="12514"/>
                  </a:cubicBezTo>
                  <a:cubicBezTo>
                    <a:pt x="10823" y="12467"/>
                    <a:pt x="10943" y="12371"/>
                    <a:pt x="11062" y="12348"/>
                  </a:cubicBezTo>
                  <a:cubicBezTo>
                    <a:pt x="11836" y="12276"/>
                    <a:pt x="12550" y="11907"/>
                    <a:pt x="13336" y="11776"/>
                  </a:cubicBezTo>
                  <a:cubicBezTo>
                    <a:pt x="13276" y="11693"/>
                    <a:pt x="13264" y="11621"/>
                    <a:pt x="13205" y="11597"/>
                  </a:cubicBezTo>
                  <a:lnTo>
                    <a:pt x="12538" y="11145"/>
                  </a:lnTo>
                  <a:cubicBezTo>
                    <a:pt x="12276" y="11002"/>
                    <a:pt x="12026" y="10859"/>
                    <a:pt x="11788" y="10704"/>
                  </a:cubicBezTo>
                  <a:cubicBezTo>
                    <a:pt x="11181" y="10300"/>
                    <a:pt x="10562" y="9907"/>
                    <a:pt x="9895" y="9609"/>
                  </a:cubicBezTo>
                  <a:cubicBezTo>
                    <a:pt x="9657" y="9657"/>
                    <a:pt x="9442" y="9752"/>
                    <a:pt x="9228" y="9728"/>
                  </a:cubicBezTo>
                  <a:cubicBezTo>
                    <a:pt x="8907" y="9716"/>
                    <a:pt x="8621" y="9812"/>
                    <a:pt x="8335" y="9966"/>
                  </a:cubicBezTo>
                  <a:cubicBezTo>
                    <a:pt x="8192" y="10062"/>
                    <a:pt x="8014" y="10121"/>
                    <a:pt x="7847" y="10181"/>
                  </a:cubicBezTo>
                  <a:cubicBezTo>
                    <a:pt x="7311" y="10407"/>
                    <a:pt x="6775" y="10621"/>
                    <a:pt x="6251" y="10859"/>
                  </a:cubicBezTo>
                  <a:cubicBezTo>
                    <a:pt x="5894" y="11026"/>
                    <a:pt x="5537" y="11216"/>
                    <a:pt x="5180" y="11419"/>
                  </a:cubicBezTo>
                  <a:cubicBezTo>
                    <a:pt x="5061" y="11478"/>
                    <a:pt x="4942" y="11574"/>
                    <a:pt x="4739" y="11728"/>
                  </a:cubicBezTo>
                  <a:close/>
                  <a:moveTo>
                    <a:pt x="31433" y="23623"/>
                  </a:moveTo>
                  <a:cubicBezTo>
                    <a:pt x="31183" y="23432"/>
                    <a:pt x="30897" y="23420"/>
                    <a:pt x="30624" y="23385"/>
                  </a:cubicBezTo>
                  <a:cubicBezTo>
                    <a:pt x="30124" y="23301"/>
                    <a:pt x="29814" y="23027"/>
                    <a:pt x="29707" y="22527"/>
                  </a:cubicBezTo>
                  <a:cubicBezTo>
                    <a:pt x="29647" y="22206"/>
                    <a:pt x="29612" y="21873"/>
                    <a:pt x="29552" y="21551"/>
                  </a:cubicBezTo>
                  <a:cubicBezTo>
                    <a:pt x="29504" y="21265"/>
                    <a:pt x="29385" y="21158"/>
                    <a:pt x="29088" y="21194"/>
                  </a:cubicBezTo>
                  <a:cubicBezTo>
                    <a:pt x="28671" y="21230"/>
                    <a:pt x="28302" y="21432"/>
                    <a:pt x="28028" y="21730"/>
                  </a:cubicBezTo>
                  <a:cubicBezTo>
                    <a:pt x="27528" y="22289"/>
                    <a:pt x="27076" y="22885"/>
                    <a:pt x="26873" y="23647"/>
                  </a:cubicBezTo>
                  <a:cubicBezTo>
                    <a:pt x="26754" y="24087"/>
                    <a:pt x="26837" y="24468"/>
                    <a:pt x="27171" y="24801"/>
                  </a:cubicBezTo>
                  <a:cubicBezTo>
                    <a:pt x="27980" y="25623"/>
                    <a:pt x="28992" y="25861"/>
                    <a:pt x="30100" y="25849"/>
                  </a:cubicBezTo>
                  <a:cubicBezTo>
                    <a:pt x="30397" y="25849"/>
                    <a:pt x="30683" y="25718"/>
                    <a:pt x="30874" y="25504"/>
                  </a:cubicBezTo>
                  <a:cubicBezTo>
                    <a:pt x="31171" y="25182"/>
                    <a:pt x="31517" y="24873"/>
                    <a:pt x="31588" y="24444"/>
                  </a:cubicBezTo>
                  <a:cubicBezTo>
                    <a:pt x="31540" y="24159"/>
                    <a:pt x="31481" y="23885"/>
                    <a:pt x="31433" y="23623"/>
                  </a:cubicBezTo>
                  <a:close/>
                  <a:moveTo>
                    <a:pt x="31576" y="21611"/>
                  </a:moveTo>
                  <a:cubicBezTo>
                    <a:pt x="32314" y="21682"/>
                    <a:pt x="33017" y="21742"/>
                    <a:pt x="33755" y="21813"/>
                  </a:cubicBezTo>
                  <a:cubicBezTo>
                    <a:pt x="33779" y="21623"/>
                    <a:pt x="33814" y="21444"/>
                    <a:pt x="33814" y="21265"/>
                  </a:cubicBezTo>
                  <a:cubicBezTo>
                    <a:pt x="33803" y="20634"/>
                    <a:pt x="33779" y="20015"/>
                    <a:pt x="33755" y="19384"/>
                  </a:cubicBezTo>
                  <a:cubicBezTo>
                    <a:pt x="33755" y="19146"/>
                    <a:pt x="33791" y="18896"/>
                    <a:pt x="33779" y="18658"/>
                  </a:cubicBezTo>
                  <a:cubicBezTo>
                    <a:pt x="33755" y="18253"/>
                    <a:pt x="33695" y="17860"/>
                    <a:pt x="33672" y="17467"/>
                  </a:cubicBezTo>
                  <a:cubicBezTo>
                    <a:pt x="33636" y="17098"/>
                    <a:pt x="33564" y="16729"/>
                    <a:pt x="33433" y="16408"/>
                  </a:cubicBezTo>
                  <a:cubicBezTo>
                    <a:pt x="32660" y="16265"/>
                    <a:pt x="31909" y="16134"/>
                    <a:pt x="31136" y="15979"/>
                  </a:cubicBezTo>
                  <a:cubicBezTo>
                    <a:pt x="31136" y="16253"/>
                    <a:pt x="31124" y="16503"/>
                    <a:pt x="31136" y="16741"/>
                  </a:cubicBezTo>
                  <a:lnTo>
                    <a:pt x="31362" y="19598"/>
                  </a:lnTo>
                  <a:cubicBezTo>
                    <a:pt x="31433" y="20241"/>
                    <a:pt x="31493" y="20884"/>
                    <a:pt x="31576" y="21611"/>
                  </a:cubicBezTo>
                  <a:close/>
                  <a:moveTo>
                    <a:pt x="30516" y="22766"/>
                  </a:moveTo>
                  <a:cubicBezTo>
                    <a:pt x="30814" y="22789"/>
                    <a:pt x="31076" y="22801"/>
                    <a:pt x="31350" y="22813"/>
                  </a:cubicBezTo>
                  <a:cubicBezTo>
                    <a:pt x="32112" y="22873"/>
                    <a:pt x="32850" y="22932"/>
                    <a:pt x="33612" y="22992"/>
                  </a:cubicBezTo>
                  <a:cubicBezTo>
                    <a:pt x="33660" y="22992"/>
                    <a:pt x="33695" y="22992"/>
                    <a:pt x="33743" y="22968"/>
                  </a:cubicBezTo>
                  <a:cubicBezTo>
                    <a:pt x="33803" y="22932"/>
                    <a:pt x="33850" y="22885"/>
                    <a:pt x="33922" y="22825"/>
                  </a:cubicBezTo>
                  <a:cubicBezTo>
                    <a:pt x="33898" y="22646"/>
                    <a:pt x="33862" y="22456"/>
                    <a:pt x="33838" y="22265"/>
                  </a:cubicBezTo>
                  <a:cubicBezTo>
                    <a:pt x="33374" y="22254"/>
                    <a:pt x="32945" y="22254"/>
                    <a:pt x="32529" y="22218"/>
                  </a:cubicBezTo>
                  <a:cubicBezTo>
                    <a:pt x="32255" y="22206"/>
                    <a:pt x="31993" y="22158"/>
                    <a:pt x="31731" y="22099"/>
                  </a:cubicBezTo>
                  <a:cubicBezTo>
                    <a:pt x="31433" y="22027"/>
                    <a:pt x="31243" y="21813"/>
                    <a:pt x="31124" y="21539"/>
                  </a:cubicBezTo>
                  <a:cubicBezTo>
                    <a:pt x="30933" y="21075"/>
                    <a:pt x="30862" y="20587"/>
                    <a:pt x="30874" y="20087"/>
                  </a:cubicBezTo>
                  <a:cubicBezTo>
                    <a:pt x="30897" y="19408"/>
                    <a:pt x="30743" y="18717"/>
                    <a:pt x="30778" y="18027"/>
                  </a:cubicBezTo>
                  <a:cubicBezTo>
                    <a:pt x="30814" y="17396"/>
                    <a:pt x="30743" y="16777"/>
                    <a:pt x="30707" y="16146"/>
                  </a:cubicBezTo>
                  <a:cubicBezTo>
                    <a:pt x="30695" y="15896"/>
                    <a:pt x="30743" y="15657"/>
                    <a:pt x="30874" y="15479"/>
                  </a:cubicBezTo>
                  <a:cubicBezTo>
                    <a:pt x="31183" y="15348"/>
                    <a:pt x="31457" y="15324"/>
                    <a:pt x="31755" y="15443"/>
                  </a:cubicBezTo>
                  <a:cubicBezTo>
                    <a:pt x="32064" y="15562"/>
                    <a:pt x="32386" y="15646"/>
                    <a:pt x="32719" y="15729"/>
                  </a:cubicBezTo>
                  <a:cubicBezTo>
                    <a:pt x="32910" y="15788"/>
                    <a:pt x="33100" y="15824"/>
                    <a:pt x="33314" y="15705"/>
                  </a:cubicBezTo>
                  <a:cubicBezTo>
                    <a:pt x="33314" y="15646"/>
                    <a:pt x="33338" y="15562"/>
                    <a:pt x="33326" y="15503"/>
                  </a:cubicBezTo>
                  <a:cubicBezTo>
                    <a:pt x="33302" y="15360"/>
                    <a:pt x="33255" y="15205"/>
                    <a:pt x="33219" y="15074"/>
                  </a:cubicBezTo>
                  <a:cubicBezTo>
                    <a:pt x="32802" y="14991"/>
                    <a:pt x="32421" y="14884"/>
                    <a:pt x="32017" y="14812"/>
                  </a:cubicBezTo>
                  <a:cubicBezTo>
                    <a:pt x="31909" y="14776"/>
                    <a:pt x="31790" y="14765"/>
                    <a:pt x="31695" y="14765"/>
                  </a:cubicBezTo>
                  <a:cubicBezTo>
                    <a:pt x="31159" y="14788"/>
                    <a:pt x="30635" y="14836"/>
                    <a:pt x="30052" y="14884"/>
                  </a:cubicBezTo>
                  <a:cubicBezTo>
                    <a:pt x="29981" y="15646"/>
                    <a:pt x="29969" y="16396"/>
                    <a:pt x="29945" y="17146"/>
                  </a:cubicBezTo>
                  <a:cubicBezTo>
                    <a:pt x="29945" y="17729"/>
                    <a:pt x="29993" y="18301"/>
                    <a:pt x="30004" y="18884"/>
                  </a:cubicBezTo>
                  <a:cubicBezTo>
                    <a:pt x="30028" y="19872"/>
                    <a:pt x="30100" y="20849"/>
                    <a:pt x="30219" y="21813"/>
                  </a:cubicBezTo>
                  <a:cubicBezTo>
                    <a:pt x="30266" y="22158"/>
                    <a:pt x="30350" y="22444"/>
                    <a:pt x="30516" y="22766"/>
                  </a:cubicBezTo>
                  <a:close/>
                  <a:moveTo>
                    <a:pt x="8954" y="9014"/>
                  </a:moveTo>
                  <a:cubicBezTo>
                    <a:pt x="8597" y="8895"/>
                    <a:pt x="8252" y="8776"/>
                    <a:pt x="7918" y="8657"/>
                  </a:cubicBezTo>
                  <a:cubicBezTo>
                    <a:pt x="7704" y="8585"/>
                    <a:pt x="7490" y="8585"/>
                    <a:pt x="7264" y="8657"/>
                  </a:cubicBezTo>
                  <a:cubicBezTo>
                    <a:pt x="6823" y="8811"/>
                    <a:pt x="6371" y="8919"/>
                    <a:pt x="5930" y="9061"/>
                  </a:cubicBezTo>
                  <a:cubicBezTo>
                    <a:pt x="5144" y="9300"/>
                    <a:pt x="4370" y="9573"/>
                    <a:pt x="3561" y="9788"/>
                  </a:cubicBezTo>
                  <a:cubicBezTo>
                    <a:pt x="2882" y="9990"/>
                    <a:pt x="2239" y="10323"/>
                    <a:pt x="1584" y="10597"/>
                  </a:cubicBezTo>
                  <a:cubicBezTo>
                    <a:pt x="1429" y="10657"/>
                    <a:pt x="1394" y="10776"/>
                    <a:pt x="1513" y="10943"/>
                  </a:cubicBezTo>
                  <a:cubicBezTo>
                    <a:pt x="2346" y="11181"/>
                    <a:pt x="3156" y="11514"/>
                    <a:pt x="3965" y="11597"/>
                  </a:cubicBezTo>
                  <a:cubicBezTo>
                    <a:pt x="4430" y="11312"/>
                    <a:pt x="4799" y="11062"/>
                    <a:pt x="5180" y="10835"/>
                  </a:cubicBezTo>
                  <a:cubicBezTo>
                    <a:pt x="5835" y="10443"/>
                    <a:pt x="6478" y="10062"/>
                    <a:pt x="7204" y="9812"/>
                  </a:cubicBezTo>
                  <a:cubicBezTo>
                    <a:pt x="7740" y="9609"/>
                    <a:pt x="8252" y="9311"/>
                    <a:pt x="8835" y="9181"/>
                  </a:cubicBezTo>
                  <a:cubicBezTo>
                    <a:pt x="8859" y="9169"/>
                    <a:pt x="8895" y="9097"/>
                    <a:pt x="8954" y="9014"/>
                  </a:cubicBezTo>
                  <a:close/>
                  <a:moveTo>
                    <a:pt x="14967" y="16515"/>
                  </a:moveTo>
                  <a:cubicBezTo>
                    <a:pt x="14872" y="16658"/>
                    <a:pt x="14824" y="16681"/>
                    <a:pt x="14824" y="16729"/>
                  </a:cubicBezTo>
                  <a:cubicBezTo>
                    <a:pt x="14681" y="17515"/>
                    <a:pt x="14514" y="18301"/>
                    <a:pt x="14383" y="19098"/>
                  </a:cubicBezTo>
                  <a:cubicBezTo>
                    <a:pt x="14312" y="19527"/>
                    <a:pt x="14288" y="19968"/>
                    <a:pt x="14193" y="20408"/>
                  </a:cubicBezTo>
                  <a:cubicBezTo>
                    <a:pt x="13967" y="21396"/>
                    <a:pt x="13693" y="22396"/>
                    <a:pt x="13479" y="23397"/>
                  </a:cubicBezTo>
                  <a:cubicBezTo>
                    <a:pt x="13395" y="23718"/>
                    <a:pt x="13276" y="24063"/>
                    <a:pt x="13300" y="24468"/>
                  </a:cubicBezTo>
                  <a:cubicBezTo>
                    <a:pt x="14193" y="23980"/>
                    <a:pt x="14943" y="23361"/>
                    <a:pt x="15741" y="22849"/>
                  </a:cubicBezTo>
                  <a:cubicBezTo>
                    <a:pt x="15646" y="21753"/>
                    <a:pt x="15384" y="20730"/>
                    <a:pt x="15360" y="19694"/>
                  </a:cubicBezTo>
                  <a:cubicBezTo>
                    <a:pt x="15038" y="18682"/>
                    <a:pt x="15265" y="17586"/>
                    <a:pt x="14967" y="16515"/>
                  </a:cubicBezTo>
                  <a:close/>
                  <a:moveTo>
                    <a:pt x="20884" y="27254"/>
                  </a:moveTo>
                  <a:cubicBezTo>
                    <a:pt x="21396" y="27052"/>
                    <a:pt x="21706" y="26695"/>
                    <a:pt x="22015" y="26373"/>
                  </a:cubicBezTo>
                  <a:cubicBezTo>
                    <a:pt x="22444" y="25921"/>
                    <a:pt x="22837" y="25432"/>
                    <a:pt x="22956" y="24790"/>
                  </a:cubicBezTo>
                  <a:cubicBezTo>
                    <a:pt x="23099" y="24016"/>
                    <a:pt x="23075" y="23266"/>
                    <a:pt x="22765" y="22515"/>
                  </a:cubicBezTo>
                  <a:cubicBezTo>
                    <a:pt x="22432" y="21730"/>
                    <a:pt x="21884" y="21134"/>
                    <a:pt x="21230" y="20622"/>
                  </a:cubicBezTo>
                  <a:cubicBezTo>
                    <a:pt x="21039" y="20480"/>
                    <a:pt x="20813" y="20372"/>
                    <a:pt x="20539" y="20372"/>
                  </a:cubicBezTo>
                  <a:cubicBezTo>
                    <a:pt x="20420" y="20372"/>
                    <a:pt x="20289" y="20420"/>
                    <a:pt x="20158" y="20468"/>
                  </a:cubicBezTo>
                  <a:cubicBezTo>
                    <a:pt x="20158" y="20587"/>
                    <a:pt x="20170" y="20670"/>
                    <a:pt x="20170" y="20765"/>
                  </a:cubicBezTo>
                  <a:cubicBezTo>
                    <a:pt x="20206" y="21122"/>
                    <a:pt x="20348" y="21372"/>
                    <a:pt x="20634" y="21599"/>
                  </a:cubicBezTo>
                  <a:cubicBezTo>
                    <a:pt x="21003" y="21873"/>
                    <a:pt x="21277" y="22254"/>
                    <a:pt x="21515" y="22670"/>
                  </a:cubicBezTo>
                  <a:cubicBezTo>
                    <a:pt x="22075" y="23635"/>
                    <a:pt x="21956" y="24540"/>
                    <a:pt x="21372" y="25432"/>
                  </a:cubicBezTo>
                  <a:cubicBezTo>
                    <a:pt x="21170" y="25742"/>
                    <a:pt x="20896" y="26016"/>
                    <a:pt x="20658" y="26314"/>
                  </a:cubicBezTo>
                  <a:cubicBezTo>
                    <a:pt x="20706" y="26599"/>
                    <a:pt x="20658" y="26921"/>
                    <a:pt x="20884" y="27254"/>
                  </a:cubicBezTo>
                  <a:close/>
                  <a:moveTo>
                    <a:pt x="20170" y="19777"/>
                  </a:moveTo>
                  <a:cubicBezTo>
                    <a:pt x="20337" y="19777"/>
                    <a:pt x="20515" y="19837"/>
                    <a:pt x="20634" y="19765"/>
                  </a:cubicBezTo>
                  <a:cubicBezTo>
                    <a:pt x="21051" y="19539"/>
                    <a:pt x="21468" y="19313"/>
                    <a:pt x="21813" y="19015"/>
                  </a:cubicBezTo>
                  <a:cubicBezTo>
                    <a:pt x="22194" y="18682"/>
                    <a:pt x="22504" y="18277"/>
                    <a:pt x="22908" y="17943"/>
                  </a:cubicBezTo>
                  <a:cubicBezTo>
                    <a:pt x="23146" y="17753"/>
                    <a:pt x="23123" y="17539"/>
                    <a:pt x="22825" y="17348"/>
                  </a:cubicBezTo>
                  <a:cubicBezTo>
                    <a:pt x="22587" y="17181"/>
                    <a:pt x="22325" y="17051"/>
                    <a:pt x="22075" y="16908"/>
                  </a:cubicBezTo>
                  <a:cubicBezTo>
                    <a:pt x="21908" y="16800"/>
                    <a:pt x="21742" y="16681"/>
                    <a:pt x="21575" y="16574"/>
                  </a:cubicBezTo>
                  <a:lnTo>
                    <a:pt x="19825" y="15455"/>
                  </a:lnTo>
                  <a:cubicBezTo>
                    <a:pt x="19801" y="15443"/>
                    <a:pt x="19741" y="15455"/>
                    <a:pt x="19634" y="15455"/>
                  </a:cubicBezTo>
                  <a:cubicBezTo>
                    <a:pt x="19765" y="16169"/>
                    <a:pt x="19848" y="16872"/>
                    <a:pt x="19932" y="17574"/>
                  </a:cubicBezTo>
                  <a:cubicBezTo>
                    <a:pt x="20051" y="18277"/>
                    <a:pt x="20098" y="18991"/>
                    <a:pt x="20170" y="19777"/>
                  </a:cubicBezTo>
                  <a:close/>
                  <a:moveTo>
                    <a:pt x="33922" y="4906"/>
                  </a:moveTo>
                  <a:cubicBezTo>
                    <a:pt x="34529" y="5501"/>
                    <a:pt x="35053" y="6073"/>
                    <a:pt x="35696" y="6537"/>
                  </a:cubicBezTo>
                  <a:cubicBezTo>
                    <a:pt x="35886" y="6680"/>
                    <a:pt x="36112" y="6799"/>
                    <a:pt x="36279" y="6978"/>
                  </a:cubicBezTo>
                  <a:cubicBezTo>
                    <a:pt x="36529" y="7264"/>
                    <a:pt x="36779" y="7276"/>
                    <a:pt x="37112" y="7168"/>
                  </a:cubicBezTo>
                  <a:cubicBezTo>
                    <a:pt x="37648" y="6990"/>
                    <a:pt x="38196" y="6918"/>
                    <a:pt x="38744" y="7025"/>
                  </a:cubicBezTo>
                  <a:cubicBezTo>
                    <a:pt x="38875" y="7049"/>
                    <a:pt x="39029" y="7025"/>
                    <a:pt x="39196" y="7025"/>
                  </a:cubicBezTo>
                  <a:cubicBezTo>
                    <a:pt x="39172" y="6954"/>
                    <a:pt x="39196" y="6895"/>
                    <a:pt x="39160" y="6859"/>
                  </a:cubicBezTo>
                  <a:cubicBezTo>
                    <a:pt x="38851" y="6323"/>
                    <a:pt x="38410" y="5906"/>
                    <a:pt x="37970" y="5501"/>
                  </a:cubicBezTo>
                  <a:cubicBezTo>
                    <a:pt x="37708" y="5275"/>
                    <a:pt x="37386" y="5132"/>
                    <a:pt x="37029" y="5037"/>
                  </a:cubicBezTo>
                  <a:cubicBezTo>
                    <a:pt x="36041" y="4835"/>
                    <a:pt x="35029" y="4835"/>
                    <a:pt x="33922" y="4906"/>
                  </a:cubicBezTo>
                  <a:close/>
                  <a:moveTo>
                    <a:pt x="17777" y="5025"/>
                  </a:moveTo>
                  <a:cubicBezTo>
                    <a:pt x="18134" y="5109"/>
                    <a:pt x="18479" y="5049"/>
                    <a:pt x="18836" y="4966"/>
                  </a:cubicBezTo>
                  <a:cubicBezTo>
                    <a:pt x="19753" y="4787"/>
                    <a:pt x="20646" y="4537"/>
                    <a:pt x="21539" y="4251"/>
                  </a:cubicBezTo>
                  <a:cubicBezTo>
                    <a:pt x="22123" y="4061"/>
                    <a:pt x="22706" y="3942"/>
                    <a:pt x="23301" y="3870"/>
                  </a:cubicBezTo>
                  <a:cubicBezTo>
                    <a:pt x="23920" y="3799"/>
                    <a:pt x="24551" y="3739"/>
                    <a:pt x="25206" y="3680"/>
                  </a:cubicBezTo>
                  <a:cubicBezTo>
                    <a:pt x="25111" y="3394"/>
                    <a:pt x="25051" y="3168"/>
                    <a:pt x="24968" y="2906"/>
                  </a:cubicBezTo>
                  <a:cubicBezTo>
                    <a:pt x="24754" y="2906"/>
                    <a:pt x="24551" y="2882"/>
                    <a:pt x="24349" y="2882"/>
                  </a:cubicBezTo>
                  <a:cubicBezTo>
                    <a:pt x="23289" y="2930"/>
                    <a:pt x="22301" y="3239"/>
                    <a:pt x="21265" y="3454"/>
                  </a:cubicBezTo>
                  <a:cubicBezTo>
                    <a:pt x="20849" y="3537"/>
                    <a:pt x="20456" y="3680"/>
                    <a:pt x="20051" y="3811"/>
                  </a:cubicBezTo>
                  <a:cubicBezTo>
                    <a:pt x="19360" y="4037"/>
                    <a:pt x="18694" y="4251"/>
                    <a:pt x="18027" y="4478"/>
                  </a:cubicBezTo>
                  <a:cubicBezTo>
                    <a:pt x="17753" y="4573"/>
                    <a:pt x="17705" y="4763"/>
                    <a:pt x="17777" y="5025"/>
                  </a:cubicBezTo>
                  <a:close/>
                  <a:moveTo>
                    <a:pt x="25278" y="4430"/>
                  </a:moveTo>
                  <a:cubicBezTo>
                    <a:pt x="25182" y="4418"/>
                    <a:pt x="25123" y="4394"/>
                    <a:pt x="25063" y="4406"/>
                  </a:cubicBezTo>
                  <a:cubicBezTo>
                    <a:pt x="24504" y="4489"/>
                    <a:pt x="23920" y="4585"/>
                    <a:pt x="23373" y="4704"/>
                  </a:cubicBezTo>
                  <a:cubicBezTo>
                    <a:pt x="22623" y="4847"/>
                    <a:pt x="21884" y="5001"/>
                    <a:pt x="21158" y="5168"/>
                  </a:cubicBezTo>
                  <a:cubicBezTo>
                    <a:pt x="20599" y="5275"/>
                    <a:pt x="20027" y="5359"/>
                    <a:pt x="19456" y="5478"/>
                  </a:cubicBezTo>
                  <a:cubicBezTo>
                    <a:pt x="18979" y="5561"/>
                    <a:pt x="18491" y="5621"/>
                    <a:pt x="18039" y="5823"/>
                  </a:cubicBezTo>
                  <a:cubicBezTo>
                    <a:pt x="18039" y="5906"/>
                    <a:pt x="18039" y="5966"/>
                    <a:pt x="18062" y="6025"/>
                  </a:cubicBezTo>
                  <a:cubicBezTo>
                    <a:pt x="18074" y="6121"/>
                    <a:pt x="18086" y="6204"/>
                    <a:pt x="18122" y="6287"/>
                  </a:cubicBezTo>
                  <a:cubicBezTo>
                    <a:pt x="18182" y="6502"/>
                    <a:pt x="18277" y="6609"/>
                    <a:pt x="18491" y="6585"/>
                  </a:cubicBezTo>
                  <a:cubicBezTo>
                    <a:pt x="18682" y="6573"/>
                    <a:pt x="18896" y="6525"/>
                    <a:pt x="19086" y="6490"/>
                  </a:cubicBezTo>
                  <a:cubicBezTo>
                    <a:pt x="19682" y="6335"/>
                    <a:pt x="20277" y="6133"/>
                    <a:pt x="20884" y="6037"/>
                  </a:cubicBezTo>
                  <a:cubicBezTo>
                    <a:pt x="21551" y="5930"/>
                    <a:pt x="22182" y="5728"/>
                    <a:pt x="22825" y="5561"/>
                  </a:cubicBezTo>
                  <a:cubicBezTo>
                    <a:pt x="23146" y="5490"/>
                    <a:pt x="23456" y="5371"/>
                    <a:pt x="23789" y="5311"/>
                  </a:cubicBezTo>
                  <a:cubicBezTo>
                    <a:pt x="24206" y="5240"/>
                    <a:pt x="24623" y="5204"/>
                    <a:pt x="25051" y="5144"/>
                  </a:cubicBezTo>
                  <a:cubicBezTo>
                    <a:pt x="25206" y="5132"/>
                    <a:pt x="25349" y="5073"/>
                    <a:pt x="25516" y="5037"/>
                  </a:cubicBezTo>
                  <a:cubicBezTo>
                    <a:pt x="25397" y="4811"/>
                    <a:pt x="25337" y="4632"/>
                    <a:pt x="25278" y="4430"/>
                  </a:cubicBezTo>
                  <a:close/>
                  <a:moveTo>
                    <a:pt x="39756" y="23147"/>
                  </a:moveTo>
                  <a:cubicBezTo>
                    <a:pt x="39768" y="23099"/>
                    <a:pt x="39815" y="23063"/>
                    <a:pt x="39815" y="23027"/>
                  </a:cubicBezTo>
                  <a:cubicBezTo>
                    <a:pt x="39970" y="22158"/>
                    <a:pt x="40006" y="21301"/>
                    <a:pt x="39946" y="20432"/>
                  </a:cubicBezTo>
                  <a:cubicBezTo>
                    <a:pt x="39922" y="20015"/>
                    <a:pt x="39994" y="19598"/>
                    <a:pt x="39875" y="19182"/>
                  </a:cubicBezTo>
                  <a:cubicBezTo>
                    <a:pt x="40030" y="18575"/>
                    <a:pt x="39851" y="17943"/>
                    <a:pt x="39970" y="17324"/>
                  </a:cubicBezTo>
                  <a:cubicBezTo>
                    <a:pt x="40065" y="16800"/>
                    <a:pt x="39875" y="16539"/>
                    <a:pt x="39375" y="16336"/>
                  </a:cubicBezTo>
                  <a:cubicBezTo>
                    <a:pt x="39041" y="16205"/>
                    <a:pt x="38696" y="16098"/>
                    <a:pt x="38327" y="15967"/>
                  </a:cubicBezTo>
                  <a:cubicBezTo>
                    <a:pt x="38255" y="16241"/>
                    <a:pt x="38279" y="16455"/>
                    <a:pt x="38386" y="16658"/>
                  </a:cubicBezTo>
                  <a:cubicBezTo>
                    <a:pt x="38684" y="16753"/>
                    <a:pt x="38958" y="16860"/>
                    <a:pt x="39220" y="16955"/>
                  </a:cubicBezTo>
                  <a:cubicBezTo>
                    <a:pt x="39458" y="17027"/>
                    <a:pt x="39589" y="17193"/>
                    <a:pt x="39613" y="17443"/>
                  </a:cubicBezTo>
                  <a:cubicBezTo>
                    <a:pt x="39625" y="17908"/>
                    <a:pt x="39672" y="18384"/>
                    <a:pt x="39672" y="18836"/>
                  </a:cubicBezTo>
                  <a:cubicBezTo>
                    <a:pt x="39649" y="19432"/>
                    <a:pt x="39708" y="20051"/>
                    <a:pt x="39613" y="20646"/>
                  </a:cubicBezTo>
                  <a:cubicBezTo>
                    <a:pt x="39577" y="20837"/>
                    <a:pt x="39577" y="21039"/>
                    <a:pt x="39577" y="21242"/>
                  </a:cubicBezTo>
                  <a:cubicBezTo>
                    <a:pt x="39565" y="21789"/>
                    <a:pt x="39529" y="22313"/>
                    <a:pt x="38994" y="22635"/>
                  </a:cubicBezTo>
                  <a:cubicBezTo>
                    <a:pt x="38875" y="22706"/>
                    <a:pt x="38910" y="22992"/>
                    <a:pt x="39053" y="23027"/>
                  </a:cubicBezTo>
                  <a:cubicBezTo>
                    <a:pt x="39279" y="23099"/>
                    <a:pt x="39494" y="23266"/>
                    <a:pt x="39756" y="23147"/>
                  </a:cubicBezTo>
                  <a:close/>
                  <a:moveTo>
                    <a:pt x="15657" y="6263"/>
                  </a:moveTo>
                  <a:cubicBezTo>
                    <a:pt x="14824" y="6490"/>
                    <a:pt x="14038" y="6716"/>
                    <a:pt x="13157" y="6954"/>
                  </a:cubicBezTo>
                  <a:cubicBezTo>
                    <a:pt x="13383" y="7085"/>
                    <a:pt x="13514" y="7216"/>
                    <a:pt x="13669" y="7264"/>
                  </a:cubicBezTo>
                  <a:cubicBezTo>
                    <a:pt x="14086" y="7371"/>
                    <a:pt x="14455" y="7526"/>
                    <a:pt x="14788" y="7728"/>
                  </a:cubicBezTo>
                  <a:cubicBezTo>
                    <a:pt x="15181" y="7585"/>
                    <a:pt x="15538" y="7466"/>
                    <a:pt x="15896" y="7371"/>
                  </a:cubicBezTo>
                  <a:cubicBezTo>
                    <a:pt x="15991" y="6954"/>
                    <a:pt x="15824" y="6633"/>
                    <a:pt x="15657" y="6263"/>
                  </a:cubicBezTo>
                  <a:close/>
                  <a:moveTo>
                    <a:pt x="38434" y="17277"/>
                  </a:moveTo>
                  <a:cubicBezTo>
                    <a:pt x="38386" y="17408"/>
                    <a:pt x="38375" y="17455"/>
                    <a:pt x="38375" y="17491"/>
                  </a:cubicBezTo>
                  <a:cubicBezTo>
                    <a:pt x="38517" y="18896"/>
                    <a:pt x="38672" y="20325"/>
                    <a:pt x="38815" y="21742"/>
                  </a:cubicBezTo>
                  <a:cubicBezTo>
                    <a:pt x="38815" y="21753"/>
                    <a:pt x="38839" y="21789"/>
                    <a:pt x="38851" y="21801"/>
                  </a:cubicBezTo>
                  <a:cubicBezTo>
                    <a:pt x="38863" y="21813"/>
                    <a:pt x="38898" y="21801"/>
                    <a:pt x="38958" y="21789"/>
                  </a:cubicBezTo>
                  <a:cubicBezTo>
                    <a:pt x="38970" y="21730"/>
                    <a:pt x="39017" y="21634"/>
                    <a:pt x="39017" y="21563"/>
                  </a:cubicBezTo>
                  <a:cubicBezTo>
                    <a:pt x="39029" y="21420"/>
                    <a:pt x="39041" y="21253"/>
                    <a:pt x="39041" y="21099"/>
                  </a:cubicBezTo>
                  <a:cubicBezTo>
                    <a:pt x="39041" y="20563"/>
                    <a:pt x="38970" y="20027"/>
                    <a:pt x="39137" y="19491"/>
                  </a:cubicBezTo>
                  <a:cubicBezTo>
                    <a:pt x="39148" y="19432"/>
                    <a:pt x="39148" y="19360"/>
                    <a:pt x="39137" y="19301"/>
                  </a:cubicBezTo>
                  <a:cubicBezTo>
                    <a:pt x="39017" y="18717"/>
                    <a:pt x="39041" y="18158"/>
                    <a:pt x="39160" y="17551"/>
                  </a:cubicBezTo>
                  <a:cubicBezTo>
                    <a:pt x="38922" y="17455"/>
                    <a:pt x="38696" y="17372"/>
                    <a:pt x="38434" y="17277"/>
                  </a:cubicBezTo>
                  <a:close/>
                  <a:moveTo>
                    <a:pt x="18122" y="9157"/>
                  </a:moveTo>
                  <a:cubicBezTo>
                    <a:pt x="17967" y="8692"/>
                    <a:pt x="17527" y="8585"/>
                    <a:pt x="17253" y="8288"/>
                  </a:cubicBezTo>
                  <a:cubicBezTo>
                    <a:pt x="17146" y="8180"/>
                    <a:pt x="17015" y="8216"/>
                    <a:pt x="16884" y="8216"/>
                  </a:cubicBezTo>
                  <a:cubicBezTo>
                    <a:pt x="16812" y="8216"/>
                    <a:pt x="16729" y="8145"/>
                    <a:pt x="16646" y="8109"/>
                  </a:cubicBezTo>
                  <a:cubicBezTo>
                    <a:pt x="16467" y="8038"/>
                    <a:pt x="16277" y="7966"/>
                    <a:pt x="16098" y="7907"/>
                  </a:cubicBezTo>
                  <a:cubicBezTo>
                    <a:pt x="15931" y="7859"/>
                    <a:pt x="15800" y="7907"/>
                    <a:pt x="15657" y="8002"/>
                  </a:cubicBezTo>
                  <a:cubicBezTo>
                    <a:pt x="15479" y="8157"/>
                    <a:pt x="15503" y="8419"/>
                    <a:pt x="15741" y="8466"/>
                  </a:cubicBezTo>
                  <a:cubicBezTo>
                    <a:pt x="16241" y="8573"/>
                    <a:pt x="16610" y="8883"/>
                    <a:pt x="17003" y="9181"/>
                  </a:cubicBezTo>
                  <a:cubicBezTo>
                    <a:pt x="17193" y="9335"/>
                    <a:pt x="17384" y="9466"/>
                    <a:pt x="17562" y="9585"/>
                  </a:cubicBezTo>
                  <a:cubicBezTo>
                    <a:pt x="17824" y="9526"/>
                    <a:pt x="18015" y="9407"/>
                    <a:pt x="18122" y="9157"/>
                  </a:cubicBezTo>
                  <a:close/>
                  <a:moveTo>
                    <a:pt x="20360" y="22051"/>
                  </a:moveTo>
                  <a:cubicBezTo>
                    <a:pt x="20325" y="22194"/>
                    <a:pt x="20301" y="22230"/>
                    <a:pt x="20301" y="22265"/>
                  </a:cubicBezTo>
                  <a:cubicBezTo>
                    <a:pt x="20360" y="22968"/>
                    <a:pt x="20503" y="23658"/>
                    <a:pt x="20468" y="24373"/>
                  </a:cubicBezTo>
                  <a:cubicBezTo>
                    <a:pt x="20456" y="24575"/>
                    <a:pt x="20515" y="24778"/>
                    <a:pt x="20575" y="24956"/>
                  </a:cubicBezTo>
                  <a:cubicBezTo>
                    <a:pt x="20599" y="25051"/>
                    <a:pt x="20599" y="25182"/>
                    <a:pt x="20777" y="25206"/>
                  </a:cubicBezTo>
                  <a:cubicBezTo>
                    <a:pt x="21349" y="24718"/>
                    <a:pt x="21194" y="24004"/>
                    <a:pt x="21253" y="23361"/>
                  </a:cubicBezTo>
                  <a:cubicBezTo>
                    <a:pt x="21051" y="22908"/>
                    <a:pt x="20932" y="22373"/>
                    <a:pt x="20360" y="22051"/>
                  </a:cubicBezTo>
                  <a:close/>
                  <a:moveTo>
                    <a:pt x="35755" y="4251"/>
                  </a:moveTo>
                  <a:cubicBezTo>
                    <a:pt x="35303" y="3930"/>
                    <a:pt x="35303" y="3930"/>
                    <a:pt x="35065" y="3870"/>
                  </a:cubicBezTo>
                  <a:cubicBezTo>
                    <a:pt x="34743" y="3799"/>
                    <a:pt x="34434" y="3704"/>
                    <a:pt x="34100" y="3620"/>
                  </a:cubicBezTo>
                  <a:cubicBezTo>
                    <a:pt x="33898" y="3561"/>
                    <a:pt x="33672" y="3501"/>
                    <a:pt x="33445" y="3466"/>
                  </a:cubicBezTo>
                  <a:cubicBezTo>
                    <a:pt x="33160" y="3418"/>
                    <a:pt x="32886" y="3418"/>
                    <a:pt x="32588" y="3537"/>
                  </a:cubicBezTo>
                  <a:cubicBezTo>
                    <a:pt x="32683" y="3823"/>
                    <a:pt x="32945" y="3894"/>
                    <a:pt x="33088" y="4097"/>
                  </a:cubicBezTo>
                  <a:cubicBezTo>
                    <a:pt x="33243" y="4299"/>
                    <a:pt x="33445" y="4347"/>
                    <a:pt x="33672" y="4335"/>
                  </a:cubicBezTo>
                  <a:cubicBezTo>
                    <a:pt x="33814" y="4335"/>
                    <a:pt x="33981" y="4311"/>
                    <a:pt x="34136" y="4311"/>
                  </a:cubicBezTo>
                  <a:cubicBezTo>
                    <a:pt x="34672" y="4311"/>
                    <a:pt x="35184" y="4287"/>
                    <a:pt x="35755" y="4251"/>
                  </a:cubicBezTo>
                  <a:close/>
                  <a:moveTo>
                    <a:pt x="28242" y="5228"/>
                  </a:moveTo>
                  <a:cubicBezTo>
                    <a:pt x="28123" y="5740"/>
                    <a:pt x="28219" y="6121"/>
                    <a:pt x="28338" y="6454"/>
                  </a:cubicBezTo>
                  <a:cubicBezTo>
                    <a:pt x="28564" y="6633"/>
                    <a:pt x="28754" y="6799"/>
                    <a:pt x="28957" y="6954"/>
                  </a:cubicBezTo>
                  <a:cubicBezTo>
                    <a:pt x="29195" y="7133"/>
                    <a:pt x="29409" y="7097"/>
                    <a:pt x="29707" y="6859"/>
                  </a:cubicBezTo>
                  <a:cubicBezTo>
                    <a:pt x="29409" y="6180"/>
                    <a:pt x="28814" y="5775"/>
                    <a:pt x="28242" y="5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084505" y="3524574"/>
              <a:ext cx="54858" cy="66010"/>
            </a:xfrm>
            <a:custGeom>
              <a:avLst/>
              <a:gdLst/>
              <a:ahLst/>
              <a:cxnLst/>
              <a:rect l="l" t="t" r="r" b="b"/>
              <a:pathLst>
                <a:path w="1584" h="1906" extrusionOk="0">
                  <a:moveTo>
                    <a:pt x="119" y="1"/>
                  </a:moveTo>
                  <a:cubicBezTo>
                    <a:pt x="715" y="536"/>
                    <a:pt x="1286" y="953"/>
                    <a:pt x="1584" y="1632"/>
                  </a:cubicBezTo>
                  <a:cubicBezTo>
                    <a:pt x="1286" y="1870"/>
                    <a:pt x="1072" y="1906"/>
                    <a:pt x="834" y="1727"/>
                  </a:cubicBezTo>
                  <a:cubicBezTo>
                    <a:pt x="631" y="1572"/>
                    <a:pt x="441" y="1406"/>
                    <a:pt x="215" y="1227"/>
                  </a:cubicBezTo>
                  <a:cubicBezTo>
                    <a:pt x="96" y="894"/>
                    <a:pt x="0" y="513"/>
                    <a:pt x="119" y="1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15"/>
          <p:cNvGrpSpPr/>
          <p:nvPr/>
        </p:nvGrpSpPr>
        <p:grpSpPr>
          <a:xfrm>
            <a:off x="5729474" y="3023924"/>
            <a:ext cx="1378648" cy="865613"/>
            <a:chOff x="2442379" y="3878368"/>
            <a:chExt cx="1512505" cy="949658"/>
          </a:xfrm>
        </p:grpSpPr>
        <p:sp>
          <p:nvSpPr>
            <p:cNvPr id="119" name="Google Shape;119;p15"/>
            <p:cNvSpPr/>
            <p:nvPr/>
          </p:nvSpPr>
          <p:spPr>
            <a:xfrm>
              <a:off x="2468354" y="4205368"/>
              <a:ext cx="1462634" cy="593393"/>
            </a:xfrm>
            <a:custGeom>
              <a:avLst/>
              <a:gdLst/>
              <a:ahLst/>
              <a:cxnLst/>
              <a:rect l="l" t="t" r="r" b="b"/>
              <a:pathLst>
                <a:path w="42233" h="17134" extrusionOk="0">
                  <a:moveTo>
                    <a:pt x="1" y="11728"/>
                  </a:moveTo>
                  <a:cubicBezTo>
                    <a:pt x="60" y="11502"/>
                    <a:pt x="179" y="11335"/>
                    <a:pt x="334" y="11204"/>
                  </a:cubicBezTo>
                  <a:cubicBezTo>
                    <a:pt x="620" y="10966"/>
                    <a:pt x="929" y="10764"/>
                    <a:pt x="1144" y="10442"/>
                  </a:cubicBezTo>
                  <a:cubicBezTo>
                    <a:pt x="1179" y="10383"/>
                    <a:pt x="1275" y="10323"/>
                    <a:pt x="1346" y="10311"/>
                  </a:cubicBezTo>
                  <a:cubicBezTo>
                    <a:pt x="1656" y="10276"/>
                    <a:pt x="1870" y="10061"/>
                    <a:pt x="2120" y="9906"/>
                  </a:cubicBezTo>
                  <a:cubicBezTo>
                    <a:pt x="2311" y="9787"/>
                    <a:pt x="2525" y="9704"/>
                    <a:pt x="2715" y="9585"/>
                  </a:cubicBezTo>
                  <a:cubicBezTo>
                    <a:pt x="3525" y="9085"/>
                    <a:pt x="4394" y="8763"/>
                    <a:pt x="5251" y="8394"/>
                  </a:cubicBezTo>
                  <a:cubicBezTo>
                    <a:pt x="5763" y="8347"/>
                    <a:pt x="6216" y="8037"/>
                    <a:pt x="6716" y="7918"/>
                  </a:cubicBezTo>
                  <a:cubicBezTo>
                    <a:pt x="7180" y="7811"/>
                    <a:pt x="7609" y="7573"/>
                    <a:pt x="8061" y="7406"/>
                  </a:cubicBezTo>
                  <a:cubicBezTo>
                    <a:pt x="8597" y="7216"/>
                    <a:pt x="9180" y="7085"/>
                    <a:pt x="9657" y="6585"/>
                  </a:cubicBezTo>
                  <a:cubicBezTo>
                    <a:pt x="9764" y="6966"/>
                    <a:pt x="9835" y="7228"/>
                    <a:pt x="9907" y="7501"/>
                  </a:cubicBezTo>
                  <a:cubicBezTo>
                    <a:pt x="10014" y="7870"/>
                    <a:pt x="10157" y="8192"/>
                    <a:pt x="10419" y="8490"/>
                  </a:cubicBezTo>
                  <a:cubicBezTo>
                    <a:pt x="10573" y="8680"/>
                    <a:pt x="10752" y="8775"/>
                    <a:pt x="11014" y="8811"/>
                  </a:cubicBezTo>
                  <a:cubicBezTo>
                    <a:pt x="11633" y="8882"/>
                    <a:pt x="12228" y="9061"/>
                    <a:pt x="12836" y="9180"/>
                  </a:cubicBezTo>
                  <a:cubicBezTo>
                    <a:pt x="13324" y="9287"/>
                    <a:pt x="13788" y="9478"/>
                    <a:pt x="14312" y="9359"/>
                  </a:cubicBezTo>
                  <a:cubicBezTo>
                    <a:pt x="14503" y="9311"/>
                    <a:pt x="14717" y="9430"/>
                    <a:pt x="14919" y="9430"/>
                  </a:cubicBezTo>
                  <a:cubicBezTo>
                    <a:pt x="15610" y="9430"/>
                    <a:pt x="16288" y="9454"/>
                    <a:pt x="16979" y="9347"/>
                  </a:cubicBezTo>
                  <a:cubicBezTo>
                    <a:pt x="17372" y="9287"/>
                    <a:pt x="17812" y="9287"/>
                    <a:pt x="18205" y="9287"/>
                  </a:cubicBezTo>
                  <a:cubicBezTo>
                    <a:pt x="18848" y="9287"/>
                    <a:pt x="19432" y="9061"/>
                    <a:pt x="20039" y="8930"/>
                  </a:cubicBezTo>
                  <a:cubicBezTo>
                    <a:pt x="20729" y="8775"/>
                    <a:pt x="21384" y="8454"/>
                    <a:pt x="22099" y="8418"/>
                  </a:cubicBezTo>
                  <a:cubicBezTo>
                    <a:pt x="22813" y="8144"/>
                    <a:pt x="23611" y="8109"/>
                    <a:pt x="24301" y="7751"/>
                  </a:cubicBezTo>
                  <a:cubicBezTo>
                    <a:pt x="24659" y="7561"/>
                    <a:pt x="25040" y="7430"/>
                    <a:pt x="25397" y="7204"/>
                  </a:cubicBezTo>
                  <a:cubicBezTo>
                    <a:pt x="25825" y="6918"/>
                    <a:pt x="26337" y="6751"/>
                    <a:pt x="26802" y="6537"/>
                  </a:cubicBezTo>
                  <a:cubicBezTo>
                    <a:pt x="27076" y="6394"/>
                    <a:pt x="27361" y="6275"/>
                    <a:pt x="27635" y="6120"/>
                  </a:cubicBezTo>
                  <a:cubicBezTo>
                    <a:pt x="28445" y="5620"/>
                    <a:pt x="29266" y="5132"/>
                    <a:pt x="30088" y="4632"/>
                  </a:cubicBezTo>
                  <a:cubicBezTo>
                    <a:pt x="30731" y="4227"/>
                    <a:pt x="31278" y="3715"/>
                    <a:pt x="31743" y="3144"/>
                  </a:cubicBezTo>
                  <a:cubicBezTo>
                    <a:pt x="31862" y="2989"/>
                    <a:pt x="31921" y="2763"/>
                    <a:pt x="31981" y="2572"/>
                  </a:cubicBezTo>
                  <a:cubicBezTo>
                    <a:pt x="32005" y="2489"/>
                    <a:pt x="31993" y="2322"/>
                    <a:pt x="31933" y="2275"/>
                  </a:cubicBezTo>
                  <a:cubicBezTo>
                    <a:pt x="31648" y="2048"/>
                    <a:pt x="31743" y="1691"/>
                    <a:pt x="31576" y="1441"/>
                  </a:cubicBezTo>
                  <a:cubicBezTo>
                    <a:pt x="31457" y="1262"/>
                    <a:pt x="31469" y="1060"/>
                    <a:pt x="31505" y="846"/>
                  </a:cubicBezTo>
                  <a:cubicBezTo>
                    <a:pt x="31778" y="762"/>
                    <a:pt x="32017" y="655"/>
                    <a:pt x="32290" y="584"/>
                  </a:cubicBezTo>
                  <a:cubicBezTo>
                    <a:pt x="32612" y="489"/>
                    <a:pt x="32945" y="429"/>
                    <a:pt x="33267" y="381"/>
                  </a:cubicBezTo>
                  <a:cubicBezTo>
                    <a:pt x="33600" y="322"/>
                    <a:pt x="33922" y="286"/>
                    <a:pt x="34255" y="239"/>
                  </a:cubicBezTo>
                  <a:cubicBezTo>
                    <a:pt x="34957" y="167"/>
                    <a:pt x="35648" y="72"/>
                    <a:pt x="36362" y="48"/>
                  </a:cubicBezTo>
                  <a:cubicBezTo>
                    <a:pt x="37101" y="0"/>
                    <a:pt x="37827" y="0"/>
                    <a:pt x="38553" y="12"/>
                  </a:cubicBezTo>
                  <a:cubicBezTo>
                    <a:pt x="39125" y="24"/>
                    <a:pt x="39684" y="48"/>
                    <a:pt x="40220" y="167"/>
                  </a:cubicBezTo>
                  <a:cubicBezTo>
                    <a:pt x="40637" y="250"/>
                    <a:pt x="41053" y="441"/>
                    <a:pt x="41434" y="667"/>
                  </a:cubicBezTo>
                  <a:cubicBezTo>
                    <a:pt x="41935" y="977"/>
                    <a:pt x="42137" y="1513"/>
                    <a:pt x="42220" y="2096"/>
                  </a:cubicBezTo>
                  <a:cubicBezTo>
                    <a:pt x="42232" y="2227"/>
                    <a:pt x="42196" y="2394"/>
                    <a:pt x="42161" y="2525"/>
                  </a:cubicBezTo>
                  <a:cubicBezTo>
                    <a:pt x="41970" y="3120"/>
                    <a:pt x="41756" y="3703"/>
                    <a:pt x="41542" y="4299"/>
                  </a:cubicBezTo>
                  <a:cubicBezTo>
                    <a:pt x="41530" y="4346"/>
                    <a:pt x="41530" y="4394"/>
                    <a:pt x="41506" y="4418"/>
                  </a:cubicBezTo>
                  <a:cubicBezTo>
                    <a:pt x="41089" y="5049"/>
                    <a:pt x="40863" y="5775"/>
                    <a:pt x="40315" y="6311"/>
                  </a:cubicBezTo>
                  <a:cubicBezTo>
                    <a:pt x="40196" y="6430"/>
                    <a:pt x="40089" y="6561"/>
                    <a:pt x="39994" y="6692"/>
                  </a:cubicBezTo>
                  <a:cubicBezTo>
                    <a:pt x="39506" y="7406"/>
                    <a:pt x="38922" y="8061"/>
                    <a:pt x="38291" y="8656"/>
                  </a:cubicBezTo>
                  <a:cubicBezTo>
                    <a:pt x="37994" y="8930"/>
                    <a:pt x="37708" y="9192"/>
                    <a:pt x="37434" y="9478"/>
                  </a:cubicBezTo>
                  <a:cubicBezTo>
                    <a:pt x="36827" y="10109"/>
                    <a:pt x="36100" y="10597"/>
                    <a:pt x="35398" y="11121"/>
                  </a:cubicBezTo>
                  <a:cubicBezTo>
                    <a:pt x="35196" y="11276"/>
                    <a:pt x="34957" y="11419"/>
                    <a:pt x="34743" y="11597"/>
                  </a:cubicBezTo>
                  <a:cubicBezTo>
                    <a:pt x="34493" y="11811"/>
                    <a:pt x="34195" y="11966"/>
                    <a:pt x="33862" y="12050"/>
                  </a:cubicBezTo>
                  <a:cubicBezTo>
                    <a:pt x="33803" y="12073"/>
                    <a:pt x="33743" y="12085"/>
                    <a:pt x="33683" y="12109"/>
                  </a:cubicBezTo>
                  <a:cubicBezTo>
                    <a:pt x="33088" y="12526"/>
                    <a:pt x="32421" y="12812"/>
                    <a:pt x="31767" y="13121"/>
                  </a:cubicBezTo>
                  <a:cubicBezTo>
                    <a:pt x="31683" y="13169"/>
                    <a:pt x="31588" y="13228"/>
                    <a:pt x="31505" y="13288"/>
                  </a:cubicBezTo>
                  <a:cubicBezTo>
                    <a:pt x="31124" y="13526"/>
                    <a:pt x="30790" y="13824"/>
                    <a:pt x="30385" y="13978"/>
                  </a:cubicBezTo>
                  <a:cubicBezTo>
                    <a:pt x="29969" y="14121"/>
                    <a:pt x="29623" y="14407"/>
                    <a:pt x="29207" y="14526"/>
                  </a:cubicBezTo>
                  <a:cubicBezTo>
                    <a:pt x="29195" y="14526"/>
                    <a:pt x="29171" y="14538"/>
                    <a:pt x="29147" y="14550"/>
                  </a:cubicBezTo>
                  <a:cubicBezTo>
                    <a:pt x="28778" y="14907"/>
                    <a:pt x="28290" y="15014"/>
                    <a:pt x="27826" y="15228"/>
                  </a:cubicBezTo>
                  <a:cubicBezTo>
                    <a:pt x="27683" y="15288"/>
                    <a:pt x="27528" y="15383"/>
                    <a:pt x="27397" y="15467"/>
                  </a:cubicBezTo>
                  <a:cubicBezTo>
                    <a:pt x="27242" y="15538"/>
                    <a:pt x="27099" y="15609"/>
                    <a:pt x="26945" y="15669"/>
                  </a:cubicBezTo>
                  <a:cubicBezTo>
                    <a:pt x="26873" y="15705"/>
                    <a:pt x="26790" y="15717"/>
                    <a:pt x="26706" y="15740"/>
                  </a:cubicBezTo>
                  <a:cubicBezTo>
                    <a:pt x="26004" y="16133"/>
                    <a:pt x="25242" y="16312"/>
                    <a:pt x="24504" y="16574"/>
                  </a:cubicBezTo>
                  <a:cubicBezTo>
                    <a:pt x="24325" y="16633"/>
                    <a:pt x="24147" y="16717"/>
                    <a:pt x="23968" y="16729"/>
                  </a:cubicBezTo>
                  <a:cubicBezTo>
                    <a:pt x="23123" y="16812"/>
                    <a:pt x="22301" y="17038"/>
                    <a:pt x="21456" y="17074"/>
                  </a:cubicBezTo>
                  <a:lnTo>
                    <a:pt x="21087" y="17074"/>
                  </a:lnTo>
                  <a:lnTo>
                    <a:pt x="18658" y="17074"/>
                  </a:lnTo>
                  <a:cubicBezTo>
                    <a:pt x="18586" y="17074"/>
                    <a:pt x="18491" y="17110"/>
                    <a:pt x="18420" y="17110"/>
                  </a:cubicBezTo>
                  <a:cubicBezTo>
                    <a:pt x="18289" y="17133"/>
                    <a:pt x="18134" y="17133"/>
                    <a:pt x="17991" y="17110"/>
                  </a:cubicBezTo>
                  <a:cubicBezTo>
                    <a:pt x="17801" y="17098"/>
                    <a:pt x="17622" y="17050"/>
                    <a:pt x="17443" y="17050"/>
                  </a:cubicBezTo>
                  <a:cubicBezTo>
                    <a:pt x="16705" y="17026"/>
                    <a:pt x="15991" y="16931"/>
                    <a:pt x="15276" y="16800"/>
                  </a:cubicBezTo>
                  <a:cubicBezTo>
                    <a:pt x="14776" y="16693"/>
                    <a:pt x="14264" y="16562"/>
                    <a:pt x="13788" y="16371"/>
                  </a:cubicBezTo>
                  <a:cubicBezTo>
                    <a:pt x="13098" y="16086"/>
                    <a:pt x="12383" y="15860"/>
                    <a:pt x="11645" y="15717"/>
                  </a:cubicBezTo>
                  <a:cubicBezTo>
                    <a:pt x="10657" y="15502"/>
                    <a:pt x="9704" y="15169"/>
                    <a:pt x="8692" y="15002"/>
                  </a:cubicBezTo>
                  <a:cubicBezTo>
                    <a:pt x="8526" y="14967"/>
                    <a:pt x="8359" y="14943"/>
                    <a:pt x="8192" y="14931"/>
                  </a:cubicBezTo>
                  <a:cubicBezTo>
                    <a:pt x="7775" y="14883"/>
                    <a:pt x="7383" y="14824"/>
                    <a:pt x="6978" y="14752"/>
                  </a:cubicBezTo>
                  <a:cubicBezTo>
                    <a:pt x="6442" y="14657"/>
                    <a:pt x="5930" y="14490"/>
                    <a:pt x="5394" y="14407"/>
                  </a:cubicBezTo>
                  <a:cubicBezTo>
                    <a:pt x="4835" y="14312"/>
                    <a:pt x="4263" y="14169"/>
                    <a:pt x="3715" y="14014"/>
                  </a:cubicBezTo>
                  <a:cubicBezTo>
                    <a:pt x="3477" y="13955"/>
                    <a:pt x="3251" y="13824"/>
                    <a:pt x="3037" y="13716"/>
                  </a:cubicBezTo>
                  <a:cubicBezTo>
                    <a:pt x="2501" y="13443"/>
                    <a:pt x="1965" y="13169"/>
                    <a:pt x="1441" y="12871"/>
                  </a:cubicBezTo>
                  <a:cubicBezTo>
                    <a:pt x="1108" y="12692"/>
                    <a:pt x="810" y="12466"/>
                    <a:pt x="513" y="12252"/>
                  </a:cubicBezTo>
                  <a:cubicBezTo>
                    <a:pt x="298" y="12133"/>
                    <a:pt x="120" y="11954"/>
                    <a:pt x="1" y="117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792064" y="3953001"/>
              <a:ext cx="688633" cy="399590"/>
            </a:xfrm>
            <a:custGeom>
              <a:avLst/>
              <a:gdLst/>
              <a:ahLst/>
              <a:cxnLst/>
              <a:rect l="l" t="t" r="r" b="b"/>
              <a:pathLst>
                <a:path w="19884" h="11538" extrusionOk="0">
                  <a:moveTo>
                    <a:pt x="36" y="5740"/>
                  </a:moveTo>
                  <a:cubicBezTo>
                    <a:pt x="214" y="5787"/>
                    <a:pt x="369" y="5799"/>
                    <a:pt x="488" y="5871"/>
                  </a:cubicBezTo>
                  <a:cubicBezTo>
                    <a:pt x="988" y="6180"/>
                    <a:pt x="1548" y="6335"/>
                    <a:pt x="2143" y="6359"/>
                  </a:cubicBezTo>
                  <a:cubicBezTo>
                    <a:pt x="2203" y="6359"/>
                    <a:pt x="2274" y="6394"/>
                    <a:pt x="2322" y="6383"/>
                  </a:cubicBezTo>
                  <a:cubicBezTo>
                    <a:pt x="2929" y="6228"/>
                    <a:pt x="3548" y="6347"/>
                    <a:pt x="4167" y="6216"/>
                  </a:cubicBezTo>
                  <a:cubicBezTo>
                    <a:pt x="5144" y="6002"/>
                    <a:pt x="6132" y="5871"/>
                    <a:pt x="7108" y="5680"/>
                  </a:cubicBezTo>
                  <a:cubicBezTo>
                    <a:pt x="7501" y="5609"/>
                    <a:pt x="7870" y="5490"/>
                    <a:pt x="8239" y="5359"/>
                  </a:cubicBezTo>
                  <a:cubicBezTo>
                    <a:pt x="9644" y="4906"/>
                    <a:pt x="11025" y="4418"/>
                    <a:pt x="12383" y="3823"/>
                  </a:cubicBezTo>
                  <a:cubicBezTo>
                    <a:pt x="13895" y="3144"/>
                    <a:pt x="15312" y="2346"/>
                    <a:pt x="16621" y="1334"/>
                  </a:cubicBezTo>
                  <a:cubicBezTo>
                    <a:pt x="16955" y="1060"/>
                    <a:pt x="17240" y="739"/>
                    <a:pt x="17550" y="441"/>
                  </a:cubicBezTo>
                  <a:cubicBezTo>
                    <a:pt x="17693" y="298"/>
                    <a:pt x="17812" y="168"/>
                    <a:pt x="17967" y="1"/>
                  </a:cubicBezTo>
                  <a:cubicBezTo>
                    <a:pt x="18252" y="525"/>
                    <a:pt x="18419" y="1060"/>
                    <a:pt x="18657" y="1549"/>
                  </a:cubicBezTo>
                  <a:cubicBezTo>
                    <a:pt x="18907" y="2061"/>
                    <a:pt x="19038" y="2608"/>
                    <a:pt x="19253" y="3132"/>
                  </a:cubicBezTo>
                  <a:cubicBezTo>
                    <a:pt x="19455" y="3656"/>
                    <a:pt x="19669" y="4168"/>
                    <a:pt x="19884" y="4716"/>
                  </a:cubicBezTo>
                  <a:cubicBezTo>
                    <a:pt x="19503" y="5216"/>
                    <a:pt x="19133" y="5704"/>
                    <a:pt x="18729" y="6168"/>
                  </a:cubicBezTo>
                  <a:cubicBezTo>
                    <a:pt x="18669" y="6240"/>
                    <a:pt x="18586" y="6347"/>
                    <a:pt x="18598" y="6418"/>
                  </a:cubicBezTo>
                  <a:cubicBezTo>
                    <a:pt x="18633" y="6656"/>
                    <a:pt x="18491" y="6752"/>
                    <a:pt x="18348" y="6871"/>
                  </a:cubicBezTo>
                  <a:cubicBezTo>
                    <a:pt x="17931" y="7180"/>
                    <a:pt x="17526" y="7502"/>
                    <a:pt x="17121" y="7835"/>
                  </a:cubicBezTo>
                  <a:cubicBezTo>
                    <a:pt x="16919" y="8002"/>
                    <a:pt x="16693" y="8145"/>
                    <a:pt x="16443" y="8264"/>
                  </a:cubicBezTo>
                  <a:cubicBezTo>
                    <a:pt x="15704" y="8609"/>
                    <a:pt x="14978" y="8978"/>
                    <a:pt x="14252" y="9323"/>
                  </a:cubicBezTo>
                  <a:cubicBezTo>
                    <a:pt x="13895" y="9490"/>
                    <a:pt x="13502" y="9585"/>
                    <a:pt x="13145" y="9728"/>
                  </a:cubicBezTo>
                  <a:cubicBezTo>
                    <a:pt x="13133" y="9728"/>
                    <a:pt x="13109" y="9728"/>
                    <a:pt x="13085" y="9740"/>
                  </a:cubicBezTo>
                  <a:cubicBezTo>
                    <a:pt x="12311" y="10216"/>
                    <a:pt x="11394" y="10264"/>
                    <a:pt x="10573" y="10609"/>
                  </a:cubicBezTo>
                  <a:cubicBezTo>
                    <a:pt x="10323" y="10705"/>
                    <a:pt x="10049" y="10740"/>
                    <a:pt x="9787" y="10800"/>
                  </a:cubicBezTo>
                  <a:cubicBezTo>
                    <a:pt x="9561" y="10859"/>
                    <a:pt x="9358" y="10931"/>
                    <a:pt x="9132" y="10990"/>
                  </a:cubicBezTo>
                  <a:cubicBezTo>
                    <a:pt x="9013" y="11014"/>
                    <a:pt x="8894" y="11050"/>
                    <a:pt x="8775" y="11062"/>
                  </a:cubicBezTo>
                  <a:cubicBezTo>
                    <a:pt x="8299" y="11133"/>
                    <a:pt x="7834" y="11193"/>
                    <a:pt x="7358" y="11276"/>
                  </a:cubicBezTo>
                  <a:cubicBezTo>
                    <a:pt x="7215" y="11288"/>
                    <a:pt x="7084" y="11300"/>
                    <a:pt x="6930" y="11312"/>
                  </a:cubicBezTo>
                  <a:cubicBezTo>
                    <a:pt x="6727" y="11347"/>
                    <a:pt x="6525" y="11371"/>
                    <a:pt x="6322" y="11407"/>
                  </a:cubicBezTo>
                  <a:cubicBezTo>
                    <a:pt x="6156" y="11419"/>
                    <a:pt x="5989" y="11455"/>
                    <a:pt x="5834" y="11455"/>
                  </a:cubicBezTo>
                  <a:cubicBezTo>
                    <a:pt x="5334" y="11478"/>
                    <a:pt x="4834" y="11467"/>
                    <a:pt x="4346" y="11514"/>
                  </a:cubicBezTo>
                  <a:cubicBezTo>
                    <a:pt x="3965" y="11538"/>
                    <a:pt x="3596" y="11490"/>
                    <a:pt x="3227" y="11455"/>
                  </a:cubicBezTo>
                  <a:cubicBezTo>
                    <a:pt x="2834" y="11407"/>
                    <a:pt x="2453" y="11300"/>
                    <a:pt x="2060" y="11240"/>
                  </a:cubicBezTo>
                  <a:cubicBezTo>
                    <a:pt x="1738" y="11193"/>
                    <a:pt x="1405" y="11169"/>
                    <a:pt x="1072" y="11157"/>
                  </a:cubicBezTo>
                  <a:cubicBezTo>
                    <a:pt x="774" y="11133"/>
                    <a:pt x="631" y="10978"/>
                    <a:pt x="548" y="10705"/>
                  </a:cubicBezTo>
                  <a:cubicBezTo>
                    <a:pt x="381" y="10240"/>
                    <a:pt x="381" y="9764"/>
                    <a:pt x="286" y="9288"/>
                  </a:cubicBezTo>
                  <a:cubicBezTo>
                    <a:pt x="250" y="9050"/>
                    <a:pt x="203" y="8800"/>
                    <a:pt x="179" y="8561"/>
                  </a:cubicBezTo>
                  <a:cubicBezTo>
                    <a:pt x="155" y="8454"/>
                    <a:pt x="131" y="8359"/>
                    <a:pt x="131" y="8252"/>
                  </a:cubicBezTo>
                  <a:cubicBezTo>
                    <a:pt x="83" y="7466"/>
                    <a:pt x="60" y="6668"/>
                    <a:pt x="24" y="5883"/>
                  </a:cubicBezTo>
                  <a:cubicBezTo>
                    <a:pt x="0" y="5883"/>
                    <a:pt x="12" y="5847"/>
                    <a:pt x="36" y="57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813501" y="4141436"/>
              <a:ext cx="733170" cy="371572"/>
            </a:xfrm>
            <a:custGeom>
              <a:avLst/>
              <a:gdLst/>
              <a:ahLst/>
              <a:cxnLst/>
              <a:rect l="l" t="t" r="r" b="b"/>
              <a:pathLst>
                <a:path w="21170" h="10729" extrusionOk="0">
                  <a:moveTo>
                    <a:pt x="179" y="6156"/>
                  </a:moveTo>
                  <a:cubicBezTo>
                    <a:pt x="1310" y="6514"/>
                    <a:pt x="2477" y="6692"/>
                    <a:pt x="3620" y="6740"/>
                  </a:cubicBezTo>
                  <a:cubicBezTo>
                    <a:pt x="4703" y="6788"/>
                    <a:pt x="5810" y="6799"/>
                    <a:pt x="6894" y="6549"/>
                  </a:cubicBezTo>
                  <a:cubicBezTo>
                    <a:pt x="7192" y="6478"/>
                    <a:pt x="7501" y="6454"/>
                    <a:pt x="7811" y="6430"/>
                  </a:cubicBezTo>
                  <a:cubicBezTo>
                    <a:pt x="7906" y="6418"/>
                    <a:pt x="7989" y="6442"/>
                    <a:pt x="8049" y="6395"/>
                  </a:cubicBezTo>
                  <a:cubicBezTo>
                    <a:pt x="8394" y="6204"/>
                    <a:pt x="8787" y="6252"/>
                    <a:pt x="9120" y="6145"/>
                  </a:cubicBezTo>
                  <a:cubicBezTo>
                    <a:pt x="9751" y="5942"/>
                    <a:pt x="10406" y="5823"/>
                    <a:pt x="11025" y="5585"/>
                  </a:cubicBezTo>
                  <a:cubicBezTo>
                    <a:pt x="11656" y="5323"/>
                    <a:pt x="12323" y="5144"/>
                    <a:pt x="12966" y="4906"/>
                  </a:cubicBezTo>
                  <a:cubicBezTo>
                    <a:pt x="13704" y="4644"/>
                    <a:pt x="14419" y="4335"/>
                    <a:pt x="15121" y="3954"/>
                  </a:cubicBezTo>
                  <a:cubicBezTo>
                    <a:pt x="15181" y="3930"/>
                    <a:pt x="15228" y="3882"/>
                    <a:pt x="15288" y="3870"/>
                  </a:cubicBezTo>
                  <a:cubicBezTo>
                    <a:pt x="16205" y="3525"/>
                    <a:pt x="17002" y="2918"/>
                    <a:pt x="17752" y="2323"/>
                  </a:cubicBezTo>
                  <a:cubicBezTo>
                    <a:pt x="18372" y="1858"/>
                    <a:pt x="18907" y="1311"/>
                    <a:pt x="19157" y="537"/>
                  </a:cubicBezTo>
                  <a:cubicBezTo>
                    <a:pt x="19217" y="346"/>
                    <a:pt x="19324" y="168"/>
                    <a:pt x="19526" y="1"/>
                  </a:cubicBezTo>
                  <a:cubicBezTo>
                    <a:pt x="19872" y="549"/>
                    <a:pt x="20134" y="1073"/>
                    <a:pt x="20348" y="1632"/>
                  </a:cubicBezTo>
                  <a:cubicBezTo>
                    <a:pt x="20455" y="1894"/>
                    <a:pt x="20539" y="2144"/>
                    <a:pt x="20634" y="2394"/>
                  </a:cubicBezTo>
                  <a:cubicBezTo>
                    <a:pt x="20884" y="3037"/>
                    <a:pt x="21110" y="3680"/>
                    <a:pt x="21146" y="4371"/>
                  </a:cubicBezTo>
                  <a:cubicBezTo>
                    <a:pt x="21170" y="4597"/>
                    <a:pt x="21110" y="4775"/>
                    <a:pt x="20955" y="4942"/>
                  </a:cubicBezTo>
                  <a:cubicBezTo>
                    <a:pt x="20646" y="5299"/>
                    <a:pt x="20312" y="5645"/>
                    <a:pt x="19919" y="5918"/>
                  </a:cubicBezTo>
                  <a:cubicBezTo>
                    <a:pt x="18979" y="6537"/>
                    <a:pt x="18026" y="7133"/>
                    <a:pt x="17062" y="7680"/>
                  </a:cubicBezTo>
                  <a:cubicBezTo>
                    <a:pt x="16979" y="7716"/>
                    <a:pt x="16907" y="7788"/>
                    <a:pt x="16836" y="7788"/>
                  </a:cubicBezTo>
                  <a:cubicBezTo>
                    <a:pt x="16478" y="7740"/>
                    <a:pt x="16193" y="7942"/>
                    <a:pt x="15895" y="8085"/>
                  </a:cubicBezTo>
                  <a:cubicBezTo>
                    <a:pt x="15169" y="8407"/>
                    <a:pt x="14443" y="8764"/>
                    <a:pt x="13704" y="9109"/>
                  </a:cubicBezTo>
                  <a:cubicBezTo>
                    <a:pt x="13621" y="9145"/>
                    <a:pt x="13514" y="9169"/>
                    <a:pt x="13407" y="9193"/>
                  </a:cubicBezTo>
                  <a:lnTo>
                    <a:pt x="11847" y="9597"/>
                  </a:lnTo>
                  <a:cubicBezTo>
                    <a:pt x="11597" y="9657"/>
                    <a:pt x="11323" y="9728"/>
                    <a:pt x="11061" y="9776"/>
                  </a:cubicBezTo>
                  <a:cubicBezTo>
                    <a:pt x="10835" y="9824"/>
                    <a:pt x="10633" y="9883"/>
                    <a:pt x="10406" y="9990"/>
                  </a:cubicBezTo>
                  <a:cubicBezTo>
                    <a:pt x="10180" y="10086"/>
                    <a:pt x="9930" y="10121"/>
                    <a:pt x="9692" y="10181"/>
                  </a:cubicBezTo>
                  <a:cubicBezTo>
                    <a:pt x="8823" y="10383"/>
                    <a:pt x="7954" y="10538"/>
                    <a:pt x="7037" y="10538"/>
                  </a:cubicBezTo>
                  <a:cubicBezTo>
                    <a:pt x="6763" y="10538"/>
                    <a:pt x="6465" y="10538"/>
                    <a:pt x="6180" y="10598"/>
                  </a:cubicBezTo>
                  <a:cubicBezTo>
                    <a:pt x="5453" y="10728"/>
                    <a:pt x="4739" y="10681"/>
                    <a:pt x="4001" y="10633"/>
                  </a:cubicBezTo>
                  <a:cubicBezTo>
                    <a:pt x="3727" y="10621"/>
                    <a:pt x="3429" y="10562"/>
                    <a:pt x="3143" y="10526"/>
                  </a:cubicBezTo>
                  <a:cubicBezTo>
                    <a:pt x="2548" y="10419"/>
                    <a:pt x="1965" y="10300"/>
                    <a:pt x="1369" y="10181"/>
                  </a:cubicBezTo>
                  <a:cubicBezTo>
                    <a:pt x="1072" y="10121"/>
                    <a:pt x="846" y="9990"/>
                    <a:pt x="703" y="9693"/>
                  </a:cubicBezTo>
                  <a:cubicBezTo>
                    <a:pt x="488" y="9288"/>
                    <a:pt x="417" y="8871"/>
                    <a:pt x="310" y="8454"/>
                  </a:cubicBezTo>
                  <a:cubicBezTo>
                    <a:pt x="238" y="8157"/>
                    <a:pt x="191" y="7847"/>
                    <a:pt x="131" y="7550"/>
                  </a:cubicBezTo>
                  <a:cubicBezTo>
                    <a:pt x="72" y="7073"/>
                    <a:pt x="0" y="6657"/>
                    <a:pt x="179" y="6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791232" y="3901883"/>
              <a:ext cx="615662" cy="243744"/>
            </a:xfrm>
            <a:custGeom>
              <a:avLst/>
              <a:gdLst/>
              <a:ahLst/>
              <a:cxnLst/>
              <a:rect l="l" t="t" r="r" b="b"/>
              <a:pathLst>
                <a:path w="17777" h="7038" extrusionOk="0">
                  <a:moveTo>
                    <a:pt x="0" y="5668"/>
                  </a:moveTo>
                  <a:cubicBezTo>
                    <a:pt x="298" y="5370"/>
                    <a:pt x="298" y="5370"/>
                    <a:pt x="334" y="5001"/>
                  </a:cubicBezTo>
                  <a:cubicBezTo>
                    <a:pt x="1119" y="4477"/>
                    <a:pt x="1953" y="3953"/>
                    <a:pt x="2763" y="3406"/>
                  </a:cubicBezTo>
                  <a:cubicBezTo>
                    <a:pt x="3394" y="2977"/>
                    <a:pt x="4084" y="2632"/>
                    <a:pt x="4751" y="2275"/>
                  </a:cubicBezTo>
                  <a:cubicBezTo>
                    <a:pt x="5406" y="1929"/>
                    <a:pt x="6108" y="1644"/>
                    <a:pt x="6834" y="1441"/>
                  </a:cubicBezTo>
                  <a:cubicBezTo>
                    <a:pt x="7085" y="1370"/>
                    <a:pt x="7358" y="1274"/>
                    <a:pt x="7608" y="1179"/>
                  </a:cubicBezTo>
                  <a:cubicBezTo>
                    <a:pt x="7739" y="1143"/>
                    <a:pt x="7882" y="1084"/>
                    <a:pt x="8025" y="1048"/>
                  </a:cubicBezTo>
                  <a:cubicBezTo>
                    <a:pt x="8918" y="846"/>
                    <a:pt x="9811" y="643"/>
                    <a:pt x="10704" y="453"/>
                  </a:cubicBezTo>
                  <a:cubicBezTo>
                    <a:pt x="10883" y="417"/>
                    <a:pt x="11073" y="417"/>
                    <a:pt x="11252" y="393"/>
                  </a:cubicBezTo>
                  <a:cubicBezTo>
                    <a:pt x="11752" y="370"/>
                    <a:pt x="12240" y="262"/>
                    <a:pt x="12728" y="191"/>
                  </a:cubicBezTo>
                  <a:cubicBezTo>
                    <a:pt x="13300" y="96"/>
                    <a:pt x="13895" y="96"/>
                    <a:pt x="14466" y="60"/>
                  </a:cubicBezTo>
                  <a:cubicBezTo>
                    <a:pt x="15002" y="12"/>
                    <a:pt x="15538" y="0"/>
                    <a:pt x="16074" y="131"/>
                  </a:cubicBezTo>
                  <a:cubicBezTo>
                    <a:pt x="16312" y="191"/>
                    <a:pt x="16574" y="179"/>
                    <a:pt x="16824" y="179"/>
                  </a:cubicBezTo>
                  <a:cubicBezTo>
                    <a:pt x="17205" y="179"/>
                    <a:pt x="17502" y="322"/>
                    <a:pt x="17669" y="679"/>
                  </a:cubicBezTo>
                  <a:cubicBezTo>
                    <a:pt x="17705" y="739"/>
                    <a:pt x="17729" y="786"/>
                    <a:pt x="17776" y="870"/>
                  </a:cubicBezTo>
                  <a:cubicBezTo>
                    <a:pt x="17610" y="1322"/>
                    <a:pt x="17312" y="1691"/>
                    <a:pt x="16943" y="1989"/>
                  </a:cubicBezTo>
                  <a:cubicBezTo>
                    <a:pt x="16455" y="2370"/>
                    <a:pt x="15943" y="2727"/>
                    <a:pt x="15443" y="3108"/>
                  </a:cubicBezTo>
                  <a:cubicBezTo>
                    <a:pt x="14907" y="3513"/>
                    <a:pt x="14288" y="3775"/>
                    <a:pt x="13716" y="4084"/>
                  </a:cubicBezTo>
                  <a:cubicBezTo>
                    <a:pt x="13264" y="4346"/>
                    <a:pt x="12788" y="4549"/>
                    <a:pt x="12311" y="4751"/>
                  </a:cubicBezTo>
                  <a:cubicBezTo>
                    <a:pt x="11704" y="5013"/>
                    <a:pt x="11073" y="5251"/>
                    <a:pt x="10454" y="5465"/>
                  </a:cubicBezTo>
                  <a:cubicBezTo>
                    <a:pt x="9930" y="5668"/>
                    <a:pt x="9394" y="5823"/>
                    <a:pt x="8859" y="6025"/>
                  </a:cubicBezTo>
                  <a:cubicBezTo>
                    <a:pt x="8811" y="6037"/>
                    <a:pt x="8787" y="6061"/>
                    <a:pt x="8739" y="6061"/>
                  </a:cubicBezTo>
                  <a:cubicBezTo>
                    <a:pt x="8073" y="6108"/>
                    <a:pt x="7477" y="6454"/>
                    <a:pt x="6811" y="6525"/>
                  </a:cubicBezTo>
                  <a:cubicBezTo>
                    <a:pt x="6311" y="6585"/>
                    <a:pt x="5822" y="6716"/>
                    <a:pt x="5334" y="6799"/>
                  </a:cubicBezTo>
                  <a:cubicBezTo>
                    <a:pt x="4846" y="6870"/>
                    <a:pt x="4346" y="6930"/>
                    <a:pt x="3846" y="6978"/>
                  </a:cubicBezTo>
                  <a:cubicBezTo>
                    <a:pt x="3263" y="7037"/>
                    <a:pt x="2679" y="6989"/>
                    <a:pt x="2108" y="6954"/>
                  </a:cubicBezTo>
                  <a:cubicBezTo>
                    <a:pt x="1370" y="6918"/>
                    <a:pt x="738" y="6632"/>
                    <a:pt x="215" y="6144"/>
                  </a:cubicBezTo>
                  <a:cubicBezTo>
                    <a:pt x="119" y="6013"/>
                    <a:pt x="84" y="5835"/>
                    <a:pt x="0" y="56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442379" y="3878368"/>
              <a:ext cx="1512505" cy="949658"/>
            </a:xfrm>
            <a:custGeom>
              <a:avLst/>
              <a:gdLst/>
              <a:ahLst/>
              <a:cxnLst/>
              <a:rect l="l" t="t" r="r" b="b"/>
              <a:pathLst>
                <a:path w="43673" h="27421" extrusionOk="0">
                  <a:moveTo>
                    <a:pt x="32040" y="9847"/>
                  </a:moveTo>
                  <a:cubicBezTo>
                    <a:pt x="32933" y="9371"/>
                    <a:pt x="33862" y="9228"/>
                    <a:pt x="34803" y="9109"/>
                  </a:cubicBezTo>
                  <a:cubicBezTo>
                    <a:pt x="35076" y="9085"/>
                    <a:pt x="35374" y="9026"/>
                    <a:pt x="35660" y="8978"/>
                  </a:cubicBezTo>
                  <a:lnTo>
                    <a:pt x="36469" y="8895"/>
                  </a:lnTo>
                  <a:cubicBezTo>
                    <a:pt x="36565" y="8871"/>
                    <a:pt x="36672" y="8907"/>
                    <a:pt x="36779" y="8871"/>
                  </a:cubicBezTo>
                  <a:cubicBezTo>
                    <a:pt x="37446" y="8680"/>
                    <a:pt x="38136" y="8740"/>
                    <a:pt x="38815" y="8800"/>
                  </a:cubicBezTo>
                  <a:cubicBezTo>
                    <a:pt x="38970" y="8811"/>
                    <a:pt x="39101" y="8835"/>
                    <a:pt x="39244" y="8835"/>
                  </a:cubicBezTo>
                  <a:cubicBezTo>
                    <a:pt x="40065" y="8776"/>
                    <a:pt x="40851" y="8895"/>
                    <a:pt x="41625" y="9169"/>
                  </a:cubicBezTo>
                  <a:cubicBezTo>
                    <a:pt x="41672" y="9192"/>
                    <a:pt x="41708" y="9216"/>
                    <a:pt x="41744" y="9216"/>
                  </a:cubicBezTo>
                  <a:cubicBezTo>
                    <a:pt x="42220" y="9216"/>
                    <a:pt x="42518" y="9550"/>
                    <a:pt x="42875" y="9800"/>
                  </a:cubicBezTo>
                  <a:cubicBezTo>
                    <a:pt x="43292" y="10097"/>
                    <a:pt x="43411" y="10526"/>
                    <a:pt x="43577" y="10943"/>
                  </a:cubicBezTo>
                  <a:cubicBezTo>
                    <a:pt x="43673" y="11181"/>
                    <a:pt x="43649" y="11478"/>
                    <a:pt x="43649" y="11752"/>
                  </a:cubicBezTo>
                  <a:cubicBezTo>
                    <a:pt x="43637" y="12109"/>
                    <a:pt x="43589" y="12443"/>
                    <a:pt x="43542" y="12800"/>
                  </a:cubicBezTo>
                  <a:cubicBezTo>
                    <a:pt x="43530" y="12907"/>
                    <a:pt x="43530" y="13026"/>
                    <a:pt x="43470" y="13098"/>
                  </a:cubicBezTo>
                  <a:cubicBezTo>
                    <a:pt x="43161" y="13550"/>
                    <a:pt x="43089" y="14110"/>
                    <a:pt x="42815" y="14574"/>
                  </a:cubicBezTo>
                  <a:cubicBezTo>
                    <a:pt x="42554" y="15026"/>
                    <a:pt x="42268" y="15455"/>
                    <a:pt x="41982" y="15896"/>
                  </a:cubicBezTo>
                  <a:cubicBezTo>
                    <a:pt x="41911" y="16015"/>
                    <a:pt x="41803" y="16122"/>
                    <a:pt x="41720" y="16241"/>
                  </a:cubicBezTo>
                  <a:cubicBezTo>
                    <a:pt x="40899" y="17301"/>
                    <a:pt x="39934" y="18217"/>
                    <a:pt x="38994" y="19158"/>
                  </a:cubicBezTo>
                  <a:cubicBezTo>
                    <a:pt x="38339" y="19801"/>
                    <a:pt x="37636" y="20396"/>
                    <a:pt x="36910" y="20944"/>
                  </a:cubicBezTo>
                  <a:cubicBezTo>
                    <a:pt x="36422" y="21313"/>
                    <a:pt x="35886" y="21658"/>
                    <a:pt x="35362" y="21992"/>
                  </a:cubicBezTo>
                  <a:cubicBezTo>
                    <a:pt x="35065" y="22182"/>
                    <a:pt x="34719" y="22301"/>
                    <a:pt x="34410" y="22468"/>
                  </a:cubicBezTo>
                  <a:cubicBezTo>
                    <a:pt x="34029" y="22670"/>
                    <a:pt x="33636" y="22885"/>
                    <a:pt x="33267" y="23099"/>
                  </a:cubicBezTo>
                  <a:cubicBezTo>
                    <a:pt x="32695" y="23444"/>
                    <a:pt x="32100" y="23718"/>
                    <a:pt x="31516" y="24039"/>
                  </a:cubicBezTo>
                  <a:cubicBezTo>
                    <a:pt x="31112" y="24266"/>
                    <a:pt x="30671" y="24444"/>
                    <a:pt x="30278" y="24706"/>
                  </a:cubicBezTo>
                  <a:cubicBezTo>
                    <a:pt x="29945" y="24944"/>
                    <a:pt x="29540" y="25075"/>
                    <a:pt x="29159" y="25242"/>
                  </a:cubicBezTo>
                  <a:cubicBezTo>
                    <a:pt x="29004" y="25325"/>
                    <a:pt x="28826" y="25349"/>
                    <a:pt x="28695" y="25432"/>
                  </a:cubicBezTo>
                  <a:cubicBezTo>
                    <a:pt x="28147" y="25825"/>
                    <a:pt x="27516" y="26052"/>
                    <a:pt x="26897" y="26254"/>
                  </a:cubicBezTo>
                  <a:cubicBezTo>
                    <a:pt x="26790" y="26290"/>
                    <a:pt x="26718" y="26349"/>
                    <a:pt x="26611" y="26385"/>
                  </a:cubicBezTo>
                  <a:cubicBezTo>
                    <a:pt x="26456" y="26468"/>
                    <a:pt x="26313" y="26552"/>
                    <a:pt x="26159" y="26599"/>
                  </a:cubicBezTo>
                  <a:cubicBezTo>
                    <a:pt x="25528" y="26778"/>
                    <a:pt x="24885" y="26921"/>
                    <a:pt x="24242" y="27087"/>
                  </a:cubicBezTo>
                  <a:cubicBezTo>
                    <a:pt x="24123" y="27123"/>
                    <a:pt x="23992" y="27123"/>
                    <a:pt x="23873" y="27135"/>
                  </a:cubicBezTo>
                  <a:cubicBezTo>
                    <a:pt x="23754" y="27147"/>
                    <a:pt x="23611" y="27099"/>
                    <a:pt x="23504" y="27147"/>
                  </a:cubicBezTo>
                  <a:cubicBezTo>
                    <a:pt x="22980" y="27337"/>
                    <a:pt x="22432" y="27218"/>
                    <a:pt x="21896" y="27302"/>
                  </a:cubicBezTo>
                  <a:cubicBezTo>
                    <a:pt x="21087" y="27421"/>
                    <a:pt x="20289" y="27207"/>
                    <a:pt x="19479" y="27337"/>
                  </a:cubicBezTo>
                  <a:cubicBezTo>
                    <a:pt x="18717" y="27218"/>
                    <a:pt x="17955" y="27337"/>
                    <a:pt x="17193" y="27242"/>
                  </a:cubicBezTo>
                  <a:cubicBezTo>
                    <a:pt x="17086" y="27218"/>
                    <a:pt x="16979" y="27218"/>
                    <a:pt x="16896" y="27183"/>
                  </a:cubicBezTo>
                  <a:cubicBezTo>
                    <a:pt x="16657" y="27076"/>
                    <a:pt x="16431" y="27016"/>
                    <a:pt x="16169" y="27064"/>
                  </a:cubicBezTo>
                  <a:cubicBezTo>
                    <a:pt x="16110" y="27076"/>
                    <a:pt x="16050" y="27040"/>
                    <a:pt x="15991" y="27028"/>
                  </a:cubicBezTo>
                  <a:cubicBezTo>
                    <a:pt x="15407" y="26861"/>
                    <a:pt x="14836" y="26683"/>
                    <a:pt x="14252" y="26528"/>
                  </a:cubicBezTo>
                  <a:cubicBezTo>
                    <a:pt x="14062" y="26468"/>
                    <a:pt x="13859" y="26409"/>
                    <a:pt x="13657" y="26361"/>
                  </a:cubicBezTo>
                  <a:cubicBezTo>
                    <a:pt x="13443" y="26302"/>
                    <a:pt x="13217" y="26290"/>
                    <a:pt x="13026" y="26135"/>
                  </a:cubicBezTo>
                  <a:cubicBezTo>
                    <a:pt x="12990" y="26111"/>
                    <a:pt x="12955" y="26087"/>
                    <a:pt x="12907" y="26075"/>
                  </a:cubicBezTo>
                  <a:cubicBezTo>
                    <a:pt x="12335" y="25944"/>
                    <a:pt x="11776" y="25766"/>
                    <a:pt x="11204" y="25671"/>
                  </a:cubicBezTo>
                  <a:cubicBezTo>
                    <a:pt x="10811" y="25611"/>
                    <a:pt x="10430" y="25516"/>
                    <a:pt x="10061" y="25397"/>
                  </a:cubicBezTo>
                  <a:cubicBezTo>
                    <a:pt x="9871" y="25337"/>
                    <a:pt x="9657" y="25290"/>
                    <a:pt x="9454" y="25254"/>
                  </a:cubicBezTo>
                  <a:cubicBezTo>
                    <a:pt x="8942" y="25182"/>
                    <a:pt x="8406" y="25218"/>
                    <a:pt x="7930" y="24980"/>
                  </a:cubicBezTo>
                  <a:cubicBezTo>
                    <a:pt x="7859" y="24944"/>
                    <a:pt x="7763" y="24932"/>
                    <a:pt x="7692" y="24932"/>
                  </a:cubicBezTo>
                  <a:cubicBezTo>
                    <a:pt x="7061" y="24873"/>
                    <a:pt x="6418" y="24801"/>
                    <a:pt x="5799" y="24575"/>
                  </a:cubicBezTo>
                  <a:cubicBezTo>
                    <a:pt x="4668" y="24480"/>
                    <a:pt x="3739" y="23873"/>
                    <a:pt x="2691" y="23528"/>
                  </a:cubicBezTo>
                  <a:cubicBezTo>
                    <a:pt x="2429" y="23444"/>
                    <a:pt x="2191" y="23254"/>
                    <a:pt x="1953" y="23087"/>
                  </a:cubicBezTo>
                  <a:cubicBezTo>
                    <a:pt x="1513" y="22777"/>
                    <a:pt x="1036" y="22504"/>
                    <a:pt x="620" y="22146"/>
                  </a:cubicBezTo>
                  <a:cubicBezTo>
                    <a:pt x="286" y="21861"/>
                    <a:pt x="72" y="21539"/>
                    <a:pt x="1" y="21230"/>
                  </a:cubicBezTo>
                  <a:cubicBezTo>
                    <a:pt x="84" y="20551"/>
                    <a:pt x="524" y="20194"/>
                    <a:pt x="882" y="19801"/>
                  </a:cubicBezTo>
                  <a:cubicBezTo>
                    <a:pt x="953" y="19718"/>
                    <a:pt x="1025" y="19646"/>
                    <a:pt x="1120" y="19587"/>
                  </a:cubicBezTo>
                  <a:cubicBezTo>
                    <a:pt x="1965" y="19063"/>
                    <a:pt x="2763" y="18467"/>
                    <a:pt x="3656" y="18027"/>
                  </a:cubicBezTo>
                  <a:cubicBezTo>
                    <a:pt x="3894" y="17908"/>
                    <a:pt x="4168" y="17836"/>
                    <a:pt x="4406" y="17729"/>
                  </a:cubicBezTo>
                  <a:cubicBezTo>
                    <a:pt x="4942" y="17491"/>
                    <a:pt x="5466" y="17253"/>
                    <a:pt x="6001" y="17015"/>
                  </a:cubicBezTo>
                  <a:cubicBezTo>
                    <a:pt x="6085" y="16967"/>
                    <a:pt x="6192" y="16920"/>
                    <a:pt x="6275" y="16908"/>
                  </a:cubicBezTo>
                  <a:cubicBezTo>
                    <a:pt x="6787" y="16824"/>
                    <a:pt x="7275" y="16658"/>
                    <a:pt x="7752" y="16431"/>
                  </a:cubicBezTo>
                  <a:cubicBezTo>
                    <a:pt x="7942" y="16348"/>
                    <a:pt x="8144" y="16265"/>
                    <a:pt x="8347" y="16289"/>
                  </a:cubicBezTo>
                  <a:cubicBezTo>
                    <a:pt x="8406" y="16289"/>
                    <a:pt x="8478" y="16289"/>
                    <a:pt x="8525" y="16265"/>
                  </a:cubicBezTo>
                  <a:cubicBezTo>
                    <a:pt x="9037" y="16050"/>
                    <a:pt x="9573" y="15967"/>
                    <a:pt x="10085" y="15872"/>
                  </a:cubicBezTo>
                  <a:cubicBezTo>
                    <a:pt x="10180" y="15848"/>
                    <a:pt x="10276" y="15777"/>
                    <a:pt x="10359" y="15729"/>
                  </a:cubicBezTo>
                  <a:cubicBezTo>
                    <a:pt x="10240" y="14657"/>
                    <a:pt x="10133" y="13610"/>
                    <a:pt x="10014" y="12550"/>
                  </a:cubicBezTo>
                  <a:cubicBezTo>
                    <a:pt x="9990" y="12276"/>
                    <a:pt x="9907" y="12026"/>
                    <a:pt x="9871" y="11764"/>
                  </a:cubicBezTo>
                  <a:cubicBezTo>
                    <a:pt x="9740" y="10895"/>
                    <a:pt x="9573" y="10038"/>
                    <a:pt x="9549" y="9157"/>
                  </a:cubicBezTo>
                  <a:cubicBezTo>
                    <a:pt x="9549" y="9002"/>
                    <a:pt x="9538" y="8871"/>
                    <a:pt x="9549" y="8728"/>
                  </a:cubicBezTo>
                  <a:cubicBezTo>
                    <a:pt x="9573" y="8085"/>
                    <a:pt x="9597" y="7442"/>
                    <a:pt x="9597" y="6787"/>
                  </a:cubicBezTo>
                  <a:cubicBezTo>
                    <a:pt x="9597" y="6561"/>
                    <a:pt x="9764" y="6371"/>
                    <a:pt x="9752" y="6192"/>
                  </a:cubicBezTo>
                  <a:cubicBezTo>
                    <a:pt x="9704" y="5775"/>
                    <a:pt x="9942" y="5549"/>
                    <a:pt x="10204" y="5299"/>
                  </a:cubicBezTo>
                  <a:cubicBezTo>
                    <a:pt x="10740" y="4775"/>
                    <a:pt x="11359" y="4335"/>
                    <a:pt x="11978" y="3930"/>
                  </a:cubicBezTo>
                  <a:cubicBezTo>
                    <a:pt x="12490" y="3608"/>
                    <a:pt x="13002" y="3287"/>
                    <a:pt x="13526" y="2989"/>
                  </a:cubicBezTo>
                  <a:cubicBezTo>
                    <a:pt x="13836" y="2811"/>
                    <a:pt x="14157" y="2680"/>
                    <a:pt x="14479" y="2537"/>
                  </a:cubicBezTo>
                  <a:cubicBezTo>
                    <a:pt x="15288" y="2144"/>
                    <a:pt x="16098" y="1787"/>
                    <a:pt x="16955" y="1501"/>
                  </a:cubicBezTo>
                  <a:cubicBezTo>
                    <a:pt x="17741" y="1251"/>
                    <a:pt x="18562" y="1084"/>
                    <a:pt x="19360" y="870"/>
                  </a:cubicBezTo>
                  <a:cubicBezTo>
                    <a:pt x="20110" y="644"/>
                    <a:pt x="20896" y="691"/>
                    <a:pt x="21622" y="465"/>
                  </a:cubicBezTo>
                  <a:cubicBezTo>
                    <a:pt x="22396" y="227"/>
                    <a:pt x="23182" y="239"/>
                    <a:pt x="23980" y="215"/>
                  </a:cubicBezTo>
                  <a:cubicBezTo>
                    <a:pt x="24492" y="191"/>
                    <a:pt x="25004" y="108"/>
                    <a:pt x="25528" y="215"/>
                  </a:cubicBezTo>
                  <a:cubicBezTo>
                    <a:pt x="25623" y="227"/>
                    <a:pt x="25730" y="215"/>
                    <a:pt x="25837" y="179"/>
                  </a:cubicBezTo>
                  <a:cubicBezTo>
                    <a:pt x="26278" y="48"/>
                    <a:pt x="26730" y="48"/>
                    <a:pt x="27194" y="13"/>
                  </a:cubicBezTo>
                  <a:cubicBezTo>
                    <a:pt x="27528" y="1"/>
                    <a:pt x="27802" y="132"/>
                    <a:pt x="28064" y="275"/>
                  </a:cubicBezTo>
                  <a:cubicBezTo>
                    <a:pt x="28171" y="310"/>
                    <a:pt x="28230" y="453"/>
                    <a:pt x="28290" y="548"/>
                  </a:cubicBezTo>
                  <a:cubicBezTo>
                    <a:pt x="28468" y="929"/>
                    <a:pt x="28647" y="1299"/>
                    <a:pt x="28802" y="1680"/>
                  </a:cubicBezTo>
                  <a:cubicBezTo>
                    <a:pt x="29040" y="2275"/>
                    <a:pt x="29254" y="2894"/>
                    <a:pt x="29480" y="3489"/>
                  </a:cubicBezTo>
                  <a:cubicBezTo>
                    <a:pt x="29540" y="3668"/>
                    <a:pt x="29588" y="3847"/>
                    <a:pt x="29659" y="4025"/>
                  </a:cubicBezTo>
                  <a:cubicBezTo>
                    <a:pt x="29992" y="4751"/>
                    <a:pt x="30135" y="5525"/>
                    <a:pt x="30385" y="6263"/>
                  </a:cubicBezTo>
                  <a:cubicBezTo>
                    <a:pt x="30433" y="6406"/>
                    <a:pt x="30481" y="6537"/>
                    <a:pt x="30576" y="6656"/>
                  </a:cubicBezTo>
                  <a:cubicBezTo>
                    <a:pt x="30826" y="7014"/>
                    <a:pt x="31028" y="7383"/>
                    <a:pt x="31195" y="7799"/>
                  </a:cubicBezTo>
                  <a:cubicBezTo>
                    <a:pt x="31421" y="8478"/>
                    <a:pt x="31731" y="9133"/>
                    <a:pt x="32040" y="9847"/>
                  </a:cubicBezTo>
                  <a:close/>
                  <a:moveTo>
                    <a:pt x="751" y="21170"/>
                  </a:moveTo>
                  <a:cubicBezTo>
                    <a:pt x="858" y="21396"/>
                    <a:pt x="1048" y="21575"/>
                    <a:pt x="1239" y="21706"/>
                  </a:cubicBezTo>
                  <a:cubicBezTo>
                    <a:pt x="1537" y="21932"/>
                    <a:pt x="1846" y="22134"/>
                    <a:pt x="2156" y="22325"/>
                  </a:cubicBezTo>
                  <a:cubicBezTo>
                    <a:pt x="2680" y="22623"/>
                    <a:pt x="3215" y="22908"/>
                    <a:pt x="3751" y="23182"/>
                  </a:cubicBezTo>
                  <a:cubicBezTo>
                    <a:pt x="3977" y="23301"/>
                    <a:pt x="4204" y="23420"/>
                    <a:pt x="4442" y="23480"/>
                  </a:cubicBezTo>
                  <a:cubicBezTo>
                    <a:pt x="4989" y="23623"/>
                    <a:pt x="5549" y="23778"/>
                    <a:pt x="6120" y="23861"/>
                  </a:cubicBezTo>
                  <a:cubicBezTo>
                    <a:pt x="6656" y="23956"/>
                    <a:pt x="7156" y="24099"/>
                    <a:pt x="7692" y="24206"/>
                  </a:cubicBezTo>
                  <a:cubicBezTo>
                    <a:pt x="8097" y="24278"/>
                    <a:pt x="8514" y="24337"/>
                    <a:pt x="8918" y="24385"/>
                  </a:cubicBezTo>
                  <a:cubicBezTo>
                    <a:pt x="9085" y="24397"/>
                    <a:pt x="9240" y="24432"/>
                    <a:pt x="9407" y="24456"/>
                  </a:cubicBezTo>
                  <a:cubicBezTo>
                    <a:pt x="10419" y="24611"/>
                    <a:pt x="11371" y="24968"/>
                    <a:pt x="12371" y="25171"/>
                  </a:cubicBezTo>
                  <a:cubicBezTo>
                    <a:pt x="13097" y="25325"/>
                    <a:pt x="13812" y="25540"/>
                    <a:pt x="14514" y="25825"/>
                  </a:cubicBezTo>
                  <a:cubicBezTo>
                    <a:pt x="14991" y="26016"/>
                    <a:pt x="15491" y="26159"/>
                    <a:pt x="16003" y="26254"/>
                  </a:cubicBezTo>
                  <a:cubicBezTo>
                    <a:pt x="16717" y="26409"/>
                    <a:pt x="17431" y="26492"/>
                    <a:pt x="18158" y="26516"/>
                  </a:cubicBezTo>
                  <a:cubicBezTo>
                    <a:pt x="18348" y="26516"/>
                    <a:pt x="18527" y="26552"/>
                    <a:pt x="18705" y="26575"/>
                  </a:cubicBezTo>
                  <a:cubicBezTo>
                    <a:pt x="18848" y="26587"/>
                    <a:pt x="18991" y="26587"/>
                    <a:pt x="19146" y="26575"/>
                  </a:cubicBezTo>
                  <a:cubicBezTo>
                    <a:pt x="19229" y="26575"/>
                    <a:pt x="19301" y="26528"/>
                    <a:pt x="19384" y="26528"/>
                  </a:cubicBezTo>
                  <a:lnTo>
                    <a:pt x="21801" y="26528"/>
                  </a:lnTo>
                  <a:lnTo>
                    <a:pt x="22182" y="26528"/>
                  </a:lnTo>
                  <a:cubicBezTo>
                    <a:pt x="23027" y="26492"/>
                    <a:pt x="23861" y="26254"/>
                    <a:pt x="24694" y="26183"/>
                  </a:cubicBezTo>
                  <a:cubicBezTo>
                    <a:pt x="24873" y="26171"/>
                    <a:pt x="25063" y="26111"/>
                    <a:pt x="25230" y="26040"/>
                  </a:cubicBezTo>
                  <a:cubicBezTo>
                    <a:pt x="25956" y="25754"/>
                    <a:pt x="26730" y="25587"/>
                    <a:pt x="27433" y="25206"/>
                  </a:cubicBezTo>
                  <a:cubicBezTo>
                    <a:pt x="27504" y="25159"/>
                    <a:pt x="27599" y="25159"/>
                    <a:pt x="27671" y="25123"/>
                  </a:cubicBezTo>
                  <a:cubicBezTo>
                    <a:pt x="27814" y="25063"/>
                    <a:pt x="27968" y="24992"/>
                    <a:pt x="28111" y="24921"/>
                  </a:cubicBezTo>
                  <a:cubicBezTo>
                    <a:pt x="28266" y="24849"/>
                    <a:pt x="28397" y="24742"/>
                    <a:pt x="28540" y="24682"/>
                  </a:cubicBezTo>
                  <a:cubicBezTo>
                    <a:pt x="28992" y="24492"/>
                    <a:pt x="29492" y="24385"/>
                    <a:pt x="29873" y="24016"/>
                  </a:cubicBezTo>
                  <a:cubicBezTo>
                    <a:pt x="29885" y="23992"/>
                    <a:pt x="29897" y="23992"/>
                    <a:pt x="29933" y="23980"/>
                  </a:cubicBezTo>
                  <a:cubicBezTo>
                    <a:pt x="30362" y="23873"/>
                    <a:pt x="30707" y="23575"/>
                    <a:pt x="31100" y="23432"/>
                  </a:cubicBezTo>
                  <a:cubicBezTo>
                    <a:pt x="31505" y="23277"/>
                    <a:pt x="31850" y="22980"/>
                    <a:pt x="32219" y="22742"/>
                  </a:cubicBezTo>
                  <a:cubicBezTo>
                    <a:pt x="32314" y="22682"/>
                    <a:pt x="32398" y="22623"/>
                    <a:pt x="32493" y="22587"/>
                  </a:cubicBezTo>
                  <a:cubicBezTo>
                    <a:pt x="33148" y="22254"/>
                    <a:pt x="33814" y="21992"/>
                    <a:pt x="34410" y="21575"/>
                  </a:cubicBezTo>
                  <a:cubicBezTo>
                    <a:pt x="34457" y="21539"/>
                    <a:pt x="34529" y="21527"/>
                    <a:pt x="34588" y="21515"/>
                  </a:cubicBezTo>
                  <a:cubicBezTo>
                    <a:pt x="34910" y="21432"/>
                    <a:pt x="35207" y="21289"/>
                    <a:pt x="35469" y="21051"/>
                  </a:cubicBezTo>
                  <a:cubicBezTo>
                    <a:pt x="35660" y="20872"/>
                    <a:pt x="35898" y="20741"/>
                    <a:pt x="36124" y="20575"/>
                  </a:cubicBezTo>
                  <a:cubicBezTo>
                    <a:pt x="36815" y="20051"/>
                    <a:pt x="37553" y="19563"/>
                    <a:pt x="38160" y="18932"/>
                  </a:cubicBezTo>
                  <a:cubicBezTo>
                    <a:pt x="38446" y="18658"/>
                    <a:pt x="38708" y="18372"/>
                    <a:pt x="39005" y="18122"/>
                  </a:cubicBezTo>
                  <a:cubicBezTo>
                    <a:pt x="39660" y="17539"/>
                    <a:pt x="40232" y="16884"/>
                    <a:pt x="40720" y="16146"/>
                  </a:cubicBezTo>
                  <a:cubicBezTo>
                    <a:pt x="40803" y="16015"/>
                    <a:pt x="40910" y="15884"/>
                    <a:pt x="41030" y="15765"/>
                  </a:cubicBezTo>
                  <a:cubicBezTo>
                    <a:pt x="41589" y="15229"/>
                    <a:pt x="41815" y="14503"/>
                    <a:pt x="42220" y="13872"/>
                  </a:cubicBezTo>
                  <a:cubicBezTo>
                    <a:pt x="42232" y="13848"/>
                    <a:pt x="42256" y="13800"/>
                    <a:pt x="42268" y="13752"/>
                  </a:cubicBezTo>
                  <a:cubicBezTo>
                    <a:pt x="42470" y="13157"/>
                    <a:pt x="42685" y="12574"/>
                    <a:pt x="42875" y="11978"/>
                  </a:cubicBezTo>
                  <a:cubicBezTo>
                    <a:pt x="42923" y="11847"/>
                    <a:pt x="42946" y="11705"/>
                    <a:pt x="42935" y="11550"/>
                  </a:cubicBezTo>
                  <a:cubicBezTo>
                    <a:pt x="42875" y="10978"/>
                    <a:pt x="42649" y="10454"/>
                    <a:pt x="42149" y="10121"/>
                  </a:cubicBezTo>
                  <a:cubicBezTo>
                    <a:pt x="41792" y="9895"/>
                    <a:pt x="41375" y="9704"/>
                    <a:pt x="40946" y="9621"/>
                  </a:cubicBezTo>
                  <a:cubicBezTo>
                    <a:pt x="40387" y="9502"/>
                    <a:pt x="39827" y="9490"/>
                    <a:pt x="39279" y="9466"/>
                  </a:cubicBezTo>
                  <a:cubicBezTo>
                    <a:pt x="38541" y="9454"/>
                    <a:pt x="37815" y="9454"/>
                    <a:pt x="37089" y="9502"/>
                  </a:cubicBezTo>
                  <a:cubicBezTo>
                    <a:pt x="36386" y="9550"/>
                    <a:pt x="35672" y="9621"/>
                    <a:pt x="34969" y="9692"/>
                  </a:cubicBezTo>
                  <a:cubicBezTo>
                    <a:pt x="34648" y="9728"/>
                    <a:pt x="34314" y="9788"/>
                    <a:pt x="33993" y="9847"/>
                  </a:cubicBezTo>
                  <a:cubicBezTo>
                    <a:pt x="33660" y="9895"/>
                    <a:pt x="33338" y="9954"/>
                    <a:pt x="33005" y="10038"/>
                  </a:cubicBezTo>
                  <a:cubicBezTo>
                    <a:pt x="32755" y="10097"/>
                    <a:pt x="32505" y="10193"/>
                    <a:pt x="32219" y="10300"/>
                  </a:cubicBezTo>
                  <a:cubicBezTo>
                    <a:pt x="32195" y="10490"/>
                    <a:pt x="32171" y="10704"/>
                    <a:pt x="32290" y="10895"/>
                  </a:cubicBezTo>
                  <a:cubicBezTo>
                    <a:pt x="32457" y="11169"/>
                    <a:pt x="32374" y="11526"/>
                    <a:pt x="32648" y="11728"/>
                  </a:cubicBezTo>
                  <a:cubicBezTo>
                    <a:pt x="32707" y="11776"/>
                    <a:pt x="32707" y="11943"/>
                    <a:pt x="32695" y="12026"/>
                  </a:cubicBezTo>
                  <a:cubicBezTo>
                    <a:pt x="32636" y="12217"/>
                    <a:pt x="32588" y="12443"/>
                    <a:pt x="32457" y="12598"/>
                  </a:cubicBezTo>
                  <a:cubicBezTo>
                    <a:pt x="31993" y="13169"/>
                    <a:pt x="31445" y="13693"/>
                    <a:pt x="30802" y="14086"/>
                  </a:cubicBezTo>
                  <a:cubicBezTo>
                    <a:pt x="29992" y="14586"/>
                    <a:pt x="29171" y="15074"/>
                    <a:pt x="28349" y="15574"/>
                  </a:cubicBezTo>
                  <a:cubicBezTo>
                    <a:pt x="28087" y="15729"/>
                    <a:pt x="27802" y="15848"/>
                    <a:pt x="27516" y="15991"/>
                  </a:cubicBezTo>
                  <a:cubicBezTo>
                    <a:pt x="27040" y="16205"/>
                    <a:pt x="26552" y="16372"/>
                    <a:pt x="26123" y="16658"/>
                  </a:cubicBezTo>
                  <a:cubicBezTo>
                    <a:pt x="25766" y="16884"/>
                    <a:pt x="25373" y="17015"/>
                    <a:pt x="25016" y="17205"/>
                  </a:cubicBezTo>
                  <a:cubicBezTo>
                    <a:pt x="24337" y="17562"/>
                    <a:pt x="23527" y="17598"/>
                    <a:pt x="22813" y="17872"/>
                  </a:cubicBezTo>
                  <a:cubicBezTo>
                    <a:pt x="22099" y="17908"/>
                    <a:pt x="21444" y="18229"/>
                    <a:pt x="20765" y="18384"/>
                  </a:cubicBezTo>
                  <a:cubicBezTo>
                    <a:pt x="20146" y="18515"/>
                    <a:pt x="19574" y="18741"/>
                    <a:pt x="18932" y="18741"/>
                  </a:cubicBezTo>
                  <a:cubicBezTo>
                    <a:pt x="18515" y="18741"/>
                    <a:pt x="18098" y="18741"/>
                    <a:pt x="17693" y="18801"/>
                  </a:cubicBezTo>
                  <a:cubicBezTo>
                    <a:pt x="17015" y="18908"/>
                    <a:pt x="16324" y="18884"/>
                    <a:pt x="15645" y="18884"/>
                  </a:cubicBezTo>
                  <a:cubicBezTo>
                    <a:pt x="15431" y="18884"/>
                    <a:pt x="15229" y="18765"/>
                    <a:pt x="15026" y="18813"/>
                  </a:cubicBezTo>
                  <a:cubicBezTo>
                    <a:pt x="14514" y="18932"/>
                    <a:pt x="14050" y="18741"/>
                    <a:pt x="13562" y="18634"/>
                  </a:cubicBezTo>
                  <a:cubicBezTo>
                    <a:pt x="12943" y="18515"/>
                    <a:pt x="12347" y="18324"/>
                    <a:pt x="11728" y="18265"/>
                  </a:cubicBezTo>
                  <a:cubicBezTo>
                    <a:pt x="11490" y="18229"/>
                    <a:pt x="11300" y="18134"/>
                    <a:pt x="11133" y="17955"/>
                  </a:cubicBezTo>
                  <a:cubicBezTo>
                    <a:pt x="10883" y="17670"/>
                    <a:pt x="10716" y="17324"/>
                    <a:pt x="10633" y="16955"/>
                  </a:cubicBezTo>
                  <a:cubicBezTo>
                    <a:pt x="10550" y="16681"/>
                    <a:pt x="10478" y="16408"/>
                    <a:pt x="10371" y="16050"/>
                  </a:cubicBezTo>
                  <a:cubicBezTo>
                    <a:pt x="9895" y="16539"/>
                    <a:pt x="9335" y="16658"/>
                    <a:pt x="8776" y="16860"/>
                  </a:cubicBezTo>
                  <a:cubicBezTo>
                    <a:pt x="8335" y="17027"/>
                    <a:pt x="7906" y="17277"/>
                    <a:pt x="7442" y="17372"/>
                  </a:cubicBezTo>
                  <a:cubicBezTo>
                    <a:pt x="6930" y="17479"/>
                    <a:pt x="6490" y="17801"/>
                    <a:pt x="5966" y="17848"/>
                  </a:cubicBezTo>
                  <a:cubicBezTo>
                    <a:pt x="5120" y="18229"/>
                    <a:pt x="4239" y="18563"/>
                    <a:pt x="3442" y="19039"/>
                  </a:cubicBezTo>
                  <a:cubicBezTo>
                    <a:pt x="3239" y="19158"/>
                    <a:pt x="3037" y="19265"/>
                    <a:pt x="2846" y="19360"/>
                  </a:cubicBezTo>
                  <a:cubicBezTo>
                    <a:pt x="2584" y="19515"/>
                    <a:pt x="2382" y="19718"/>
                    <a:pt x="2072" y="19765"/>
                  </a:cubicBezTo>
                  <a:cubicBezTo>
                    <a:pt x="1989" y="19777"/>
                    <a:pt x="1906" y="19837"/>
                    <a:pt x="1858" y="19896"/>
                  </a:cubicBezTo>
                  <a:cubicBezTo>
                    <a:pt x="1656" y="20218"/>
                    <a:pt x="1322" y="20420"/>
                    <a:pt x="1060" y="20658"/>
                  </a:cubicBezTo>
                  <a:cubicBezTo>
                    <a:pt x="941" y="20801"/>
                    <a:pt x="822" y="20944"/>
                    <a:pt x="751" y="21170"/>
                  </a:cubicBezTo>
                  <a:close/>
                  <a:moveTo>
                    <a:pt x="10133" y="7895"/>
                  </a:moveTo>
                  <a:cubicBezTo>
                    <a:pt x="10109" y="8002"/>
                    <a:pt x="10073" y="8038"/>
                    <a:pt x="10073" y="8073"/>
                  </a:cubicBezTo>
                  <a:cubicBezTo>
                    <a:pt x="10109" y="8859"/>
                    <a:pt x="10133" y="9645"/>
                    <a:pt x="10180" y="10443"/>
                  </a:cubicBezTo>
                  <a:cubicBezTo>
                    <a:pt x="10180" y="10538"/>
                    <a:pt x="10216" y="10645"/>
                    <a:pt x="10228" y="10752"/>
                  </a:cubicBezTo>
                  <a:cubicBezTo>
                    <a:pt x="10276" y="10990"/>
                    <a:pt x="10300" y="11240"/>
                    <a:pt x="10347" y="11478"/>
                  </a:cubicBezTo>
                  <a:cubicBezTo>
                    <a:pt x="10430" y="11955"/>
                    <a:pt x="10430" y="12431"/>
                    <a:pt x="10597" y="12895"/>
                  </a:cubicBezTo>
                  <a:cubicBezTo>
                    <a:pt x="10692" y="13157"/>
                    <a:pt x="10835" y="13312"/>
                    <a:pt x="11121" y="13336"/>
                  </a:cubicBezTo>
                  <a:cubicBezTo>
                    <a:pt x="11443" y="13360"/>
                    <a:pt x="11788" y="13383"/>
                    <a:pt x="12121" y="13431"/>
                  </a:cubicBezTo>
                  <a:cubicBezTo>
                    <a:pt x="12502" y="13491"/>
                    <a:pt x="12895" y="13574"/>
                    <a:pt x="13276" y="13633"/>
                  </a:cubicBezTo>
                  <a:cubicBezTo>
                    <a:pt x="13645" y="13681"/>
                    <a:pt x="14026" y="13741"/>
                    <a:pt x="14395" y="13693"/>
                  </a:cubicBezTo>
                  <a:cubicBezTo>
                    <a:pt x="14883" y="13657"/>
                    <a:pt x="15395" y="13657"/>
                    <a:pt x="15884" y="13633"/>
                  </a:cubicBezTo>
                  <a:lnTo>
                    <a:pt x="16372" y="13598"/>
                  </a:lnTo>
                  <a:cubicBezTo>
                    <a:pt x="16586" y="13562"/>
                    <a:pt x="16777" y="13538"/>
                    <a:pt x="16979" y="13502"/>
                  </a:cubicBezTo>
                  <a:cubicBezTo>
                    <a:pt x="17134" y="13491"/>
                    <a:pt x="17265" y="13479"/>
                    <a:pt x="17419" y="13455"/>
                  </a:cubicBezTo>
                  <a:cubicBezTo>
                    <a:pt x="17896" y="13383"/>
                    <a:pt x="18372" y="13324"/>
                    <a:pt x="18824" y="13252"/>
                  </a:cubicBezTo>
                  <a:cubicBezTo>
                    <a:pt x="18943" y="13241"/>
                    <a:pt x="19063" y="13205"/>
                    <a:pt x="19182" y="13181"/>
                  </a:cubicBezTo>
                  <a:cubicBezTo>
                    <a:pt x="19408" y="13121"/>
                    <a:pt x="19610" y="13038"/>
                    <a:pt x="19836" y="12979"/>
                  </a:cubicBezTo>
                  <a:cubicBezTo>
                    <a:pt x="20110" y="12907"/>
                    <a:pt x="20372" y="12883"/>
                    <a:pt x="20622" y="12788"/>
                  </a:cubicBezTo>
                  <a:cubicBezTo>
                    <a:pt x="21444" y="12443"/>
                    <a:pt x="22372" y="12407"/>
                    <a:pt x="23146" y="11931"/>
                  </a:cubicBezTo>
                  <a:cubicBezTo>
                    <a:pt x="23158" y="11907"/>
                    <a:pt x="23182" y="11931"/>
                    <a:pt x="23206" y="11907"/>
                  </a:cubicBezTo>
                  <a:cubicBezTo>
                    <a:pt x="23575" y="11776"/>
                    <a:pt x="23956" y="11669"/>
                    <a:pt x="24301" y="11514"/>
                  </a:cubicBezTo>
                  <a:cubicBezTo>
                    <a:pt x="25028" y="11169"/>
                    <a:pt x="25766" y="10800"/>
                    <a:pt x="26492" y="10454"/>
                  </a:cubicBezTo>
                  <a:cubicBezTo>
                    <a:pt x="26742" y="10335"/>
                    <a:pt x="26968" y="10204"/>
                    <a:pt x="27171" y="10026"/>
                  </a:cubicBezTo>
                  <a:cubicBezTo>
                    <a:pt x="27575" y="9692"/>
                    <a:pt x="27980" y="9371"/>
                    <a:pt x="28397" y="9050"/>
                  </a:cubicBezTo>
                  <a:cubicBezTo>
                    <a:pt x="28540" y="8930"/>
                    <a:pt x="28695" y="8835"/>
                    <a:pt x="28647" y="8609"/>
                  </a:cubicBezTo>
                  <a:cubicBezTo>
                    <a:pt x="28635" y="8538"/>
                    <a:pt x="28730" y="8430"/>
                    <a:pt x="28790" y="8359"/>
                  </a:cubicBezTo>
                  <a:cubicBezTo>
                    <a:pt x="29195" y="7895"/>
                    <a:pt x="29564" y="7406"/>
                    <a:pt x="29933" y="6895"/>
                  </a:cubicBezTo>
                  <a:cubicBezTo>
                    <a:pt x="29719" y="6359"/>
                    <a:pt x="29516" y="5835"/>
                    <a:pt x="29302" y="5323"/>
                  </a:cubicBezTo>
                  <a:cubicBezTo>
                    <a:pt x="29099" y="4799"/>
                    <a:pt x="28969" y="4251"/>
                    <a:pt x="28707" y="3739"/>
                  </a:cubicBezTo>
                  <a:cubicBezTo>
                    <a:pt x="28468" y="3251"/>
                    <a:pt x="28302" y="2704"/>
                    <a:pt x="28028" y="2192"/>
                  </a:cubicBezTo>
                  <a:cubicBezTo>
                    <a:pt x="27861" y="2358"/>
                    <a:pt x="27742" y="2501"/>
                    <a:pt x="27611" y="2620"/>
                  </a:cubicBezTo>
                  <a:cubicBezTo>
                    <a:pt x="27302" y="2918"/>
                    <a:pt x="27016" y="3263"/>
                    <a:pt x="26671" y="3513"/>
                  </a:cubicBezTo>
                  <a:cubicBezTo>
                    <a:pt x="25361" y="4513"/>
                    <a:pt x="23932" y="5335"/>
                    <a:pt x="22432" y="6002"/>
                  </a:cubicBezTo>
                  <a:cubicBezTo>
                    <a:pt x="21075" y="6597"/>
                    <a:pt x="19694" y="7085"/>
                    <a:pt x="18289" y="7549"/>
                  </a:cubicBezTo>
                  <a:cubicBezTo>
                    <a:pt x="17920" y="7668"/>
                    <a:pt x="17550" y="7787"/>
                    <a:pt x="17158" y="7859"/>
                  </a:cubicBezTo>
                  <a:cubicBezTo>
                    <a:pt x="16181" y="8061"/>
                    <a:pt x="15193" y="8192"/>
                    <a:pt x="14217" y="8395"/>
                  </a:cubicBezTo>
                  <a:cubicBezTo>
                    <a:pt x="13609" y="8538"/>
                    <a:pt x="12978" y="8419"/>
                    <a:pt x="12371" y="8561"/>
                  </a:cubicBezTo>
                  <a:cubicBezTo>
                    <a:pt x="12312" y="8573"/>
                    <a:pt x="12252" y="8549"/>
                    <a:pt x="12193" y="8549"/>
                  </a:cubicBezTo>
                  <a:cubicBezTo>
                    <a:pt x="11597" y="8514"/>
                    <a:pt x="11050" y="8371"/>
                    <a:pt x="10538" y="8061"/>
                  </a:cubicBezTo>
                  <a:cubicBezTo>
                    <a:pt x="10466" y="7966"/>
                    <a:pt x="10311" y="7954"/>
                    <a:pt x="10133" y="7895"/>
                  </a:cubicBezTo>
                  <a:close/>
                  <a:moveTo>
                    <a:pt x="10895" y="13752"/>
                  </a:moveTo>
                  <a:cubicBezTo>
                    <a:pt x="10716" y="14253"/>
                    <a:pt x="10788" y="14669"/>
                    <a:pt x="10895" y="15098"/>
                  </a:cubicBezTo>
                  <a:cubicBezTo>
                    <a:pt x="10966" y="15396"/>
                    <a:pt x="11014" y="15705"/>
                    <a:pt x="11073" y="16003"/>
                  </a:cubicBezTo>
                  <a:cubicBezTo>
                    <a:pt x="11181" y="16419"/>
                    <a:pt x="11252" y="16848"/>
                    <a:pt x="11466" y="17241"/>
                  </a:cubicBezTo>
                  <a:cubicBezTo>
                    <a:pt x="11609" y="17539"/>
                    <a:pt x="11835" y="17670"/>
                    <a:pt x="12133" y="17729"/>
                  </a:cubicBezTo>
                  <a:cubicBezTo>
                    <a:pt x="12728" y="17848"/>
                    <a:pt x="13312" y="17967"/>
                    <a:pt x="13907" y="18074"/>
                  </a:cubicBezTo>
                  <a:cubicBezTo>
                    <a:pt x="14181" y="18110"/>
                    <a:pt x="14479" y="18182"/>
                    <a:pt x="14764" y="18194"/>
                  </a:cubicBezTo>
                  <a:cubicBezTo>
                    <a:pt x="15491" y="18217"/>
                    <a:pt x="16229" y="18277"/>
                    <a:pt x="16943" y="18146"/>
                  </a:cubicBezTo>
                  <a:cubicBezTo>
                    <a:pt x="17217" y="18086"/>
                    <a:pt x="17515" y="18098"/>
                    <a:pt x="17800" y="18086"/>
                  </a:cubicBezTo>
                  <a:cubicBezTo>
                    <a:pt x="18693" y="18086"/>
                    <a:pt x="19574" y="17932"/>
                    <a:pt x="20456" y="17729"/>
                  </a:cubicBezTo>
                  <a:cubicBezTo>
                    <a:pt x="20694" y="17670"/>
                    <a:pt x="20944" y="17634"/>
                    <a:pt x="21158" y="17539"/>
                  </a:cubicBezTo>
                  <a:cubicBezTo>
                    <a:pt x="21372" y="17432"/>
                    <a:pt x="21575" y="17372"/>
                    <a:pt x="21813" y="17324"/>
                  </a:cubicBezTo>
                  <a:cubicBezTo>
                    <a:pt x="22087" y="17289"/>
                    <a:pt x="22337" y="17205"/>
                    <a:pt x="22611" y="17146"/>
                  </a:cubicBezTo>
                  <a:lnTo>
                    <a:pt x="24170" y="16741"/>
                  </a:lnTo>
                  <a:cubicBezTo>
                    <a:pt x="24277" y="16717"/>
                    <a:pt x="24373" y="16705"/>
                    <a:pt x="24468" y="16658"/>
                  </a:cubicBezTo>
                  <a:cubicBezTo>
                    <a:pt x="25194" y="16312"/>
                    <a:pt x="25921" y="15955"/>
                    <a:pt x="26659" y="15634"/>
                  </a:cubicBezTo>
                  <a:cubicBezTo>
                    <a:pt x="26956" y="15503"/>
                    <a:pt x="27230" y="15288"/>
                    <a:pt x="27587" y="15336"/>
                  </a:cubicBezTo>
                  <a:cubicBezTo>
                    <a:pt x="27671" y="15348"/>
                    <a:pt x="27742" y="15276"/>
                    <a:pt x="27814" y="15229"/>
                  </a:cubicBezTo>
                  <a:cubicBezTo>
                    <a:pt x="28778" y="14681"/>
                    <a:pt x="29731" y="14086"/>
                    <a:pt x="30671" y="13467"/>
                  </a:cubicBezTo>
                  <a:cubicBezTo>
                    <a:pt x="31088" y="13205"/>
                    <a:pt x="31397" y="12848"/>
                    <a:pt x="31719" y="12490"/>
                  </a:cubicBezTo>
                  <a:cubicBezTo>
                    <a:pt x="31862" y="12324"/>
                    <a:pt x="31909" y="12145"/>
                    <a:pt x="31909" y="11931"/>
                  </a:cubicBezTo>
                  <a:cubicBezTo>
                    <a:pt x="31862" y="11228"/>
                    <a:pt x="31636" y="10585"/>
                    <a:pt x="31385" y="9942"/>
                  </a:cubicBezTo>
                  <a:cubicBezTo>
                    <a:pt x="31278" y="9692"/>
                    <a:pt x="31195" y="9442"/>
                    <a:pt x="31100" y="9192"/>
                  </a:cubicBezTo>
                  <a:cubicBezTo>
                    <a:pt x="30897" y="8621"/>
                    <a:pt x="30612" y="8097"/>
                    <a:pt x="30290" y="7549"/>
                  </a:cubicBezTo>
                  <a:cubicBezTo>
                    <a:pt x="30076" y="7716"/>
                    <a:pt x="29969" y="7895"/>
                    <a:pt x="29909" y="8085"/>
                  </a:cubicBezTo>
                  <a:cubicBezTo>
                    <a:pt x="29659" y="8859"/>
                    <a:pt x="29111" y="9395"/>
                    <a:pt x="28516" y="9871"/>
                  </a:cubicBezTo>
                  <a:cubicBezTo>
                    <a:pt x="27742" y="10466"/>
                    <a:pt x="26968" y="11074"/>
                    <a:pt x="26040" y="11419"/>
                  </a:cubicBezTo>
                  <a:cubicBezTo>
                    <a:pt x="25980" y="11431"/>
                    <a:pt x="25944" y="11478"/>
                    <a:pt x="25885" y="11514"/>
                  </a:cubicBezTo>
                  <a:cubicBezTo>
                    <a:pt x="25194" y="11895"/>
                    <a:pt x="24468" y="12193"/>
                    <a:pt x="23718" y="12467"/>
                  </a:cubicBezTo>
                  <a:cubicBezTo>
                    <a:pt x="23087" y="12705"/>
                    <a:pt x="22432" y="12871"/>
                    <a:pt x="21789" y="13133"/>
                  </a:cubicBezTo>
                  <a:cubicBezTo>
                    <a:pt x="21158" y="13383"/>
                    <a:pt x="20503" y="13491"/>
                    <a:pt x="19884" y="13693"/>
                  </a:cubicBezTo>
                  <a:cubicBezTo>
                    <a:pt x="19539" y="13812"/>
                    <a:pt x="19134" y="13752"/>
                    <a:pt x="18812" y="13955"/>
                  </a:cubicBezTo>
                  <a:cubicBezTo>
                    <a:pt x="18753" y="13991"/>
                    <a:pt x="18646" y="13967"/>
                    <a:pt x="18574" y="13979"/>
                  </a:cubicBezTo>
                  <a:cubicBezTo>
                    <a:pt x="18265" y="14026"/>
                    <a:pt x="17943" y="14038"/>
                    <a:pt x="17646" y="14098"/>
                  </a:cubicBezTo>
                  <a:cubicBezTo>
                    <a:pt x="16562" y="14348"/>
                    <a:pt x="15467" y="14336"/>
                    <a:pt x="14371" y="14288"/>
                  </a:cubicBezTo>
                  <a:cubicBezTo>
                    <a:pt x="13169" y="14288"/>
                    <a:pt x="12026" y="14110"/>
                    <a:pt x="10895" y="13752"/>
                  </a:cubicBezTo>
                  <a:close/>
                  <a:moveTo>
                    <a:pt x="10073" y="6347"/>
                  </a:moveTo>
                  <a:cubicBezTo>
                    <a:pt x="10157" y="6514"/>
                    <a:pt x="10192" y="6692"/>
                    <a:pt x="10311" y="6787"/>
                  </a:cubicBezTo>
                  <a:cubicBezTo>
                    <a:pt x="10847" y="7287"/>
                    <a:pt x="11490" y="7561"/>
                    <a:pt x="12205" y="7609"/>
                  </a:cubicBezTo>
                  <a:cubicBezTo>
                    <a:pt x="12788" y="7645"/>
                    <a:pt x="13371" y="7680"/>
                    <a:pt x="13943" y="7621"/>
                  </a:cubicBezTo>
                  <a:cubicBezTo>
                    <a:pt x="14443" y="7585"/>
                    <a:pt x="14943" y="7526"/>
                    <a:pt x="15431" y="7442"/>
                  </a:cubicBezTo>
                  <a:cubicBezTo>
                    <a:pt x="15931" y="7371"/>
                    <a:pt x="16407" y="7240"/>
                    <a:pt x="16907" y="7180"/>
                  </a:cubicBezTo>
                  <a:cubicBezTo>
                    <a:pt x="17574" y="7109"/>
                    <a:pt x="18170" y="6764"/>
                    <a:pt x="18848" y="6716"/>
                  </a:cubicBezTo>
                  <a:cubicBezTo>
                    <a:pt x="18884" y="6716"/>
                    <a:pt x="18920" y="6692"/>
                    <a:pt x="18967" y="6668"/>
                  </a:cubicBezTo>
                  <a:cubicBezTo>
                    <a:pt x="19503" y="6490"/>
                    <a:pt x="20015" y="6311"/>
                    <a:pt x="20551" y="6121"/>
                  </a:cubicBezTo>
                  <a:cubicBezTo>
                    <a:pt x="21182" y="5894"/>
                    <a:pt x="21801" y="5656"/>
                    <a:pt x="22420" y="5406"/>
                  </a:cubicBezTo>
                  <a:cubicBezTo>
                    <a:pt x="22896" y="5216"/>
                    <a:pt x="23373" y="4990"/>
                    <a:pt x="23813" y="4739"/>
                  </a:cubicBezTo>
                  <a:cubicBezTo>
                    <a:pt x="24397" y="4430"/>
                    <a:pt x="25004" y="4156"/>
                    <a:pt x="25540" y="3751"/>
                  </a:cubicBezTo>
                  <a:cubicBezTo>
                    <a:pt x="26028" y="3382"/>
                    <a:pt x="26552" y="3025"/>
                    <a:pt x="27040" y="2644"/>
                  </a:cubicBezTo>
                  <a:cubicBezTo>
                    <a:pt x="27421" y="2346"/>
                    <a:pt x="27718" y="1953"/>
                    <a:pt x="27873" y="1525"/>
                  </a:cubicBezTo>
                  <a:cubicBezTo>
                    <a:pt x="27837" y="1430"/>
                    <a:pt x="27802" y="1370"/>
                    <a:pt x="27778" y="1334"/>
                  </a:cubicBezTo>
                  <a:cubicBezTo>
                    <a:pt x="27599" y="977"/>
                    <a:pt x="27314" y="822"/>
                    <a:pt x="26921" y="822"/>
                  </a:cubicBezTo>
                  <a:cubicBezTo>
                    <a:pt x="26671" y="822"/>
                    <a:pt x="26421" y="834"/>
                    <a:pt x="26182" y="775"/>
                  </a:cubicBezTo>
                  <a:cubicBezTo>
                    <a:pt x="25647" y="656"/>
                    <a:pt x="25111" y="656"/>
                    <a:pt x="24575" y="703"/>
                  </a:cubicBezTo>
                  <a:cubicBezTo>
                    <a:pt x="23992" y="751"/>
                    <a:pt x="23408" y="751"/>
                    <a:pt x="22837" y="834"/>
                  </a:cubicBezTo>
                  <a:cubicBezTo>
                    <a:pt x="22337" y="918"/>
                    <a:pt x="21849" y="1013"/>
                    <a:pt x="21360" y="1049"/>
                  </a:cubicBezTo>
                  <a:cubicBezTo>
                    <a:pt x="21170" y="1060"/>
                    <a:pt x="20991" y="1060"/>
                    <a:pt x="20813" y="1108"/>
                  </a:cubicBezTo>
                  <a:cubicBezTo>
                    <a:pt x="19920" y="1299"/>
                    <a:pt x="19027" y="1513"/>
                    <a:pt x="18134" y="1703"/>
                  </a:cubicBezTo>
                  <a:cubicBezTo>
                    <a:pt x="17991" y="1727"/>
                    <a:pt x="17848" y="1787"/>
                    <a:pt x="17717" y="1834"/>
                  </a:cubicBezTo>
                  <a:cubicBezTo>
                    <a:pt x="17455" y="1930"/>
                    <a:pt x="17205" y="2013"/>
                    <a:pt x="16943" y="2084"/>
                  </a:cubicBezTo>
                  <a:cubicBezTo>
                    <a:pt x="16229" y="2299"/>
                    <a:pt x="15526" y="2584"/>
                    <a:pt x="14860" y="2918"/>
                  </a:cubicBezTo>
                  <a:cubicBezTo>
                    <a:pt x="14181" y="3275"/>
                    <a:pt x="13490" y="3620"/>
                    <a:pt x="12859" y="4049"/>
                  </a:cubicBezTo>
                  <a:cubicBezTo>
                    <a:pt x="12062" y="4609"/>
                    <a:pt x="11240" y="5120"/>
                    <a:pt x="10430" y="5644"/>
                  </a:cubicBezTo>
                  <a:cubicBezTo>
                    <a:pt x="10371" y="6049"/>
                    <a:pt x="10371" y="6049"/>
                    <a:pt x="10073" y="6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5"/>
          <p:cNvGrpSpPr/>
          <p:nvPr/>
        </p:nvGrpSpPr>
        <p:grpSpPr>
          <a:xfrm flipH="1">
            <a:off x="6681075" y="3404319"/>
            <a:ext cx="1139966" cy="485224"/>
            <a:chOff x="3303505" y="4211144"/>
            <a:chExt cx="1250649" cy="532336"/>
          </a:xfrm>
        </p:grpSpPr>
        <p:sp>
          <p:nvSpPr>
            <p:cNvPr id="125" name="Google Shape;125;p15"/>
            <p:cNvSpPr/>
            <p:nvPr/>
          </p:nvSpPr>
          <p:spPr>
            <a:xfrm>
              <a:off x="3684913" y="4272963"/>
              <a:ext cx="61888" cy="61888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1084" y="180"/>
                  </a:moveTo>
                  <a:cubicBezTo>
                    <a:pt x="941" y="334"/>
                    <a:pt x="727" y="453"/>
                    <a:pt x="655" y="680"/>
                  </a:cubicBezTo>
                  <a:cubicBezTo>
                    <a:pt x="608" y="811"/>
                    <a:pt x="500" y="918"/>
                    <a:pt x="370" y="977"/>
                  </a:cubicBezTo>
                  <a:cubicBezTo>
                    <a:pt x="203" y="1049"/>
                    <a:pt x="108" y="1192"/>
                    <a:pt x="12" y="1323"/>
                  </a:cubicBezTo>
                  <a:cubicBezTo>
                    <a:pt x="24" y="1489"/>
                    <a:pt x="0" y="1644"/>
                    <a:pt x="131" y="1787"/>
                  </a:cubicBezTo>
                  <a:cubicBezTo>
                    <a:pt x="489" y="1692"/>
                    <a:pt x="834" y="1608"/>
                    <a:pt x="1084" y="1334"/>
                  </a:cubicBezTo>
                  <a:cubicBezTo>
                    <a:pt x="1215" y="1203"/>
                    <a:pt x="1322" y="1049"/>
                    <a:pt x="1453" y="918"/>
                  </a:cubicBezTo>
                  <a:cubicBezTo>
                    <a:pt x="1691" y="668"/>
                    <a:pt x="1786" y="382"/>
                    <a:pt x="1572" y="37"/>
                  </a:cubicBezTo>
                  <a:cubicBezTo>
                    <a:pt x="1370" y="1"/>
                    <a:pt x="1203" y="37"/>
                    <a:pt x="1084" y="180"/>
                  </a:cubicBezTo>
                  <a:close/>
                </a:path>
              </a:pathLst>
            </a:custGeom>
            <a:solidFill>
              <a:srgbClr val="0B2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325774" y="4363701"/>
              <a:ext cx="359589" cy="310099"/>
            </a:xfrm>
            <a:custGeom>
              <a:avLst/>
              <a:gdLst/>
              <a:ahLst/>
              <a:cxnLst/>
              <a:rect l="l" t="t" r="r" b="b"/>
              <a:pathLst>
                <a:path w="10383" h="8954" extrusionOk="0">
                  <a:moveTo>
                    <a:pt x="3322" y="0"/>
                  </a:moveTo>
                  <a:cubicBezTo>
                    <a:pt x="4310" y="72"/>
                    <a:pt x="5251" y="84"/>
                    <a:pt x="6156" y="381"/>
                  </a:cubicBezTo>
                  <a:cubicBezTo>
                    <a:pt x="6620" y="536"/>
                    <a:pt x="7096" y="655"/>
                    <a:pt x="7561" y="810"/>
                  </a:cubicBezTo>
                  <a:cubicBezTo>
                    <a:pt x="8180" y="1024"/>
                    <a:pt x="8775" y="1286"/>
                    <a:pt x="9239" y="1786"/>
                  </a:cubicBezTo>
                  <a:cubicBezTo>
                    <a:pt x="9477" y="2036"/>
                    <a:pt x="9727" y="2263"/>
                    <a:pt x="9930" y="2572"/>
                  </a:cubicBezTo>
                  <a:cubicBezTo>
                    <a:pt x="10180" y="2989"/>
                    <a:pt x="10311" y="3429"/>
                    <a:pt x="10359" y="3894"/>
                  </a:cubicBezTo>
                  <a:cubicBezTo>
                    <a:pt x="10382" y="4227"/>
                    <a:pt x="10382" y="4549"/>
                    <a:pt x="10382" y="4882"/>
                  </a:cubicBezTo>
                  <a:cubicBezTo>
                    <a:pt x="10359" y="5441"/>
                    <a:pt x="10144" y="5953"/>
                    <a:pt x="9787" y="6382"/>
                  </a:cubicBezTo>
                  <a:cubicBezTo>
                    <a:pt x="9644" y="6561"/>
                    <a:pt x="9525" y="6751"/>
                    <a:pt x="9370" y="6918"/>
                  </a:cubicBezTo>
                  <a:cubicBezTo>
                    <a:pt x="8870" y="7466"/>
                    <a:pt x="8275" y="7882"/>
                    <a:pt x="7692" y="8347"/>
                  </a:cubicBezTo>
                  <a:cubicBezTo>
                    <a:pt x="7644" y="8394"/>
                    <a:pt x="7584" y="8406"/>
                    <a:pt x="7525" y="8430"/>
                  </a:cubicBezTo>
                  <a:cubicBezTo>
                    <a:pt x="6215" y="8847"/>
                    <a:pt x="4882" y="8954"/>
                    <a:pt x="3536" y="8609"/>
                  </a:cubicBezTo>
                  <a:cubicBezTo>
                    <a:pt x="3298" y="8549"/>
                    <a:pt x="3060" y="8478"/>
                    <a:pt x="2822" y="8454"/>
                  </a:cubicBezTo>
                  <a:cubicBezTo>
                    <a:pt x="2227" y="8394"/>
                    <a:pt x="1774" y="8049"/>
                    <a:pt x="1310" y="7716"/>
                  </a:cubicBezTo>
                  <a:cubicBezTo>
                    <a:pt x="1155" y="7620"/>
                    <a:pt x="1024" y="7477"/>
                    <a:pt x="917" y="7335"/>
                  </a:cubicBezTo>
                  <a:cubicBezTo>
                    <a:pt x="726" y="7061"/>
                    <a:pt x="560" y="6787"/>
                    <a:pt x="405" y="6513"/>
                  </a:cubicBezTo>
                  <a:cubicBezTo>
                    <a:pt x="381" y="6489"/>
                    <a:pt x="357" y="6442"/>
                    <a:pt x="357" y="6406"/>
                  </a:cubicBezTo>
                  <a:cubicBezTo>
                    <a:pt x="286" y="5692"/>
                    <a:pt x="0" y="5025"/>
                    <a:pt x="72" y="4287"/>
                  </a:cubicBezTo>
                  <a:cubicBezTo>
                    <a:pt x="119" y="3787"/>
                    <a:pt x="143" y="3298"/>
                    <a:pt x="179" y="2810"/>
                  </a:cubicBezTo>
                  <a:cubicBezTo>
                    <a:pt x="179" y="2739"/>
                    <a:pt x="226" y="2655"/>
                    <a:pt x="250" y="2584"/>
                  </a:cubicBezTo>
                  <a:cubicBezTo>
                    <a:pt x="357" y="2298"/>
                    <a:pt x="441" y="2001"/>
                    <a:pt x="548" y="1727"/>
                  </a:cubicBezTo>
                  <a:cubicBezTo>
                    <a:pt x="619" y="1524"/>
                    <a:pt x="679" y="1334"/>
                    <a:pt x="798" y="1167"/>
                  </a:cubicBezTo>
                  <a:cubicBezTo>
                    <a:pt x="1024" y="858"/>
                    <a:pt x="1381" y="655"/>
                    <a:pt x="1572" y="310"/>
                  </a:cubicBezTo>
                  <a:cubicBezTo>
                    <a:pt x="1619" y="215"/>
                    <a:pt x="1786" y="179"/>
                    <a:pt x="1905" y="155"/>
                  </a:cubicBezTo>
                  <a:cubicBezTo>
                    <a:pt x="2381" y="96"/>
                    <a:pt x="2869" y="36"/>
                    <a:pt x="3322" y="0"/>
                  </a:cubicBezTo>
                  <a:close/>
                  <a:moveTo>
                    <a:pt x="1179" y="4703"/>
                  </a:moveTo>
                  <a:cubicBezTo>
                    <a:pt x="1191" y="5025"/>
                    <a:pt x="1179" y="5382"/>
                    <a:pt x="1250" y="5727"/>
                  </a:cubicBezTo>
                  <a:cubicBezTo>
                    <a:pt x="1369" y="6275"/>
                    <a:pt x="1572" y="6811"/>
                    <a:pt x="2143" y="7049"/>
                  </a:cubicBezTo>
                  <a:cubicBezTo>
                    <a:pt x="2739" y="7299"/>
                    <a:pt x="3346" y="7573"/>
                    <a:pt x="4001" y="7644"/>
                  </a:cubicBezTo>
                  <a:cubicBezTo>
                    <a:pt x="4334" y="7680"/>
                    <a:pt x="4644" y="7763"/>
                    <a:pt x="4965" y="7775"/>
                  </a:cubicBezTo>
                  <a:cubicBezTo>
                    <a:pt x="5441" y="7799"/>
                    <a:pt x="5906" y="7763"/>
                    <a:pt x="6358" y="7573"/>
                  </a:cubicBezTo>
                  <a:cubicBezTo>
                    <a:pt x="6739" y="7394"/>
                    <a:pt x="7156" y="7263"/>
                    <a:pt x="7549" y="7061"/>
                  </a:cubicBezTo>
                  <a:cubicBezTo>
                    <a:pt x="7775" y="6942"/>
                    <a:pt x="8037" y="6811"/>
                    <a:pt x="8180" y="6620"/>
                  </a:cubicBezTo>
                  <a:cubicBezTo>
                    <a:pt x="8596" y="6084"/>
                    <a:pt x="8894" y="5477"/>
                    <a:pt x="8882" y="4763"/>
                  </a:cubicBezTo>
                  <a:cubicBezTo>
                    <a:pt x="8870" y="4429"/>
                    <a:pt x="8835" y="4108"/>
                    <a:pt x="8763" y="3787"/>
                  </a:cubicBezTo>
                  <a:cubicBezTo>
                    <a:pt x="8692" y="3477"/>
                    <a:pt x="8549" y="3179"/>
                    <a:pt x="8323" y="2929"/>
                  </a:cubicBezTo>
                  <a:cubicBezTo>
                    <a:pt x="7763" y="2358"/>
                    <a:pt x="7084" y="2060"/>
                    <a:pt x="6322" y="1917"/>
                  </a:cubicBezTo>
                  <a:cubicBezTo>
                    <a:pt x="5513" y="1762"/>
                    <a:pt x="4715" y="1667"/>
                    <a:pt x="3893" y="1572"/>
                  </a:cubicBezTo>
                  <a:cubicBezTo>
                    <a:pt x="3453" y="1524"/>
                    <a:pt x="3000" y="1548"/>
                    <a:pt x="2548" y="1548"/>
                  </a:cubicBezTo>
                  <a:cubicBezTo>
                    <a:pt x="2381" y="1548"/>
                    <a:pt x="2262" y="1608"/>
                    <a:pt x="2167" y="1727"/>
                  </a:cubicBezTo>
                  <a:cubicBezTo>
                    <a:pt x="1810" y="2155"/>
                    <a:pt x="1488" y="2596"/>
                    <a:pt x="1393" y="3167"/>
                  </a:cubicBezTo>
                  <a:cubicBezTo>
                    <a:pt x="1322" y="3667"/>
                    <a:pt x="1262" y="4179"/>
                    <a:pt x="1179" y="4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873764" y="4413571"/>
              <a:ext cx="359174" cy="311381"/>
            </a:xfrm>
            <a:custGeom>
              <a:avLst/>
              <a:gdLst/>
              <a:ahLst/>
              <a:cxnLst/>
              <a:rect l="l" t="t" r="r" b="b"/>
              <a:pathLst>
                <a:path w="10371" h="8991" extrusionOk="0">
                  <a:moveTo>
                    <a:pt x="24" y="4335"/>
                  </a:moveTo>
                  <a:cubicBezTo>
                    <a:pt x="60" y="3823"/>
                    <a:pt x="84" y="3335"/>
                    <a:pt x="143" y="2858"/>
                  </a:cubicBezTo>
                  <a:cubicBezTo>
                    <a:pt x="155" y="2728"/>
                    <a:pt x="227" y="2585"/>
                    <a:pt x="322" y="2466"/>
                  </a:cubicBezTo>
                  <a:cubicBezTo>
                    <a:pt x="441" y="2311"/>
                    <a:pt x="548" y="2144"/>
                    <a:pt x="512" y="1918"/>
                  </a:cubicBezTo>
                  <a:cubicBezTo>
                    <a:pt x="489" y="1549"/>
                    <a:pt x="679" y="1251"/>
                    <a:pt x="929" y="989"/>
                  </a:cubicBezTo>
                  <a:cubicBezTo>
                    <a:pt x="1060" y="858"/>
                    <a:pt x="1239" y="751"/>
                    <a:pt x="1322" y="608"/>
                  </a:cubicBezTo>
                  <a:cubicBezTo>
                    <a:pt x="1501" y="251"/>
                    <a:pt x="1775" y="180"/>
                    <a:pt x="2120" y="144"/>
                  </a:cubicBezTo>
                  <a:cubicBezTo>
                    <a:pt x="2894" y="61"/>
                    <a:pt x="3668" y="1"/>
                    <a:pt x="4453" y="132"/>
                  </a:cubicBezTo>
                  <a:cubicBezTo>
                    <a:pt x="4894" y="203"/>
                    <a:pt x="5311" y="251"/>
                    <a:pt x="5739" y="311"/>
                  </a:cubicBezTo>
                  <a:cubicBezTo>
                    <a:pt x="5918" y="334"/>
                    <a:pt x="6096" y="382"/>
                    <a:pt x="6275" y="453"/>
                  </a:cubicBezTo>
                  <a:cubicBezTo>
                    <a:pt x="6656" y="620"/>
                    <a:pt x="7049" y="727"/>
                    <a:pt x="7454" y="811"/>
                  </a:cubicBezTo>
                  <a:cubicBezTo>
                    <a:pt x="7668" y="858"/>
                    <a:pt x="7882" y="918"/>
                    <a:pt x="7990" y="1156"/>
                  </a:cubicBezTo>
                  <a:cubicBezTo>
                    <a:pt x="8025" y="1263"/>
                    <a:pt x="8144" y="1334"/>
                    <a:pt x="8252" y="1394"/>
                  </a:cubicBezTo>
                  <a:cubicBezTo>
                    <a:pt x="8966" y="1751"/>
                    <a:pt x="9537" y="2263"/>
                    <a:pt x="9978" y="2930"/>
                  </a:cubicBezTo>
                  <a:cubicBezTo>
                    <a:pt x="10168" y="3216"/>
                    <a:pt x="10287" y="3513"/>
                    <a:pt x="10323" y="3835"/>
                  </a:cubicBezTo>
                  <a:cubicBezTo>
                    <a:pt x="10347" y="4204"/>
                    <a:pt x="10371" y="4585"/>
                    <a:pt x="10347" y="4942"/>
                  </a:cubicBezTo>
                  <a:cubicBezTo>
                    <a:pt x="10323" y="5490"/>
                    <a:pt x="10109" y="5966"/>
                    <a:pt x="9752" y="6383"/>
                  </a:cubicBezTo>
                  <a:cubicBezTo>
                    <a:pt x="9597" y="6585"/>
                    <a:pt x="9442" y="6799"/>
                    <a:pt x="9264" y="7002"/>
                  </a:cubicBezTo>
                  <a:cubicBezTo>
                    <a:pt x="8799" y="7526"/>
                    <a:pt x="8228" y="7919"/>
                    <a:pt x="7668" y="8359"/>
                  </a:cubicBezTo>
                  <a:cubicBezTo>
                    <a:pt x="7597" y="8419"/>
                    <a:pt x="7490" y="8454"/>
                    <a:pt x="7406" y="8478"/>
                  </a:cubicBezTo>
                  <a:cubicBezTo>
                    <a:pt x="6085" y="8895"/>
                    <a:pt x="4751" y="8990"/>
                    <a:pt x="3418" y="8597"/>
                  </a:cubicBezTo>
                  <a:cubicBezTo>
                    <a:pt x="3203" y="8538"/>
                    <a:pt x="2989" y="8478"/>
                    <a:pt x="2763" y="8466"/>
                  </a:cubicBezTo>
                  <a:cubicBezTo>
                    <a:pt x="2167" y="8407"/>
                    <a:pt x="1703" y="8050"/>
                    <a:pt x="1239" y="7740"/>
                  </a:cubicBezTo>
                  <a:cubicBezTo>
                    <a:pt x="1108" y="7645"/>
                    <a:pt x="989" y="7514"/>
                    <a:pt x="905" y="7395"/>
                  </a:cubicBezTo>
                  <a:cubicBezTo>
                    <a:pt x="703" y="7109"/>
                    <a:pt x="524" y="6811"/>
                    <a:pt x="346" y="6502"/>
                  </a:cubicBezTo>
                  <a:cubicBezTo>
                    <a:pt x="310" y="6442"/>
                    <a:pt x="310" y="6347"/>
                    <a:pt x="286" y="6264"/>
                  </a:cubicBezTo>
                  <a:cubicBezTo>
                    <a:pt x="251" y="6037"/>
                    <a:pt x="227" y="5811"/>
                    <a:pt x="155" y="5597"/>
                  </a:cubicBezTo>
                  <a:cubicBezTo>
                    <a:pt x="0" y="5180"/>
                    <a:pt x="24" y="4763"/>
                    <a:pt x="24" y="4335"/>
                  </a:cubicBezTo>
                  <a:close/>
                  <a:moveTo>
                    <a:pt x="1132" y="4906"/>
                  </a:moveTo>
                  <a:cubicBezTo>
                    <a:pt x="1155" y="5240"/>
                    <a:pt x="1143" y="5502"/>
                    <a:pt x="1215" y="5764"/>
                  </a:cubicBezTo>
                  <a:cubicBezTo>
                    <a:pt x="1382" y="6418"/>
                    <a:pt x="1679" y="6966"/>
                    <a:pt x="2394" y="7216"/>
                  </a:cubicBezTo>
                  <a:cubicBezTo>
                    <a:pt x="3227" y="7526"/>
                    <a:pt x="4072" y="7728"/>
                    <a:pt x="4953" y="7800"/>
                  </a:cubicBezTo>
                  <a:cubicBezTo>
                    <a:pt x="5418" y="7823"/>
                    <a:pt x="5894" y="7788"/>
                    <a:pt x="6335" y="7585"/>
                  </a:cubicBezTo>
                  <a:cubicBezTo>
                    <a:pt x="6716" y="7407"/>
                    <a:pt x="7144" y="7276"/>
                    <a:pt x="7525" y="7085"/>
                  </a:cubicBezTo>
                  <a:cubicBezTo>
                    <a:pt x="7799" y="6954"/>
                    <a:pt x="8073" y="6799"/>
                    <a:pt x="8228" y="6514"/>
                  </a:cubicBezTo>
                  <a:cubicBezTo>
                    <a:pt x="8371" y="6264"/>
                    <a:pt x="8513" y="6026"/>
                    <a:pt x="8644" y="5764"/>
                  </a:cubicBezTo>
                  <a:cubicBezTo>
                    <a:pt x="9002" y="5025"/>
                    <a:pt x="8906" y="4252"/>
                    <a:pt x="8633" y="3561"/>
                  </a:cubicBezTo>
                  <a:cubicBezTo>
                    <a:pt x="8359" y="2858"/>
                    <a:pt x="7859" y="2323"/>
                    <a:pt x="7049" y="2156"/>
                  </a:cubicBezTo>
                  <a:cubicBezTo>
                    <a:pt x="6799" y="2108"/>
                    <a:pt x="6549" y="1966"/>
                    <a:pt x="6287" y="1918"/>
                  </a:cubicBezTo>
                  <a:cubicBezTo>
                    <a:pt x="5489" y="1787"/>
                    <a:pt x="4680" y="1668"/>
                    <a:pt x="3870" y="1573"/>
                  </a:cubicBezTo>
                  <a:cubicBezTo>
                    <a:pt x="3418" y="1537"/>
                    <a:pt x="2977" y="1549"/>
                    <a:pt x="2513" y="1537"/>
                  </a:cubicBezTo>
                  <a:cubicBezTo>
                    <a:pt x="2358" y="1537"/>
                    <a:pt x="2227" y="1596"/>
                    <a:pt x="2144" y="1715"/>
                  </a:cubicBezTo>
                  <a:cubicBezTo>
                    <a:pt x="1786" y="2144"/>
                    <a:pt x="1453" y="2585"/>
                    <a:pt x="1370" y="3156"/>
                  </a:cubicBezTo>
                  <a:cubicBezTo>
                    <a:pt x="1274" y="3775"/>
                    <a:pt x="1203" y="4371"/>
                    <a:pt x="1132" y="49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481205" y="4227214"/>
              <a:ext cx="363745" cy="137768"/>
            </a:xfrm>
            <a:custGeom>
              <a:avLst/>
              <a:gdLst/>
              <a:ahLst/>
              <a:cxnLst/>
              <a:rect l="l" t="t" r="r" b="b"/>
              <a:pathLst>
                <a:path w="10503" h="3978" extrusionOk="0">
                  <a:moveTo>
                    <a:pt x="9788" y="2953"/>
                  </a:moveTo>
                  <a:cubicBezTo>
                    <a:pt x="9645" y="2810"/>
                    <a:pt x="9490" y="2655"/>
                    <a:pt x="9335" y="2489"/>
                  </a:cubicBezTo>
                  <a:cubicBezTo>
                    <a:pt x="8919" y="1989"/>
                    <a:pt x="8359" y="1929"/>
                    <a:pt x="7776" y="2048"/>
                  </a:cubicBezTo>
                  <a:cubicBezTo>
                    <a:pt x="7371" y="2132"/>
                    <a:pt x="6990" y="2274"/>
                    <a:pt x="6597" y="2382"/>
                  </a:cubicBezTo>
                  <a:cubicBezTo>
                    <a:pt x="5942" y="2608"/>
                    <a:pt x="5275" y="2822"/>
                    <a:pt x="4632" y="3072"/>
                  </a:cubicBezTo>
                  <a:cubicBezTo>
                    <a:pt x="3989" y="3322"/>
                    <a:pt x="3358" y="3620"/>
                    <a:pt x="2715" y="3894"/>
                  </a:cubicBezTo>
                  <a:cubicBezTo>
                    <a:pt x="2608" y="3929"/>
                    <a:pt x="2477" y="3977"/>
                    <a:pt x="2370" y="3965"/>
                  </a:cubicBezTo>
                  <a:cubicBezTo>
                    <a:pt x="1727" y="3858"/>
                    <a:pt x="1072" y="3739"/>
                    <a:pt x="417" y="3703"/>
                  </a:cubicBezTo>
                  <a:cubicBezTo>
                    <a:pt x="298" y="3703"/>
                    <a:pt x="191" y="3620"/>
                    <a:pt x="1" y="3548"/>
                  </a:cubicBezTo>
                  <a:cubicBezTo>
                    <a:pt x="560" y="3406"/>
                    <a:pt x="953" y="3203"/>
                    <a:pt x="1370" y="2953"/>
                  </a:cubicBezTo>
                  <a:cubicBezTo>
                    <a:pt x="1775" y="2715"/>
                    <a:pt x="2191" y="2489"/>
                    <a:pt x="2608" y="2286"/>
                  </a:cubicBezTo>
                  <a:cubicBezTo>
                    <a:pt x="3084" y="2048"/>
                    <a:pt x="3585" y="1893"/>
                    <a:pt x="4085" y="1691"/>
                  </a:cubicBezTo>
                  <a:cubicBezTo>
                    <a:pt x="4573" y="1501"/>
                    <a:pt x="5061" y="1274"/>
                    <a:pt x="5561" y="1084"/>
                  </a:cubicBezTo>
                  <a:cubicBezTo>
                    <a:pt x="6001" y="917"/>
                    <a:pt x="6454" y="762"/>
                    <a:pt x="6894" y="619"/>
                  </a:cubicBezTo>
                  <a:cubicBezTo>
                    <a:pt x="7228" y="512"/>
                    <a:pt x="7585" y="453"/>
                    <a:pt x="7895" y="298"/>
                  </a:cubicBezTo>
                  <a:cubicBezTo>
                    <a:pt x="8538" y="0"/>
                    <a:pt x="9442" y="298"/>
                    <a:pt x="9811" y="870"/>
                  </a:cubicBezTo>
                  <a:cubicBezTo>
                    <a:pt x="9871" y="977"/>
                    <a:pt x="9966" y="1060"/>
                    <a:pt x="10050" y="1155"/>
                  </a:cubicBezTo>
                  <a:cubicBezTo>
                    <a:pt x="10502" y="1608"/>
                    <a:pt x="10466" y="2143"/>
                    <a:pt x="10323" y="2703"/>
                  </a:cubicBezTo>
                  <a:cubicBezTo>
                    <a:pt x="10228" y="2941"/>
                    <a:pt x="10002" y="2941"/>
                    <a:pt x="9788" y="2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218080" y="4374818"/>
              <a:ext cx="320004" cy="144764"/>
            </a:xfrm>
            <a:custGeom>
              <a:avLst/>
              <a:gdLst/>
              <a:ahLst/>
              <a:cxnLst/>
              <a:rect l="l" t="t" r="r" b="b"/>
              <a:pathLst>
                <a:path w="9240" h="4180" extrusionOk="0">
                  <a:moveTo>
                    <a:pt x="905" y="4180"/>
                  </a:moveTo>
                  <a:cubicBezTo>
                    <a:pt x="596" y="3775"/>
                    <a:pt x="155" y="3513"/>
                    <a:pt x="0" y="2989"/>
                  </a:cubicBezTo>
                  <a:cubicBezTo>
                    <a:pt x="84" y="2930"/>
                    <a:pt x="155" y="2858"/>
                    <a:pt x="262" y="2799"/>
                  </a:cubicBezTo>
                  <a:cubicBezTo>
                    <a:pt x="369" y="2739"/>
                    <a:pt x="500" y="2727"/>
                    <a:pt x="607" y="2668"/>
                  </a:cubicBezTo>
                  <a:cubicBezTo>
                    <a:pt x="1405" y="2156"/>
                    <a:pt x="2322" y="1906"/>
                    <a:pt x="3167" y="1501"/>
                  </a:cubicBezTo>
                  <a:cubicBezTo>
                    <a:pt x="4310" y="965"/>
                    <a:pt x="5537" y="632"/>
                    <a:pt x="6739" y="215"/>
                  </a:cubicBezTo>
                  <a:cubicBezTo>
                    <a:pt x="7334" y="1"/>
                    <a:pt x="8168" y="239"/>
                    <a:pt x="8537" y="787"/>
                  </a:cubicBezTo>
                  <a:cubicBezTo>
                    <a:pt x="8608" y="894"/>
                    <a:pt x="8668" y="1001"/>
                    <a:pt x="8763" y="1072"/>
                  </a:cubicBezTo>
                  <a:cubicBezTo>
                    <a:pt x="9120" y="1441"/>
                    <a:pt x="9239" y="1882"/>
                    <a:pt x="9097" y="2370"/>
                  </a:cubicBezTo>
                  <a:cubicBezTo>
                    <a:pt x="9073" y="2489"/>
                    <a:pt x="9037" y="2608"/>
                    <a:pt x="9013" y="2751"/>
                  </a:cubicBezTo>
                  <a:cubicBezTo>
                    <a:pt x="8894" y="2799"/>
                    <a:pt x="8763" y="2846"/>
                    <a:pt x="8632" y="2894"/>
                  </a:cubicBezTo>
                  <a:cubicBezTo>
                    <a:pt x="8394" y="2787"/>
                    <a:pt x="8251" y="2608"/>
                    <a:pt x="8120" y="2430"/>
                  </a:cubicBezTo>
                  <a:cubicBezTo>
                    <a:pt x="7739" y="1953"/>
                    <a:pt x="7239" y="1858"/>
                    <a:pt x="6680" y="1918"/>
                  </a:cubicBezTo>
                  <a:cubicBezTo>
                    <a:pt x="6441" y="1953"/>
                    <a:pt x="6203" y="2013"/>
                    <a:pt x="5965" y="2084"/>
                  </a:cubicBezTo>
                  <a:cubicBezTo>
                    <a:pt x="5144" y="2370"/>
                    <a:pt x="4334" y="2656"/>
                    <a:pt x="3536" y="2930"/>
                  </a:cubicBezTo>
                  <a:cubicBezTo>
                    <a:pt x="3096" y="3096"/>
                    <a:pt x="2655" y="3263"/>
                    <a:pt x="2227" y="3442"/>
                  </a:cubicBezTo>
                  <a:cubicBezTo>
                    <a:pt x="1977" y="3561"/>
                    <a:pt x="1703" y="3644"/>
                    <a:pt x="1488" y="3847"/>
                  </a:cubicBezTo>
                  <a:cubicBezTo>
                    <a:pt x="1322" y="4025"/>
                    <a:pt x="1096" y="4085"/>
                    <a:pt x="905" y="41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703476" y="4461849"/>
              <a:ext cx="159171" cy="56936"/>
            </a:xfrm>
            <a:custGeom>
              <a:avLst/>
              <a:gdLst/>
              <a:ahLst/>
              <a:cxnLst/>
              <a:rect l="l" t="t" r="r" b="b"/>
              <a:pathLst>
                <a:path w="4596" h="1644" extrusionOk="0">
                  <a:moveTo>
                    <a:pt x="24" y="643"/>
                  </a:moveTo>
                  <a:cubicBezTo>
                    <a:pt x="1560" y="0"/>
                    <a:pt x="3560" y="143"/>
                    <a:pt x="4596" y="750"/>
                  </a:cubicBezTo>
                  <a:cubicBezTo>
                    <a:pt x="4584" y="1060"/>
                    <a:pt x="4441" y="1334"/>
                    <a:pt x="4286" y="1607"/>
                  </a:cubicBezTo>
                  <a:cubicBezTo>
                    <a:pt x="3810" y="1643"/>
                    <a:pt x="3393" y="1393"/>
                    <a:pt x="2917" y="1345"/>
                  </a:cubicBezTo>
                  <a:cubicBezTo>
                    <a:pt x="2477" y="1298"/>
                    <a:pt x="2024" y="1334"/>
                    <a:pt x="1584" y="1345"/>
                  </a:cubicBezTo>
                  <a:cubicBezTo>
                    <a:pt x="1119" y="1357"/>
                    <a:pt x="655" y="1429"/>
                    <a:pt x="167" y="1476"/>
                  </a:cubicBezTo>
                  <a:cubicBezTo>
                    <a:pt x="107" y="1250"/>
                    <a:pt x="60" y="1048"/>
                    <a:pt x="0" y="822"/>
                  </a:cubicBezTo>
                  <a:cubicBezTo>
                    <a:pt x="0" y="762"/>
                    <a:pt x="24" y="702"/>
                    <a:pt x="24" y="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406572" y="4445329"/>
              <a:ext cx="53646" cy="55724"/>
            </a:xfrm>
            <a:custGeom>
              <a:avLst/>
              <a:gdLst/>
              <a:ahLst/>
              <a:cxnLst/>
              <a:rect l="l" t="t" r="r" b="b"/>
              <a:pathLst>
                <a:path w="1549" h="1609" extrusionOk="0">
                  <a:moveTo>
                    <a:pt x="1549" y="239"/>
                  </a:moveTo>
                  <a:cubicBezTo>
                    <a:pt x="1501" y="358"/>
                    <a:pt x="1489" y="465"/>
                    <a:pt x="1429" y="560"/>
                  </a:cubicBezTo>
                  <a:cubicBezTo>
                    <a:pt x="1179" y="953"/>
                    <a:pt x="846" y="1299"/>
                    <a:pt x="453" y="1549"/>
                  </a:cubicBezTo>
                  <a:cubicBezTo>
                    <a:pt x="370" y="1596"/>
                    <a:pt x="239" y="1608"/>
                    <a:pt x="167" y="1584"/>
                  </a:cubicBezTo>
                  <a:cubicBezTo>
                    <a:pt x="48" y="1537"/>
                    <a:pt x="1" y="1394"/>
                    <a:pt x="48" y="1275"/>
                  </a:cubicBezTo>
                  <a:cubicBezTo>
                    <a:pt x="239" y="775"/>
                    <a:pt x="548" y="394"/>
                    <a:pt x="965" y="84"/>
                  </a:cubicBezTo>
                  <a:cubicBezTo>
                    <a:pt x="1048" y="25"/>
                    <a:pt x="1179" y="1"/>
                    <a:pt x="1263" y="36"/>
                  </a:cubicBezTo>
                  <a:cubicBezTo>
                    <a:pt x="1370" y="60"/>
                    <a:pt x="1441" y="156"/>
                    <a:pt x="1549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953765" y="4496482"/>
              <a:ext cx="51983" cy="55689"/>
            </a:xfrm>
            <a:custGeom>
              <a:avLst/>
              <a:gdLst/>
              <a:ahLst/>
              <a:cxnLst/>
              <a:rect l="l" t="t" r="r" b="b"/>
              <a:pathLst>
                <a:path w="1501" h="1608" extrusionOk="0">
                  <a:moveTo>
                    <a:pt x="1500" y="345"/>
                  </a:moveTo>
                  <a:cubicBezTo>
                    <a:pt x="1477" y="369"/>
                    <a:pt x="1465" y="464"/>
                    <a:pt x="1429" y="524"/>
                  </a:cubicBezTo>
                  <a:cubicBezTo>
                    <a:pt x="1167" y="941"/>
                    <a:pt x="834" y="1298"/>
                    <a:pt x="405" y="1560"/>
                  </a:cubicBezTo>
                  <a:cubicBezTo>
                    <a:pt x="334" y="1607"/>
                    <a:pt x="203" y="1607"/>
                    <a:pt x="119" y="1560"/>
                  </a:cubicBezTo>
                  <a:cubicBezTo>
                    <a:pt x="60" y="1524"/>
                    <a:pt x="36" y="1405"/>
                    <a:pt x="24" y="1298"/>
                  </a:cubicBezTo>
                  <a:cubicBezTo>
                    <a:pt x="0" y="1238"/>
                    <a:pt x="48" y="1179"/>
                    <a:pt x="84" y="1119"/>
                  </a:cubicBezTo>
                  <a:cubicBezTo>
                    <a:pt x="262" y="750"/>
                    <a:pt x="524" y="429"/>
                    <a:pt x="822" y="167"/>
                  </a:cubicBezTo>
                  <a:cubicBezTo>
                    <a:pt x="929" y="72"/>
                    <a:pt x="1072" y="48"/>
                    <a:pt x="1215" y="12"/>
                  </a:cubicBezTo>
                  <a:cubicBezTo>
                    <a:pt x="1346" y="0"/>
                    <a:pt x="1500" y="167"/>
                    <a:pt x="1500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303505" y="4211144"/>
              <a:ext cx="1250649" cy="532336"/>
            </a:xfrm>
            <a:custGeom>
              <a:avLst/>
              <a:gdLst/>
              <a:ahLst/>
              <a:cxnLst/>
              <a:rect l="l" t="t" r="r" b="b"/>
              <a:pathLst>
                <a:path w="36112" h="15371" extrusionOk="0">
                  <a:moveTo>
                    <a:pt x="15169" y="4024"/>
                  </a:moveTo>
                  <a:cubicBezTo>
                    <a:pt x="15014" y="3989"/>
                    <a:pt x="14883" y="3965"/>
                    <a:pt x="14776" y="3929"/>
                  </a:cubicBezTo>
                  <a:cubicBezTo>
                    <a:pt x="14502" y="3834"/>
                    <a:pt x="14264" y="3703"/>
                    <a:pt x="14121" y="3417"/>
                  </a:cubicBezTo>
                  <a:cubicBezTo>
                    <a:pt x="13966" y="3119"/>
                    <a:pt x="13692" y="3012"/>
                    <a:pt x="13347" y="3048"/>
                  </a:cubicBezTo>
                  <a:cubicBezTo>
                    <a:pt x="12835" y="3072"/>
                    <a:pt x="12335" y="3167"/>
                    <a:pt x="11871" y="3417"/>
                  </a:cubicBezTo>
                  <a:cubicBezTo>
                    <a:pt x="11764" y="3477"/>
                    <a:pt x="11609" y="3536"/>
                    <a:pt x="11478" y="3572"/>
                  </a:cubicBezTo>
                  <a:cubicBezTo>
                    <a:pt x="10954" y="3643"/>
                    <a:pt x="10490" y="3846"/>
                    <a:pt x="10013" y="4048"/>
                  </a:cubicBezTo>
                  <a:cubicBezTo>
                    <a:pt x="9894" y="4084"/>
                    <a:pt x="9787" y="4131"/>
                    <a:pt x="9680" y="4167"/>
                  </a:cubicBezTo>
                  <a:cubicBezTo>
                    <a:pt x="9239" y="4239"/>
                    <a:pt x="8882" y="4477"/>
                    <a:pt x="8513" y="4620"/>
                  </a:cubicBezTo>
                  <a:cubicBezTo>
                    <a:pt x="8465" y="4774"/>
                    <a:pt x="8561" y="4786"/>
                    <a:pt x="8632" y="4822"/>
                  </a:cubicBezTo>
                  <a:cubicBezTo>
                    <a:pt x="9216" y="5024"/>
                    <a:pt x="9716" y="5382"/>
                    <a:pt x="10228" y="5727"/>
                  </a:cubicBezTo>
                  <a:cubicBezTo>
                    <a:pt x="10490" y="5906"/>
                    <a:pt x="10728" y="6132"/>
                    <a:pt x="10882" y="6441"/>
                  </a:cubicBezTo>
                  <a:cubicBezTo>
                    <a:pt x="11025" y="6715"/>
                    <a:pt x="11228" y="6989"/>
                    <a:pt x="11406" y="7263"/>
                  </a:cubicBezTo>
                  <a:cubicBezTo>
                    <a:pt x="12240" y="6941"/>
                    <a:pt x="13073" y="6822"/>
                    <a:pt x="13930" y="6822"/>
                  </a:cubicBezTo>
                  <a:cubicBezTo>
                    <a:pt x="14800" y="6822"/>
                    <a:pt x="15550" y="7120"/>
                    <a:pt x="16359" y="7441"/>
                  </a:cubicBezTo>
                  <a:cubicBezTo>
                    <a:pt x="16490" y="7203"/>
                    <a:pt x="16609" y="6989"/>
                    <a:pt x="16740" y="6798"/>
                  </a:cubicBezTo>
                  <a:cubicBezTo>
                    <a:pt x="16883" y="6608"/>
                    <a:pt x="17157" y="6513"/>
                    <a:pt x="17217" y="6251"/>
                  </a:cubicBezTo>
                  <a:cubicBezTo>
                    <a:pt x="17657" y="5894"/>
                    <a:pt x="18110" y="5560"/>
                    <a:pt x="18669" y="5477"/>
                  </a:cubicBezTo>
                  <a:cubicBezTo>
                    <a:pt x="19110" y="5394"/>
                    <a:pt x="19562" y="5382"/>
                    <a:pt x="20015" y="5453"/>
                  </a:cubicBezTo>
                  <a:cubicBezTo>
                    <a:pt x="20872" y="5584"/>
                    <a:pt x="21729" y="5679"/>
                    <a:pt x="22574" y="5786"/>
                  </a:cubicBezTo>
                  <a:cubicBezTo>
                    <a:pt x="22920" y="5822"/>
                    <a:pt x="23265" y="5858"/>
                    <a:pt x="23610" y="5917"/>
                  </a:cubicBezTo>
                  <a:cubicBezTo>
                    <a:pt x="23729" y="5929"/>
                    <a:pt x="23825" y="6013"/>
                    <a:pt x="23932" y="6072"/>
                  </a:cubicBezTo>
                  <a:cubicBezTo>
                    <a:pt x="24539" y="6441"/>
                    <a:pt x="25158" y="6810"/>
                    <a:pt x="25789" y="7215"/>
                  </a:cubicBezTo>
                  <a:cubicBezTo>
                    <a:pt x="25789" y="7215"/>
                    <a:pt x="25837" y="7227"/>
                    <a:pt x="25872" y="7215"/>
                  </a:cubicBezTo>
                  <a:cubicBezTo>
                    <a:pt x="26563" y="6822"/>
                    <a:pt x="27325" y="6572"/>
                    <a:pt x="28016" y="6167"/>
                  </a:cubicBezTo>
                  <a:cubicBezTo>
                    <a:pt x="28444" y="5906"/>
                    <a:pt x="28920" y="5727"/>
                    <a:pt x="29409" y="5548"/>
                  </a:cubicBezTo>
                  <a:cubicBezTo>
                    <a:pt x="30123" y="5286"/>
                    <a:pt x="30873" y="5144"/>
                    <a:pt x="31540" y="4798"/>
                  </a:cubicBezTo>
                  <a:cubicBezTo>
                    <a:pt x="31885" y="4620"/>
                    <a:pt x="32254" y="4489"/>
                    <a:pt x="32623" y="4393"/>
                  </a:cubicBezTo>
                  <a:cubicBezTo>
                    <a:pt x="33635" y="4143"/>
                    <a:pt x="34576" y="4310"/>
                    <a:pt x="35350" y="5072"/>
                  </a:cubicBezTo>
                  <a:cubicBezTo>
                    <a:pt x="35397" y="5108"/>
                    <a:pt x="35421" y="5155"/>
                    <a:pt x="35469" y="5215"/>
                  </a:cubicBezTo>
                  <a:cubicBezTo>
                    <a:pt x="35552" y="5334"/>
                    <a:pt x="36017" y="6465"/>
                    <a:pt x="36028" y="6632"/>
                  </a:cubicBezTo>
                  <a:cubicBezTo>
                    <a:pt x="36112" y="7156"/>
                    <a:pt x="35993" y="7608"/>
                    <a:pt x="35540" y="7941"/>
                  </a:cubicBezTo>
                  <a:cubicBezTo>
                    <a:pt x="35421" y="8025"/>
                    <a:pt x="35314" y="8120"/>
                    <a:pt x="35183" y="8227"/>
                  </a:cubicBezTo>
                  <a:cubicBezTo>
                    <a:pt x="35040" y="8192"/>
                    <a:pt x="34885" y="8144"/>
                    <a:pt x="34719" y="8108"/>
                  </a:cubicBezTo>
                  <a:cubicBezTo>
                    <a:pt x="34481" y="8025"/>
                    <a:pt x="34278" y="7906"/>
                    <a:pt x="34159" y="7668"/>
                  </a:cubicBezTo>
                  <a:cubicBezTo>
                    <a:pt x="33969" y="7310"/>
                    <a:pt x="33683" y="7227"/>
                    <a:pt x="33290" y="7263"/>
                  </a:cubicBezTo>
                  <a:cubicBezTo>
                    <a:pt x="32802" y="7287"/>
                    <a:pt x="32326" y="7370"/>
                    <a:pt x="31885" y="7632"/>
                  </a:cubicBezTo>
                  <a:cubicBezTo>
                    <a:pt x="31778" y="7691"/>
                    <a:pt x="31659" y="7751"/>
                    <a:pt x="31540" y="7763"/>
                  </a:cubicBezTo>
                  <a:cubicBezTo>
                    <a:pt x="30790" y="7870"/>
                    <a:pt x="30135" y="8227"/>
                    <a:pt x="29468" y="8489"/>
                  </a:cubicBezTo>
                  <a:cubicBezTo>
                    <a:pt x="29051" y="8668"/>
                    <a:pt x="28635" y="8846"/>
                    <a:pt x="28313" y="9180"/>
                  </a:cubicBezTo>
                  <a:cubicBezTo>
                    <a:pt x="28254" y="9239"/>
                    <a:pt x="28158" y="9299"/>
                    <a:pt x="28099" y="9287"/>
                  </a:cubicBezTo>
                  <a:cubicBezTo>
                    <a:pt x="27789" y="9239"/>
                    <a:pt x="27635" y="9489"/>
                    <a:pt x="27396" y="9585"/>
                  </a:cubicBezTo>
                  <a:lnTo>
                    <a:pt x="27396" y="10716"/>
                  </a:lnTo>
                  <a:cubicBezTo>
                    <a:pt x="27396" y="11228"/>
                    <a:pt x="27254" y="11740"/>
                    <a:pt x="26968" y="12168"/>
                  </a:cubicBezTo>
                  <a:cubicBezTo>
                    <a:pt x="26551" y="12823"/>
                    <a:pt x="26087" y="13454"/>
                    <a:pt x="25480" y="13954"/>
                  </a:cubicBezTo>
                  <a:cubicBezTo>
                    <a:pt x="25075" y="14299"/>
                    <a:pt x="24622" y="14585"/>
                    <a:pt x="24146" y="14799"/>
                  </a:cubicBezTo>
                  <a:cubicBezTo>
                    <a:pt x="24122" y="14823"/>
                    <a:pt x="24098" y="14823"/>
                    <a:pt x="24075" y="14835"/>
                  </a:cubicBezTo>
                  <a:cubicBezTo>
                    <a:pt x="23563" y="15264"/>
                    <a:pt x="22920" y="15276"/>
                    <a:pt x="22289" y="15323"/>
                  </a:cubicBezTo>
                  <a:cubicBezTo>
                    <a:pt x="21860" y="15359"/>
                    <a:pt x="21431" y="15371"/>
                    <a:pt x="21003" y="15359"/>
                  </a:cubicBezTo>
                  <a:cubicBezTo>
                    <a:pt x="20550" y="15359"/>
                    <a:pt x="20110" y="15276"/>
                    <a:pt x="19669" y="15121"/>
                  </a:cubicBezTo>
                  <a:cubicBezTo>
                    <a:pt x="19014" y="14883"/>
                    <a:pt x="18360" y="14657"/>
                    <a:pt x="17705" y="14407"/>
                  </a:cubicBezTo>
                  <a:cubicBezTo>
                    <a:pt x="17383" y="14264"/>
                    <a:pt x="17133" y="14014"/>
                    <a:pt x="16919" y="13728"/>
                  </a:cubicBezTo>
                  <a:cubicBezTo>
                    <a:pt x="16871" y="13668"/>
                    <a:pt x="16859" y="13573"/>
                    <a:pt x="16800" y="13525"/>
                  </a:cubicBezTo>
                  <a:cubicBezTo>
                    <a:pt x="16240" y="13002"/>
                    <a:pt x="16133" y="12275"/>
                    <a:pt x="15943" y="11585"/>
                  </a:cubicBezTo>
                  <a:cubicBezTo>
                    <a:pt x="15883" y="11394"/>
                    <a:pt x="15907" y="11192"/>
                    <a:pt x="15907" y="10978"/>
                  </a:cubicBezTo>
                  <a:cubicBezTo>
                    <a:pt x="15907" y="10870"/>
                    <a:pt x="15919" y="10775"/>
                    <a:pt x="15895" y="10680"/>
                  </a:cubicBezTo>
                  <a:cubicBezTo>
                    <a:pt x="15788" y="10382"/>
                    <a:pt x="15812" y="10085"/>
                    <a:pt x="15895" y="9787"/>
                  </a:cubicBezTo>
                  <a:cubicBezTo>
                    <a:pt x="15907" y="9739"/>
                    <a:pt x="15859" y="9668"/>
                    <a:pt x="15847" y="9596"/>
                  </a:cubicBezTo>
                  <a:cubicBezTo>
                    <a:pt x="15121" y="9346"/>
                    <a:pt x="14371" y="9144"/>
                    <a:pt x="13609" y="9168"/>
                  </a:cubicBezTo>
                  <a:cubicBezTo>
                    <a:pt x="12930" y="9180"/>
                    <a:pt x="12252" y="9192"/>
                    <a:pt x="11609" y="9561"/>
                  </a:cubicBezTo>
                  <a:cubicBezTo>
                    <a:pt x="11549" y="9775"/>
                    <a:pt x="11490" y="10013"/>
                    <a:pt x="11394" y="10239"/>
                  </a:cubicBezTo>
                  <a:cubicBezTo>
                    <a:pt x="10942" y="11251"/>
                    <a:pt x="10240" y="12061"/>
                    <a:pt x="9382" y="12740"/>
                  </a:cubicBezTo>
                  <a:cubicBezTo>
                    <a:pt x="9061" y="12978"/>
                    <a:pt x="8739" y="13240"/>
                    <a:pt x="8335" y="13359"/>
                  </a:cubicBezTo>
                  <a:cubicBezTo>
                    <a:pt x="8251" y="13395"/>
                    <a:pt x="8156" y="13466"/>
                    <a:pt x="8084" y="13525"/>
                  </a:cubicBezTo>
                  <a:cubicBezTo>
                    <a:pt x="7930" y="13656"/>
                    <a:pt x="7751" y="13656"/>
                    <a:pt x="7573" y="13716"/>
                  </a:cubicBezTo>
                  <a:cubicBezTo>
                    <a:pt x="6787" y="13942"/>
                    <a:pt x="5977" y="13871"/>
                    <a:pt x="5191" y="13895"/>
                  </a:cubicBezTo>
                  <a:cubicBezTo>
                    <a:pt x="4763" y="13906"/>
                    <a:pt x="4346" y="13835"/>
                    <a:pt x="3929" y="13668"/>
                  </a:cubicBezTo>
                  <a:cubicBezTo>
                    <a:pt x="3274" y="13418"/>
                    <a:pt x="2620" y="13192"/>
                    <a:pt x="1965" y="12954"/>
                  </a:cubicBezTo>
                  <a:cubicBezTo>
                    <a:pt x="1619" y="12835"/>
                    <a:pt x="1393" y="12573"/>
                    <a:pt x="1179" y="12299"/>
                  </a:cubicBezTo>
                  <a:cubicBezTo>
                    <a:pt x="1131" y="12240"/>
                    <a:pt x="1119" y="12144"/>
                    <a:pt x="1060" y="12097"/>
                  </a:cubicBezTo>
                  <a:cubicBezTo>
                    <a:pt x="548" y="11609"/>
                    <a:pt x="369" y="10930"/>
                    <a:pt x="203" y="10275"/>
                  </a:cubicBezTo>
                  <a:cubicBezTo>
                    <a:pt x="143" y="10073"/>
                    <a:pt x="107" y="9835"/>
                    <a:pt x="131" y="9608"/>
                  </a:cubicBezTo>
                  <a:cubicBezTo>
                    <a:pt x="167" y="9323"/>
                    <a:pt x="60" y="9084"/>
                    <a:pt x="48" y="8823"/>
                  </a:cubicBezTo>
                  <a:cubicBezTo>
                    <a:pt x="24" y="8584"/>
                    <a:pt x="143" y="8334"/>
                    <a:pt x="107" y="8108"/>
                  </a:cubicBezTo>
                  <a:cubicBezTo>
                    <a:pt x="0" y="7537"/>
                    <a:pt x="143" y="7049"/>
                    <a:pt x="381" y="6560"/>
                  </a:cubicBezTo>
                  <a:cubicBezTo>
                    <a:pt x="548" y="6215"/>
                    <a:pt x="595" y="5798"/>
                    <a:pt x="845" y="5501"/>
                  </a:cubicBezTo>
                  <a:cubicBezTo>
                    <a:pt x="1072" y="5215"/>
                    <a:pt x="1310" y="4941"/>
                    <a:pt x="1560" y="4703"/>
                  </a:cubicBezTo>
                  <a:cubicBezTo>
                    <a:pt x="1846" y="4429"/>
                    <a:pt x="2203" y="4239"/>
                    <a:pt x="2572" y="4120"/>
                  </a:cubicBezTo>
                  <a:cubicBezTo>
                    <a:pt x="2750" y="4060"/>
                    <a:pt x="2929" y="4024"/>
                    <a:pt x="3108" y="4012"/>
                  </a:cubicBezTo>
                  <a:cubicBezTo>
                    <a:pt x="3858" y="3965"/>
                    <a:pt x="4536" y="3727"/>
                    <a:pt x="5203" y="3369"/>
                  </a:cubicBezTo>
                  <a:cubicBezTo>
                    <a:pt x="5787" y="3060"/>
                    <a:pt x="6382" y="2810"/>
                    <a:pt x="6977" y="2524"/>
                  </a:cubicBezTo>
                  <a:lnTo>
                    <a:pt x="7692" y="2167"/>
                  </a:lnTo>
                  <a:cubicBezTo>
                    <a:pt x="8263" y="1869"/>
                    <a:pt x="8823" y="1607"/>
                    <a:pt x="9418" y="1381"/>
                  </a:cubicBezTo>
                  <a:cubicBezTo>
                    <a:pt x="10109" y="1143"/>
                    <a:pt x="10835" y="988"/>
                    <a:pt x="11490" y="655"/>
                  </a:cubicBezTo>
                  <a:cubicBezTo>
                    <a:pt x="11835" y="476"/>
                    <a:pt x="12204" y="333"/>
                    <a:pt x="12573" y="250"/>
                  </a:cubicBezTo>
                  <a:cubicBezTo>
                    <a:pt x="13585" y="0"/>
                    <a:pt x="14526" y="143"/>
                    <a:pt x="15300" y="917"/>
                  </a:cubicBezTo>
                  <a:cubicBezTo>
                    <a:pt x="15359" y="976"/>
                    <a:pt x="15419" y="1036"/>
                    <a:pt x="15443" y="1107"/>
                  </a:cubicBezTo>
                  <a:cubicBezTo>
                    <a:pt x="15609" y="1584"/>
                    <a:pt x="15907" y="2024"/>
                    <a:pt x="16002" y="2536"/>
                  </a:cubicBezTo>
                  <a:cubicBezTo>
                    <a:pt x="16074" y="3000"/>
                    <a:pt x="15955" y="3393"/>
                    <a:pt x="15597" y="3703"/>
                  </a:cubicBezTo>
                  <a:cubicBezTo>
                    <a:pt x="15490" y="3774"/>
                    <a:pt x="15347" y="3893"/>
                    <a:pt x="15169" y="4024"/>
                  </a:cubicBezTo>
                  <a:close/>
                  <a:moveTo>
                    <a:pt x="3965" y="4405"/>
                  </a:moveTo>
                  <a:cubicBezTo>
                    <a:pt x="3512" y="4441"/>
                    <a:pt x="3024" y="4489"/>
                    <a:pt x="2548" y="4560"/>
                  </a:cubicBezTo>
                  <a:cubicBezTo>
                    <a:pt x="2429" y="4584"/>
                    <a:pt x="2274" y="4620"/>
                    <a:pt x="2215" y="4715"/>
                  </a:cubicBezTo>
                  <a:cubicBezTo>
                    <a:pt x="2012" y="5060"/>
                    <a:pt x="1667" y="5263"/>
                    <a:pt x="1441" y="5572"/>
                  </a:cubicBezTo>
                  <a:cubicBezTo>
                    <a:pt x="1322" y="5739"/>
                    <a:pt x="1262" y="5929"/>
                    <a:pt x="1191" y="6132"/>
                  </a:cubicBezTo>
                  <a:cubicBezTo>
                    <a:pt x="1084" y="6406"/>
                    <a:pt x="1000" y="6703"/>
                    <a:pt x="893" y="6989"/>
                  </a:cubicBezTo>
                  <a:cubicBezTo>
                    <a:pt x="857" y="7060"/>
                    <a:pt x="822" y="7144"/>
                    <a:pt x="822" y="7215"/>
                  </a:cubicBezTo>
                  <a:cubicBezTo>
                    <a:pt x="774" y="7703"/>
                    <a:pt x="762" y="8192"/>
                    <a:pt x="715" y="8692"/>
                  </a:cubicBezTo>
                  <a:cubicBezTo>
                    <a:pt x="643" y="9418"/>
                    <a:pt x="905" y="10097"/>
                    <a:pt x="1000" y="10811"/>
                  </a:cubicBezTo>
                  <a:cubicBezTo>
                    <a:pt x="1000" y="10858"/>
                    <a:pt x="1024" y="10882"/>
                    <a:pt x="1036" y="10918"/>
                  </a:cubicBezTo>
                  <a:cubicBezTo>
                    <a:pt x="1215" y="11204"/>
                    <a:pt x="1381" y="11478"/>
                    <a:pt x="1560" y="11740"/>
                  </a:cubicBezTo>
                  <a:cubicBezTo>
                    <a:pt x="1667" y="11882"/>
                    <a:pt x="1798" y="12025"/>
                    <a:pt x="1953" y="12121"/>
                  </a:cubicBezTo>
                  <a:cubicBezTo>
                    <a:pt x="2405" y="12454"/>
                    <a:pt x="2870" y="12775"/>
                    <a:pt x="3465" y="12859"/>
                  </a:cubicBezTo>
                  <a:cubicBezTo>
                    <a:pt x="3703" y="12883"/>
                    <a:pt x="3941" y="12954"/>
                    <a:pt x="4179" y="13014"/>
                  </a:cubicBezTo>
                  <a:cubicBezTo>
                    <a:pt x="5537" y="13359"/>
                    <a:pt x="6858" y="13252"/>
                    <a:pt x="8168" y="12835"/>
                  </a:cubicBezTo>
                  <a:cubicBezTo>
                    <a:pt x="8227" y="12823"/>
                    <a:pt x="8287" y="12799"/>
                    <a:pt x="8335" y="12752"/>
                  </a:cubicBezTo>
                  <a:cubicBezTo>
                    <a:pt x="8894" y="12287"/>
                    <a:pt x="9513" y="11871"/>
                    <a:pt x="10013" y="11323"/>
                  </a:cubicBezTo>
                  <a:cubicBezTo>
                    <a:pt x="10168" y="11156"/>
                    <a:pt x="10287" y="10966"/>
                    <a:pt x="10430" y="10787"/>
                  </a:cubicBezTo>
                  <a:cubicBezTo>
                    <a:pt x="10799" y="10347"/>
                    <a:pt x="11013" y="9846"/>
                    <a:pt x="11025" y="9275"/>
                  </a:cubicBezTo>
                  <a:cubicBezTo>
                    <a:pt x="11037" y="8954"/>
                    <a:pt x="11037" y="8620"/>
                    <a:pt x="11002" y="8299"/>
                  </a:cubicBezTo>
                  <a:cubicBezTo>
                    <a:pt x="10954" y="7822"/>
                    <a:pt x="10823" y="7370"/>
                    <a:pt x="10561" y="6977"/>
                  </a:cubicBezTo>
                  <a:cubicBezTo>
                    <a:pt x="10370" y="6679"/>
                    <a:pt x="10132" y="6441"/>
                    <a:pt x="9882" y="6179"/>
                  </a:cubicBezTo>
                  <a:cubicBezTo>
                    <a:pt x="9406" y="5691"/>
                    <a:pt x="8811" y="5405"/>
                    <a:pt x="8204" y="5215"/>
                  </a:cubicBezTo>
                  <a:cubicBezTo>
                    <a:pt x="7739" y="5072"/>
                    <a:pt x="7263" y="4953"/>
                    <a:pt x="6799" y="4786"/>
                  </a:cubicBezTo>
                  <a:cubicBezTo>
                    <a:pt x="5894" y="4489"/>
                    <a:pt x="4953" y="4477"/>
                    <a:pt x="3965" y="4405"/>
                  </a:cubicBezTo>
                  <a:close/>
                  <a:moveTo>
                    <a:pt x="16490" y="10180"/>
                  </a:moveTo>
                  <a:cubicBezTo>
                    <a:pt x="16502" y="10585"/>
                    <a:pt x="16478" y="11025"/>
                    <a:pt x="16621" y="11442"/>
                  </a:cubicBezTo>
                  <a:cubicBezTo>
                    <a:pt x="16705" y="11644"/>
                    <a:pt x="16717" y="11882"/>
                    <a:pt x="16764" y="12109"/>
                  </a:cubicBezTo>
                  <a:cubicBezTo>
                    <a:pt x="16776" y="12180"/>
                    <a:pt x="16776" y="12275"/>
                    <a:pt x="16824" y="12347"/>
                  </a:cubicBezTo>
                  <a:cubicBezTo>
                    <a:pt x="17002" y="12644"/>
                    <a:pt x="17157" y="12942"/>
                    <a:pt x="17371" y="13240"/>
                  </a:cubicBezTo>
                  <a:cubicBezTo>
                    <a:pt x="17455" y="13371"/>
                    <a:pt x="17574" y="13490"/>
                    <a:pt x="17717" y="13585"/>
                  </a:cubicBezTo>
                  <a:cubicBezTo>
                    <a:pt x="18169" y="13906"/>
                    <a:pt x="18633" y="14252"/>
                    <a:pt x="19229" y="14311"/>
                  </a:cubicBezTo>
                  <a:cubicBezTo>
                    <a:pt x="19455" y="14323"/>
                    <a:pt x="19681" y="14383"/>
                    <a:pt x="19884" y="14442"/>
                  </a:cubicBezTo>
                  <a:cubicBezTo>
                    <a:pt x="21229" y="14811"/>
                    <a:pt x="22562" y="14740"/>
                    <a:pt x="23872" y="14323"/>
                  </a:cubicBezTo>
                  <a:cubicBezTo>
                    <a:pt x="23967" y="14299"/>
                    <a:pt x="24063" y="14264"/>
                    <a:pt x="24146" y="14204"/>
                  </a:cubicBezTo>
                  <a:cubicBezTo>
                    <a:pt x="24682" y="13776"/>
                    <a:pt x="25253" y="13395"/>
                    <a:pt x="25730" y="12859"/>
                  </a:cubicBezTo>
                  <a:cubicBezTo>
                    <a:pt x="25908" y="12656"/>
                    <a:pt x="26063" y="12442"/>
                    <a:pt x="26230" y="12228"/>
                  </a:cubicBezTo>
                  <a:cubicBezTo>
                    <a:pt x="26563" y="11811"/>
                    <a:pt x="26789" y="11323"/>
                    <a:pt x="26825" y="10787"/>
                  </a:cubicBezTo>
                  <a:cubicBezTo>
                    <a:pt x="26837" y="10406"/>
                    <a:pt x="26837" y="10037"/>
                    <a:pt x="26789" y="9680"/>
                  </a:cubicBezTo>
                  <a:cubicBezTo>
                    <a:pt x="26765" y="9358"/>
                    <a:pt x="26646" y="9061"/>
                    <a:pt x="26444" y="8775"/>
                  </a:cubicBezTo>
                  <a:cubicBezTo>
                    <a:pt x="26003" y="8120"/>
                    <a:pt x="25432" y="7596"/>
                    <a:pt x="24718" y="7239"/>
                  </a:cubicBezTo>
                  <a:cubicBezTo>
                    <a:pt x="24622" y="7179"/>
                    <a:pt x="24503" y="7108"/>
                    <a:pt x="24456" y="7001"/>
                  </a:cubicBezTo>
                  <a:cubicBezTo>
                    <a:pt x="24348" y="6763"/>
                    <a:pt x="24146" y="6703"/>
                    <a:pt x="23920" y="6668"/>
                  </a:cubicBezTo>
                  <a:cubicBezTo>
                    <a:pt x="23515" y="6584"/>
                    <a:pt x="23134" y="6465"/>
                    <a:pt x="22741" y="6310"/>
                  </a:cubicBezTo>
                  <a:cubicBezTo>
                    <a:pt x="22574" y="6227"/>
                    <a:pt x="22384" y="6191"/>
                    <a:pt x="22205" y="6156"/>
                  </a:cubicBezTo>
                  <a:cubicBezTo>
                    <a:pt x="21777" y="6084"/>
                    <a:pt x="21360" y="6036"/>
                    <a:pt x="20931" y="5977"/>
                  </a:cubicBezTo>
                  <a:cubicBezTo>
                    <a:pt x="20157" y="5846"/>
                    <a:pt x="19384" y="5906"/>
                    <a:pt x="18586" y="5989"/>
                  </a:cubicBezTo>
                  <a:cubicBezTo>
                    <a:pt x="18252" y="6036"/>
                    <a:pt x="17967" y="6108"/>
                    <a:pt x="17788" y="6453"/>
                  </a:cubicBezTo>
                  <a:cubicBezTo>
                    <a:pt x="17717" y="6608"/>
                    <a:pt x="17538" y="6703"/>
                    <a:pt x="17395" y="6846"/>
                  </a:cubicBezTo>
                  <a:cubicBezTo>
                    <a:pt x="17145" y="7096"/>
                    <a:pt x="16943" y="7382"/>
                    <a:pt x="16978" y="7763"/>
                  </a:cubicBezTo>
                  <a:cubicBezTo>
                    <a:pt x="17002" y="7989"/>
                    <a:pt x="16907" y="8156"/>
                    <a:pt x="16788" y="8311"/>
                  </a:cubicBezTo>
                  <a:cubicBezTo>
                    <a:pt x="16717" y="8430"/>
                    <a:pt x="16621" y="8573"/>
                    <a:pt x="16609" y="8703"/>
                  </a:cubicBezTo>
                  <a:cubicBezTo>
                    <a:pt x="16550" y="9192"/>
                    <a:pt x="16526" y="9680"/>
                    <a:pt x="16490" y="10180"/>
                  </a:cubicBezTo>
                  <a:close/>
                  <a:moveTo>
                    <a:pt x="14919" y="3417"/>
                  </a:moveTo>
                  <a:cubicBezTo>
                    <a:pt x="15145" y="3405"/>
                    <a:pt x="15359" y="3405"/>
                    <a:pt x="15419" y="3191"/>
                  </a:cubicBezTo>
                  <a:cubicBezTo>
                    <a:pt x="15585" y="2643"/>
                    <a:pt x="15609" y="2096"/>
                    <a:pt x="15157" y="1643"/>
                  </a:cubicBezTo>
                  <a:cubicBezTo>
                    <a:pt x="15062" y="1560"/>
                    <a:pt x="14990" y="1464"/>
                    <a:pt x="14919" y="1369"/>
                  </a:cubicBezTo>
                  <a:cubicBezTo>
                    <a:pt x="14561" y="798"/>
                    <a:pt x="13633" y="512"/>
                    <a:pt x="12990" y="798"/>
                  </a:cubicBezTo>
                  <a:cubicBezTo>
                    <a:pt x="12680" y="953"/>
                    <a:pt x="12323" y="1012"/>
                    <a:pt x="12002" y="1107"/>
                  </a:cubicBezTo>
                  <a:cubicBezTo>
                    <a:pt x="11549" y="1262"/>
                    <a:pt x="11109" y="1393"/>
                    <a:pt x="10656" y="1572"/>
                  </a:cubicBezTo>
                  <a:cubicBezTo>
                    <a:pt x="10168" y="1762"/>
                    <a:pt x="9680" y="1988"/>
                    <a:pt x="9180" y="2179"/>
                  </a:cubicBezTo>
                  <a:cubicBezTo>
                    <a:pt x="8692" y="2381"/>
                    <a:pt x="8192" y="2536"/>
                    <a:pt x="7703" y="2774"/>
                  </a:cubicBezTo>
                  <a:cubicBezTo>
                    <a:pt x="7299" y="2988"/>
                    <a:pt x="6882" y="3215"/>
                    <a:pt x="6477" y="3453"/>
                  </a:cubicBezTo>
                  <a:cubicBezTo>
                    <a:pt x="6072" y="3703"/>
                    <a:pt x="5656" y="3893"/>
                    <a:pt x="5108" y="4048"/>
                  </a:cubicBezTo>
                  <a:cubicBezTo>
                    <a:pt x="5298" y="4120"/>
                    <a:pt x="5417" y="4179"/>
                    <a:pt x="5525" y="4191"/>
                  </a:cubicBezTo>
                  <a:cubicBezTo>
                    <a:pt x="6179" y="4239"/>
                    <a:pt x="6811" y="4346"/>
                    <a:pt x="7465" y="4465"/>
                  </a:cubicBezTo>
                  <a:cubicBezTo>
                    <a:pt x="7573" y="4477"/>
                    <a:pt x="7703" y="4429"/>
                    <a:pt x="7811" y="4382"/>
                  </a:cubicBezTo>
                  <a:cubicBezTo>
                    <a:pt x="8454" y="4120"/>
                    <a:pt x="9073" y="3822"/>
                    <a:pt x="9728" y="3572"/>
                  </a:cubicBezTo>
                  <a:cubicBezTo>
                    <a:pt x="10382" y="3310"/>
                    <a:pt x="11037" y="3096"/>
                    <a:pt x="11692" y="2881"/>
                  </a:cubicBezTo>
                  <a:cubicBezTo>
                    <a:pt x="12085" y="2750"/>
                    <a:pt x="12466" y="2631"/>
                    <a:pt x="12871" y="2536"/>
                  </a:cubicBezTo>
                  <a:cubicBezTo>
                    <a:pt x="13466" y="2405"/>
                    <a:pt x="14026" y="2465"/>
                    <a:pt x="14442" y="2988"/>
                  </a:cubicBezTo>
                  <a:cubicBezTo>
                    <a:pt x="14597" y="3119"/>
                    <a:pt x="14776" y="3274"/>
                    <a:pt x="14919" y="3417"/>
                  </a:cubicBezTo>
                  <a:close/>
                  <a:moveTo>
                    <a:pt x="27313" y="8906"/>
                  </a:moveTo>
                  <a:cubicBezTo>
                    <a:pt x="27504" y="8799"/>
                    <a:pt x="27730" y="8751"/>
                    <a:pt x="27896" y="8596"/>
                  </a:cubicBezTo>
                  <a:cubicBezTo>
                    <a:pt x="28111" y="8394"/>
                    <a:pt x="28385" y="8299"/>
                    <a:pt x="28635" y="8192"/>
                  </a:cubicBezTo>
                  <a:cubicBezTo>
                    <a:pt x="29063" y="8001"/>
                    <a:pt x="29516" y="7834"/>
                    <a:pt x="29944" y="7691"/>
                  </a:cubicBezTo>
                  <a:cubicBezTo>
                    <a:pt x="30754" y="7394"/>
                    <a:pt x="31552" y="7108"/>
                    <a:pt x="32373" y="6834"/>
                  </a:cubicBezTo>
                  <a:cubicBezTo>
                    <a:pt x="32599" y="6763"/>
                    <a:pt x="32849" y="6703"/>
                    <a:pt x="33088" y="6679"/>
                  </a:cubicBezTo>
                  <a:cubicBezTo>
                    <a:pt x="33635" y="6620"/>
                    <a:pt x="34135" y="6703"/>
                    <a:pt x="34528" y="7179"/>
                  </a:cubicBezTo>
                  <a:cubicBezTo>
                    <a:pt x="34659" y="7346"/>
                    <a:pt x="34790" y="7537"/>
                    <a:pt x="35040" y="7644"/>
                  </a:cubicBezTo>
                  <a:cubicBezTo>
                    <a:pt x="35171" y="7596"/>
                    <a:pt x="35302" y="7549"/>
                    <a:pt x="35421" y="7513"/>
                  </a:cubicBezTo>
                  <a:cubicBezTo>
                    <a:pt x="35457" y="7358"/>
                    <a:pt x="35481" y="7239"/>
                    <a:pt x="35505" y="7120"/>
                  </a:cubicBezTo>
                  <a:cubicBezTo>
                    <a:pt x="35647" y="6632"/>
                    <a:pt x="35528" y="6203"/>
                    <a:pt x="35171" y="5822"/>
                  </a:cubicBezTo>
                  <a:cubicBezTo>
                    <a:pt x="35076" y="5739"/>
                    <a:pt x="35016" y="5632"/>
                    <a:pt x="34945" y="5548"/>
                  </a:cubicBezTo>
                  <a:cubicBezTo>
                    <a:pt x="34564" y="4989"/>
                    <a:pt x="33742" y="4751"/>
                    <a:pt x="33147" y="4965"/>
                  </a:cubicBezTo>
                  <a:cubicBezTo>
                    <a:pt x="31957" y="5382"/>
                    <a:pt x="30730" y="5727"/>
                    <a:pt x="29575" y="6263"/>
                  </a:cubicBezTo>
                  <a:cubicBezTo>
                    <a:pt x="28730" y="6668"/>
                    <a:pt x="27813" y="6894"/>
                    <a:pt x="27015" y="7418"/>
                  </a:cubicBezTo>
                  <a:cubicBezTo>
                    <a:pt x="26908" y="7477"/>
                    <a:pt x="26777" y="7489"/>
                    <a:pt x="26670" y="7549"/>
                  </a:cubicBezTo>
                  <a:cubicBezTo>
                    <a:pt x="26563" y="7608"/>
                    <a:pt x="26480" y="7691"/>
                    <a:pt x="26408" y="7751"/>
                  </a:cubicBezTo>
                  <a:cubicBezTo>
                    <a:pt x="26563" y="8251"/>
                    <a:pt x="27004" y="8513"/>
                    <a:pt x="27313" y="8906"/>
                  </a:cubicBezTo>
                  <a:close/>
                  <a:moveTo>
                    <a:pt x="11573" y="7882"/>
                  </a:moveTo>
                  <a:cubicBezTo>
                    <a:pt x="11573" y="7941"/>
                    <a:pt x="11549" y="8001"/>
                    <a:pt x="11561" y="8061"/>
                  </a:cubicBezTo>
                  <a:cubicBezTo>
                    <a:pt x="11609" y="8287"/>
                    <a:pt x="11668" y="8489"/>
                    <a:pt x="11728" y="8715"/>
                  </a:cubicBezTo>
                  <a:cubicBezTo>
                    <a:pt x="12216" y="8668"/>
                    <a:pt x="12680" y="8596"/>
                    <a:pt x="13145" y="8584"/>
                  </a:cubicBezTo>
                  <a:cubicBezTo>
                    <a:pt x="13585" y="8573"/>
                    <a:pt x="14038" y="8537"/>
                    <a:pt x="14478" y="8584"/>
                  </a:cubicBezTo>
                  <a:cubicBezTo>
                    <a:pt x="14942" y="8632"/>
                    <a:pt x="15359" y="8894"/>
                    <a:pt x="15847" y="8846"/>
                  </a:cubicBezTo>
                  <a:cubicBezTo>
                    <a:pt x="16002" y="8573"/>
                    <a:pt x="16145" y="8299"/>
                    <a:pt x="16157" y="7989"/>
                  </a:cubicBezTo>
                  <a:cubicBezTo>
                    <a:pt x="15109" y="7358"/>
                    <a:pt x="13109" y="7239"/>
                    <a:pt x="11573" y="78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366571" y="4416481"/>
              <a:ext cx="267259" cy="216903"/>
            </a:xfrm>
            <a:custGeom>
              <a:avLst/>
              <a:gdLst/>
              <a:ahLst/>
              <a:cxnLst/>
              <a:rect l="l" t="t" r="r" b="b"/>
              <a:pathLst>
                <a:path w="7717" h="6263" extrusionOk="0">
                  <a:moveTo>
                    <a:pt x="1" y="3179"/>
                  </a:moveTo>
                  <a:cubicBezTo>
                    <a:pt x="72" y="2655"/>
                    <a:pt x="144" y="2143"/>
                    <a:pt x="215" y="1643"/>
                  </a:cubicBezTo>
                  <a:cubicBezTo>
                    <a:pt x="310" y="1072"/>
                    <a:pt x="632" y="631"/>
                    <a:pt x="989" y="203"/>
                  </a:cubicBezTo>
                  <a:cubicBezTo>
                    <a:pt x="1084" y="84"/>
                    <a:pt x="1215" y="24"/>
                    <a:pt x="1370" y="24"/>
                  </a:cubicBezTo>
                  <a:cubicBezTo>
                    <a:pt x="1811" y="36"/>
                    <a:pt x="2275" y="0"/>
                    <a:pt x="2715" y="48"/>
                  </a:cubicBezTo>
                  <a:cubicBezTo>
                    <a:pt x="3525" y="143"/>
                    <a:pt x="4347" y="227"/>
                    <a:pt x="5144" y="393"/>
                  </a:cubicBezTo>
                  <a:cubicBezTo>
                    <a:pt x="5882" y="536"/>
                    <a:pt x="6585" y="834"/>
                    <a:pt x="7145" y="1405"/>
                  </a:cubicBezTo>
                  <a:cubicBezTo>
                    <a:pt x="7371" y="1643"/>
                    <a:pt x="7514" y="1941"/>
                    <a:pt x="7585" y="2263"/>
                  </a:cubicBezTo>
                  <a:cubicBezTo>
                    <a:pt x="7657" y="2572"/>
                    <a:pt x="7704" y="2905"/>
                    <a:pt x="7704" y="3227"/>
                  </a:cubicBezTo>
                  <a:cubicBezTo>
                    <a:pt x="7716" y="3941"/>
                    <a:pt x="7442" y="4560"/>
                    <a:pt x="7002" y="5096"/>
                  </a:cubicBezTo>
                  <a:cubicBezTo>
                    <a:pt x="6859" y="5287"/>
                    <a:pt x="6597" y="5430"/>
                    <a:pt x="6371" y="5537"/>
                  </a:cubicBezTo>
                  <a:cubicBezTo>
                    <a:pt x="5978" y="5727"/>
                    <a:pt x="5573" y="5870"/>
                    <a:pt x="5180" y="6049"/>
                  </a:cubicBezTo>
                  <a:cubicBezTo>
                    <a:pt x="4728" y="6239"/>
                    <a:pt x="4263" y="6263"/>
                    <a:pt x="3787" y="6251"/>
                  </a:cubicBezTo>
                  <a:cubicBezTo>
                    <a:pt x="3466" y="6239"/>
                    <a:pt x="3156" y="6168"/>
                    <a:pt x="2823" y="6120"/>
                  </a:cubicBezTo>
                  <a:cubicBezTo>
                    <a:pt x="2168" y="6049"/>
                    <a:pt x="1561" y="5775"/>
                    <a:pt x="965" y="5525"/>
                  </a:cubicBezTo>
                  <a:cubicBezTo>
                    <a:pt x="394" y="5287"/>
                    <a:pt x="191" y="4751"/>
                    <a:pt x="72" y="4203"/>
                  </a:cubicBezTo>
                  <a:cubicBezTo>
                    <a:pt x="1" y="3858"/>
                    <a:pt x="25" y="3513"/>
                    <a:pt x="1" y="3179"/>
                  </a:cubicBezTo>
                  <a:close/>
                  <a:moveTo>
                    <a:pt x="2704" y="1072"/>
                  </a:moveTo>
                  <a:cubicBezTo>
                    <a:pt x="2596" y="1000"/>
                    <a:pt x="2525" y="893"/>
                    <a:pt x="2418" y="869"/>
                  </a:cubicBezTo>
                  <a:cubicBezTo>
                    <a:pt x="2334" y="834"/>
                    <a:pt x="2203" y="858"/>
                    <a:pt x="2120" y="917"/>
                  </a:cubicBezTo>
                  <a:cubicBezTo>
                    <a:pt x="1703" y="1227"/>
                    <a:pt x="1382" y="1608"/>
                    <a:pt x="1203" y="2108"/>
                  </a:cubicBezTo>
                  <a:cubicBezTo>
                    <a:pt x="1156" y="2227"/>
                    <a:pt x="1191" y="2358"/>
                    <a:pt x="1322" y="2417"/>
                  </a:cubicBezTo>
                  <a:cubicBezTo>
                    <a:pt x="1394" y="2441"/>
                    <a:pt x="1525" y="2441"/>
                    <a:pt x="1608" y="2382"/>
                  </a:cubicBezTo>
                  <a:cubicBezTo>
                    <a:pt x="2001" y="2132"/>
                    <a:pt x="2334" y="1786"/>
                    <a:pt x="2584" y="1381"/>
                  </a:cubicBezTo>
                  <a:cubicBezTo>
                    <a:pt x="2644" y="1298"/>
                    <a:pt x="2656" y="1191"/>
                    <a:pt x="2704" y="10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912933" y="4467598"/>
              <a:ext cx="271761" cy="218566"/>
            </a:xfrm>
            <a:custGeom>
              <a:avLst/>
              <a:gdLst/>
              <a:ahLst/>
              <a:cxnLst/>
              <a:rect l="l" t="t" r="r" b="b"/>
              <a:pathLst>
                <a:path w="7847" h="6311" extrusionOk="0">
                  <a:moveTo>
                    <a:pt x="1" y="3346"/>
                  </a:moveTo>
                  <a:cubicBezTo>
                    <a:pt x="72" y="2811"/>
                    <a:pt x="143" y="2215"/>
                    <a:pt x="227" y="1644"/>
                  </a:cubicBezTo>
                  <a:cubicBezTo>
                    <a:pt x="322" y="1072"/>
                    <a:pt x="644" y="632"/>
                    <a:pt x="1013" y="191"/>
                  </a:cubicBezTo>
                  <a:cubicBezTo>
                    <a:pt x="1096" y="72"/>
                    <a:pt x="1227" y="13"/>
                    <a:pt x="1382" y="13"/>
                  </a:cubicBezTo>
                  <a:cubicBezTo>
                    <a:pt x="1822" y="36"/>
                    <a:pt x="2287" y="1"/>
                    <a:pt x="2727" y="60"/>
                  </a:cubicBezTo>
                  <a:cubicBezTo>
                    <a:pt x="3537" y="155"/>
                    <a:pt x="4358" y="263"/>
                    <a:pt x="5156" y="406"/>
                  </a:cubicBezTo>
                  <a:cubicBezTo>
                    <a:pt x="5406" y="441"/>
                    <a:pt x="5668" y="584"/>
                    <a:pt x="5918" y="644"/>
                  </a:cubicBezTo>
                  <a:cubicBezTo>
                    <a:pt x="6716" y="798"/>
                    <a:pt x="7228" y="1346"/>
                    <a:pt x="7490" y="2037"/>
                  </a:cubicBezTo>
                  <a:cubicBezTo>
                    <a:pt x="7763" y="2751"/>
                    <a:pt x="7847" y="3513"/>
                    <a:pt x="7513" y="4239"/>
                  </a:cubicBezTo>
                  <a:cubicBezTo>
                    <a:pt x="7394" y="4489"/>
                    <a:pt x="7240" y="4751"/>
                    <a:pt x="7097" y="5001"/>
                  </a:cubicBezTo>
                  <a:cubicBezTo>
                    <a:pt x="6930" y="5287"/>
                    <a:pt x="6656" y="5430"/>
                    <a:pt x="6394" y="5561"/>
                  </a:cubicBezTo>
                  <a:cubicBezTo>
                    <a:pt x="6001" y="5763"/>
                    <a:pt x="5608" y="5894"/>
                    <a:pt x="5204" y="6073"/>
                  </a:cubicBezTo>
                  <a:cubicBezTo>
                    <a:pt x="4751" y="6263"/>
                    <a:pt x="4275" y="6311"/>
                    <a:pt x="3822" y="6275"/>
                  </a:cubicBezTo>
                  <a:cubicBezTo>
                    <a:pt x="2941" y="6204"/>
                    <a:pt x="2096" y="6013"/>
                    <a:pt x="1263" y="5704"/>
                  </a:cubicBezTo>
                  <a:cubicBezTo>
                    <a:pt x="560" y="5430"/>
                    <a:pt x="263" y="4894"/>
                    <a:pt x="84" y="4239"/>
                  </a:cubicBezTo>
                  <a:cubicBezTo>
                    <a:pt x="12" y="3942"/>
                    <a:pt x="24" y="3680"/>
                    <a:pt x="1" y="3346"/>
                  </a:cubicBezTo>
                  <a:close/>
                  <a:moveTo>
                    <a:pt x="2679" y="1179"/>
                  </a:moveTo>
                  <a:cubicBezTo>
                    <a:pt x="2679" y="1001"/>
                    <a:pt x="2537" y="834"/>
                    <a:pt x="2406" y="846"/>
                  </a:cubicBezTo>
                  <a:cubicBezTo>
                    <a:pt x="2275" y="870"/>
                    <a:pt x="2120" y="906"/>
                    <a:pt x="2025" y="1001"/>
                  </a:cubicBezTo>
                  <a:cubicBezTo>
                    <a:pt x="1703" y="1263"/>
                    <a:pt x="1453" y="1584"/>
                    <a:pt x="1275" y="1953"/>
                  </a:cubicBezTo>
                  <a:cubicBezTo>
                    <a:pt x="1251" y="2013"/>
                    <a:pt x="1215" y="2072"/>
                    <a:pt x="1215" y="2132"/>
                  </a:cubicBezTo>
                  <a:cubicBezTo>
                    <a:pt x="1227" y="2215"/>
                    <a:pt x="1263" y="2358"/>
                    <a:pt x="1322" y="2394"/>
                  </a:cubicBezTo>
                  <a:cubicBezTo>
                    <a:pt x="1382" y="2441"/>
                    <a:pt x="1525" y="2441"/>
                    <a:pt x="1608" y="2394"/>
                  </a:cubicBezTo>
                  <a:cubicBezTo>
                    <a:pt x="2025" y="2132"/>
                    <a:pt x="2358" y="1787"/>
                    <a:pt x="2632" y="1358"/>
                  </a:cubicBezTo>
                  <a:cubicBezTo>
                    <a:pt x="2644" y="1287"/>
                    <a:pt x="2656" y="1203"/>
                    <a:pt x="2679" y="11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5"/>
          <p:cNvSpPr/>
          <p:nvPr/>
        </p:nvSpPr>
        <p:spPr>
          <a:xfrm>
            <a:off x="7082852" y="1968465"/>
            <a:ext cx="1248671" cy="1221831"/>
          </a:xfrm>
          <a:custGeom>
            <a:avLst/>
            <a:gdLst/>
            <a:ahLst/>
            <a:cxnLst/>
            <a:rect l="l" t="t" r="r" b="b"/>
            <a:pathLst>
              <a:path w="43173" h="42245" extrusionOk="0">
                <a:moveTo>
                  <a:pt x="48" y="42245"/>
                </a:moveTo>
                <a:cubicBezTo>
                  <a:pt x="48" y="39690"/>
                  <a:pt x="-143" y="36245"/>
                  <a:pt x="1983" y="34828"/>
                </a:cubicBezTo>
                <a:cubicBezTo>
                  <a:pt x="10310" y="29276"/>
                  <a:pt x="33112" y="31866"/>
                  <a:pt x="29394" y="22574"/>
                </a:cubicBezTo>
                <a:cubicBezTo>
                  <a:pt x="28497" y="20331"/>
                  <a:pt x="24865" y="19097"/>
                  <a:pt x="22622" y="19994"/>
                </a:cubicBezTo>
                <a:cubicBezTo>
                  <a:pt x="18614" y="21598"/>
                  <a:pt x="17243" y="28097"/>
                  <a:pt x="18429" y="32248"/>
                </a:cubicBezTo>
                <a:cubicBezTo>
                  <a:pt x="20393" y="39119"/>
                  <a:pt x="32863" y="41598"/>
                  <a:pt x="39068" y="38052"/>
                </a:cubicBezTo>
                <a:cubicBezTo>
                  <a:pt x="51102" y="31174"/>
                  <a:pt x="33834" y="7686"/>
                  <a:pt x="22299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24"/>
          <p:cNvSpPr txBox="1">
            <a:spLocks noGrp="1"/>
          </p:cNvSpPr>
          <p:nvPr>
            <p:ph type="subTitle" idx="1"/>
          </p:nvPr>
        </p:nvSpPr>
        <p:spPr>
          <a:xfrm>
            <a:off x="350323" y="349132"/>
            <a:ext cx="8055900" cy="3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7" name="Google Shape;607;p24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608" name="Google Shape;608;p24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609" name="Google Shape;609;p24"/>
          <p:cNvSpPr txBox="1"/>
          <p:nvPr/>
        </p:nvSpPr>
        <p:spPr>
          <a:xfrm>
            <a:off x="737777" y="318779"/>
            <a:ext cx="3000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8.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업무분담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graphicFrame>
        <p:nvGraphicFramePr>
          <p:cNvPr id="2" name="Google Shape;1869;p41">
            <a:extLst>
              <a:ext uri="{FF2B5EF4-FFF2-40B4-BE49-F238E27FC236}">
                <a16:creationId xmlns:a16="http://schemas.microsoft.com/office/drawing/2014/main" id="{947EE789-FA25-B4BE-CC27-624B484F80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6792203"/>
              </p:ext>
            </p:extLst>
          </p:nvPr>
        </p:nvGraphicFramePr>
        <p:xfrm>
          <a:off x="896675" y="1348275"/>
          <a:ext cx="7232989" cy="2224822"/>
        </p:xfrm>
        <a:graphic>
          <a:graphicData uri="http://schemas.openxmlformats.org/drawingml/2006/table">
            <a:tbl>
              <a:tblPr>
                <a:noFill/>
                <a:tableStyleId>{6BE47EDE-F057-4B9F-A57D-448913E818ED}</a:tableStyleId>
              </a:tblPr>
              <a:tblGrid>
                <a:gridCol w="143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5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555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팀원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성명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학번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주요 역할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71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이승현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2017144027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PM, iOS </a:t>
                      </a:r>
                      <a:r>
                        <a:rPr lang="en" sz="1200" b="0" i="0" u="none" strike="noStrike" cap="none" dirty="0" err="1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개발</a:t>
                      </a:r>
                      <a:r>
                        <a:rPr lang="en" altLang="ko-KR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UI/UX </a:t>
                      </a:r>
                      <a:r>
                        <a:rPr lang="en" altLang="ko-KR" sz="1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디자인</a:t>
                      </a:r>
                      <a:r>
                        <a:rPr lang="en-US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  <a:r>
                        <a:rPr lang="ko-KR" altLang="en-US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인프라 설계</a:t>
                      </a:r>
                      <a:r>
                        <a:rPr lang="en" altLang="ko-KR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 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539415"/>
                  </a:ext>
                </a:extLst>
              </a:tr>
              <a:tr h="44271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이정동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2018158026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iOS 개발, </a:t>
                      </a:r>
                      <a:r>
                        <a:rPr lang="en" sz="1200" b="0" i="0" u="none" strike="noStrike" cap="none" dirty="0" err="1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서버</a:t>
                      </a: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" sz="1200" b="0" i="0" u="none" strike="noStrike" cap="none" dirty="0" err="1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구현</a:t>
                      </a: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DB 설계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74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박준희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2018158015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iOS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개발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서버 구현</a:t>
                      </a:r>
                      <a:r>
                        <a:rPr lang="en" altLang="ko-KR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, DB 설계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74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박다미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2020316017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iOS </a:t>
                      </a:r>
                      <a:r>
                        <a:rPr lang="en" sz="1200" b="0" i="0" u="none" strike="noStrike" cap="none" dirty="0" err="1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개발</a:t>
                      </a:r>
                      <a:r>
                        <a:rPr lang="en" altLang="ko-KR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UI/UX </a:t>
                      </a:r>
                      <a:r>
                        <a:rPr lang="en" altLang="ko-KR" sz="1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디자인</a:t>
                      </a:r>
                      <a:r>
                        <a:rPr lang="en-US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  <a:r>
                        <a:rPr lang="ko-KR" altLang="en-US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20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인프라 설계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37" y="186087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26"/>
          <p:cNvSpPr txBox="1">
            <a:spLocks noGrp="1"/>
          </p:cNvSpPr>
          <p:nvPr>
            <p:ph type="subTitle" idx="1"/>
          </p:nvPr>
        </p:nvSpPr>
        <p:spPr>
          <a:xfrm>
            <a:off x="429548" y="462932"/>
            <a:ext cx="8055900" cy="3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7" name="Google Shape;627;p26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628" name="Google Shape;628;p26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629" name="Google Shape;629;p26"/>
          <p:cNvSpPr txBox="1"/>
          <p:nvPr/>
        </p:nvSpPr>
        <p:spPr>
          <a:xfrm>
            <a:off x="787350" y="318779"/>
            <a:ext cx="3000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9.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수행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일정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E818216-D5D2-A42E-F1D9-5C60142A3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97118"/>
              </p:ext>
            </p:extLst>
          </p:nvPr>
        </p:nvGraphicFramePr>
        <p:xfrm>
          <a:off x="755069" y="1113645"/>
          <a:ext cx="7633862" cy="3073139"/>
        </p:xfrm>
        <a:graphic>
          <a:graphicData uri="http://schemas.openxmlformats.org/drawingml/2006/table">
            <a:tbl>
              <a:tblPr firstRow="1" bandRow="1">
                <a:tableStyleId>{EC8E13C1-B6B5-4A48-AD61-6D59A9098B99}</a:tableStyleId>
              </a:tblPr>
              <a:tblGrid>
                <a:gridCol w="961115">
                  <a:extLst>
                    <a:ext uri="{9D8B030D-6E8A-4147-A177-3AD203B41FA5}">
                      <a16:colId xmlns:a16="http://schemas.microsoft.com/office/drawing/2014/main" val="2616080630"/>
                    </a:ext>
                  </a:extLst>
                </a:gridCol>
                <a:gridCol w="1191357">
                  <a:extLst>
                    <a:ext uri="{9D8B030D-6E8A-4147-A177-3AD203B41FA5}">
                      <a16:colId xmlns:a16="http://schemas.microsoft.com/office/drawing/2014/main" val="27228894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3021906188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530605148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789438750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2447648214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887683478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435259266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2272552044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1992706972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2861020324"/>
                    </a:ext>
                  </a:extLst>
                </a:gridCol>
                <a:gridCol w="548139">
                  <a:extLst>
                    <a:ext uri="{9D8B030D-6E8A-4147-A177-3AD203B41FA5}">
                      <a16:colId xmlns:a16="http://schemas.microsoft.com/office/drawing/2014/main" val="3080948574"/>
                    </a:ext>
                  </a:extLst>
                </a:gridCol>
              </a:tblGrid>
              <a:tr h="20545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2022.12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2023.1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2023.2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2023.3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2023.4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2023.5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2023.6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2023.7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2023.8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2023.9</a:t>
                      </a:r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552839"/>
                  </a:ext>
                </a:extLst>
              </a:tr>
              <a:tr h="21998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요구사항  정의 및</a:t>
                      </a:r>
                      <a:endParaRPr lang="en-US" altLang="ko-KR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분석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문제정의 및 분석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418338"/>
                  </a:ext>
                </a:extLst>
              </a:tr>
              <a:tr h="219983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요구사항 명세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684838"/>
                  </a:ext>
                </a:extLst>
              </a:tr>
              <a:tr h="219983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제안서 및 계획서 작성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308558"/>
                  </a:ext>
                </a:extLst>
              </a:tr>
              <a:tr h="2199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 설계 및 </a:t>
                      </a:r>
                      <a:endParaRPr lang="en-US" altLang="ko-KR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시나리오 구성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 상세 설계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645918"/>
                  </a:ext>
                </a:extLst>
              </a:tr>
              <a:tr h="219983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시나리오 검토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171459"/>
                  </a:ext>
                </a:extLst>
              </a:tr>
              <a:tr h="21998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b="0" i="0" u="none" strike="noStrike" cap="none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세부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설계 및 구현</a:t>
                      </a:r>
                    </a:p>
                    <a:p>
                      <a:pPr algn="ctr"/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프로토타입 모델 개발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712960"/>
                  </a:ext>
                </a:extLst>
              </a:tr>
              <a:tr h="219983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개발 </a:t>
                      </a:r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Infra</a:t>
                      </a:r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구축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610901"/>
                  </a:ext>
                </a:extLst>
              </a:tr>
              <a:tr h="219983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UI/UX </a:t>
                      </a:r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디자인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13684"/>
                  </a:ext>
                </a:extLst>
              </a:tr>
              <a:tr h="219983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어플리케이션 개발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626389"/>
                  </a:ext>
                </a:extLst>
              </a:tr>
              <a:tr h="2199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시험 및 데모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 통합 테스트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947313"/>
                  </a:ext>
                </a:extLst>
              </a:tr>
              <a:tr h="219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시제품 데모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929503"/>
                  </a:ext>
                </a:extLst>
              </a:tr>
              <a:tr h="219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최종 데모 및 출품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최종 데모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8955"/>
                  </a:ext>
                </a:extLst>
              </a:tr>
              <a:tr h="219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최종 보고서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최종 보고서 작성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5625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25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5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5"/>
          <p:cNvSpPr txBox="1"/>
          <p:nvPr/>
        </p:nvSpPr>
        <p:spPr>
          <a:xfrm>
            <a:off x="787350" y="329645"/>
            <a:ext cx="3000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10.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깃허브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주소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8582B7-EFAD-9244-09FF-664F9D12F1D8}"/>
              </a:ext>
            </a:extLst>
          </p:cNvPr>
          <p:cNvSpPr/>
          <p:nvPr/>
        </p:nvSpPr>
        <p:spPr>
          <a:xfrm>
            <a:off x="2213683" y="1032377"/>
            <a:ext cx="4103018" cy="4425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 lang="ko-KR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16" name="Google Shape;616;p25"/>
          <p:cNvSpPr txBox="1">
            <a:spLocks noGrp="1"/>
          </p:cNvSpPr>
          <p:nvPr>
            <p:ph type="subTitle" idx="1"/>
          </p:nvPr>
        </p:nvSpPr>
        <p:spPr>
          <a:xfrm>
            <a:off x="2340634" y="1073585"/>
            <a:ext cx="3893932" cy="4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ko-KR" sz="1400" b="1" i="1" kern="0" spc="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https://github.com/tukcom2023CD/BOSS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  <p:grpSp>
        <p:nvGrpSpPr>
          <p:cNvPr id="53" name="Google Shape;1418;p36">
            <a:extLst>
              <a:ext uri="{FF2B5EF4-FFF2-40B4-BE49-F238E27FC236}">
                <a16:creationId xmlns:a16="http://schemas.microsoft.com/office/drawing/2014/main" id="{EDC4F9E8-F5D8-B467-B027-808509F8D6FB}"/>
              </a:ext>
            </a:extLst>
          </p:cNvPr>
          <p:cNvGrpSpPr/>
          <p:nvPr/>
        </p:nvGrpSpPr>
        <p:grpSpPr>
          <a:xfrm>
            <a:off x="7102703" y="3098102"/>
            <a:ext cx="1024007" cy="1046689"/>
            <a:chOff x="706675" y="-487312"/>
            <a:chExt cx="1519700" cy="1456125"/>
          </a:xfrm>
        </p:grpSpPr>
        <p:sp>
          <p:nvSpPr>
            <p:cNvPr id="54" name="Google Shape;1419;p36">
              <a:extLst>
                <a:ext uri="{FF2B5EF4-FFF2-40B4-BE49-F238E27FC236}">
                  <a16:creationId xmlns:a16="http://schemas.microsoft.com/office/drawing/2014/main" id="{079EEC22-8461-3835-4108-8E524441FCF2}"/>
                </a:ext>
              </a:extLst>
            </p:cNvPr>
            <p:cNvSpPr/>
            <p:nvPr/>
          </p:nvSpPr>
          <p:spPr>
            <a:xfrm>
              <a:off x="775850" y="-418237"/>
              <a:ext cx="1450525" cy="1387050"/>
            </a:xfrm>
            <a:custGeom>
              <a:avLst/>
              <a:gdLst/>
              <a:ahLst/>
              <a:cxnLst/>
              <a:rect l="l" t="t" r="r" b="b"/>
              <a:pathLst>
                <a:path w="58021" h="55482" extrusionOk="0">
                  <a:moveTo>
                    <a:pt x="36288" y="49010"/>
                  </a:moveTo>
                  <a:lnTo>
                    <a:pt x="36323" y="49045"/>
                  </a:lnTo>
                  <a:cubicBezTo>
                    <a:pt x="36233" y="49063"/>
                    <a:pt x="36157" y="49074"/>
                    <a:pt x="36124" y="49074"/>
                  </a:cubicBezTo>
                  <a:cubicBezTo>
                    <a:pt x="36080" y="49074"/>
                    <a:pt x="36113" y="49055"/>
                    <a:pt x="36288" y="49010"/>
                  </a:cubicBezTo>
                  <a:close/>
                  <a:moveTo>
                    <a:pt x="9118" y="1"/>
                  </a:moveTo>
                  <a:cubicBezTo>
                    <a:pt x="7699" y="1"/>
                    <a:pt x="6303" y="303"/>
                    <a:pt x="4964" y="995"/>
                  </a:cubicBezTo>
                  <a:cubicBezTo>
                    <a:pt x="3734" y="1434"/>
                    <a:pt x="2767" y="2400"/>
                    <a:pt x="2328" y="3586"/>
                  </a:cubicBezTo>
                  <a:cubicBezTo>
                    <a:pt x="0" y="8022"/>
                    <a:pt x="2196" y="12678"/>
                    <a:pt x="4788" y="16938"/>
                  </a:cubicBezTo>
                  <a:cubicBezTo>
                    <a:pt x="6149" y="19090"/>
                    <a:pt x="7687" y="21067"/>
                    <a:pt x="9400" y="22912"/>
                  </a:cubicBezTo>
                  <a:cubicBezTo>
                    <a:pt x="8038" y="23746"/>
                    <a:pt x="7028" y="25064"/>
                    <a:pt x="6633" y="26601"/>
                  </a:cubicBezTo>
                  <a:cubicBezTo>
                    <a:pt x="6193" y="28138"/>
                    <a:pt x="6413" y="29807"/>
                    <a:pt x="7204" y="31169"/>
                  </a:cubicBezTo>
                  <a:cubicBezTo>
                    <a:pt x="5666" y="32003"/>
                    <a:pt x="4568" y="33409"/>
                    <a:pt x="4173" y="35078"/>
                  </a:cubicBezTo>
                  <a:cubicBezTo>
                    <a:pt x="3426" y="37933"/>
                    <a:pt x="4744" y="40085"/>
                    <a:pt x="6501" y="41974"/>
                  </a:cubicBezTo>
                  <a:cubicBezTo>
                    <a:pt x="5578" y="45268"/>
                    <a:pt x="4832" y="48430"/>
                    <a:pt x="7511" y="51329"/>
                  </a:cubicBezTo>
                  <a:cubicBezTo>
                    <a:pt x="9245" y="53211"/>
                    <a:pt x="11214" y="54177"/>
                    <a:pt x="13123" y="54177"/>
                  </a:cubicBezTo>
                  <a:cubicBezTo>
                    <a:pt x="15177" y="54177"/>
                    <a:pt x="17163" y="53058"/>
                    <a:pt x="18711" y="50758"/>
                  </a:cubicBezTo>
                  <a:cubicBezTo>
                    <a:pt x="21434" y="46717"/>
                    <a:pt x="24069" y="42632"/>
                    <a:pt x="26705" y="38548"/>
                  </a:cubicBezTo>
                  <a:lnTo>
                    <a:pt x="32019" y="42940"/>
                  </a:lnTo>
                  <a:cubicBezTo>
                    <a:pt x="31668" y="44082"/>
                    <a:pt x="31404" y="45224"/>
                    <a:pt x="31360" y="46366"/>
                  </a:cubicBezTo>
                  <a:cubicBezTo>
                    <a:pt x="31229" y="49440"/>
                    <a:pt x="33161" y="51988"/>
                    <a:pt x="35401" y="53920"/>
                  </a:cubicBezTo>
                  <a:cubicBezTo>
                    <a:pt x="36608" y="54976"/>
                    <a:pt x="37961" y="55482"/>
                    <a:pt x="39289" y="55482"/>
                  </a:cubicBezTo>
                  <a:cubicBezTo>
                    <a:pt x="41054" y="55482"/>
                    <a:pt x="42776" y="54589"/>
                    <a:pt x="44054" y="52910"/>
                  </a:cubicBezTo>
                  <a:cubicBezTo>
                    <a:pt x="44493" y="52339"/>
                    <a:pt x="44888" y="51724"/>
                    <a:pt x="45327" y="51153"/>
                  </a:cubicBezTo>
                  <a:cubicBezTo>
                    <a:pt x="45681" y="51214"/>
                    <a:pt x="46037" y="51244"/>
                    <a:pt x="46391" y="51244"/>
                  </a:cubicBezTo>
                  <a:cubicBezTo>
                    <a:pt x="47837" y="51244"/>
                    <a:pt x="49249" y="50744"/>
                    <a:pt x="50378" y="49792"/>
                  </a:cubicBezTo>
                  <a:cubicBezTo>
                    <a:pt x="52047" y="48342"/>
                    <a:pt x="52838" y="46190"/>
                    <a:pt x="52487" y="43994"/>
                  </a:cubicBezTo>
                  <a:cubicBezTo>
                    <a:pt x="53102" y="43599"/>
                    <a:pt x="53673" y="43159"/>
                    <a:pt x="54287" y="42720"/>
                  </a:cubicBezTo>
                  <a:cubicBezTo>
                    <a:pt x="57274" y="40480"/>
                    <a:pt x="57713" y="36835"/>
                    <a:pt x="55254" y="34024"/>
                  </a:cubicBezTo>
                  <a:cubicBezTo>
                    <a:pt x="53322" y="31877"/>
                    <a:pt x="50970" y="30024"/>
                    <a:pt x="47952" y="30024"/>
                  </a:cubicBezTo>
                  <a:cubicBezTo>
                    <a:pt x="47883" y="30024"/>
                    <a:pt x="47813" y="30025"/>
                    <a:pt x="47743" y="30027"/>
                  </a:cubicBezTo>
                  <a:cubicBezTo>
                    <a:pt x="46601" y="30115"/>
                    <a:pt x="45459" y="30334"/>
                    <a:pt x="44317" y="30686"/>
                  </a:cubicBezTo>
                  <a:lnTo>
                    <a:pt x="39662" y="25108"/>
                  </a:lnTo>
                  <a:lnTo>
                    <a:pt x="52750" y="16543"/>
                  </a:lnTo>
                  <a:cubicBezTo>
                    <a:pt x="53848" y="15928"/>
                    <a:pt x="54814" y="15181"/>
                    <a:pt x="55649" y="14259"/>
                  </a:cubicBezTo>
                  <a:cubicBezTo>
                    <a:pt x="58021" y="11316"/>
                    <a:pt x="56835" y="7847"/>
                    <a:pt x="54463" y="5475"/>
                  </a:cubicBezTo>
                  <a:cubicBezTo>
                    <a:pt x="52730" y="3742"/>
                    <a:pt x="50970" y="3162"/>
                    <a:pt x="49145" y="3162"/>
                  </a:cubicBezTo>
                  <a:cubicBezTo>
                    <a:pt x="47686" y="3162"/>
                    <a:pt x="46186" y="3533"/>
                    <a:pt x="44625" y="3981"/>
                  </a:cubicBezTo>
                  <a:cubicBezTo>
                    <a:pt x="43104" y="2570"/>
                    <a:pt x="41435" y="1397"/>
                    <a:pt x="39321" y="1397"/>
                  </a:cubicBezTo>
                  <a:cubicBezTo>
                    <a:pt x="38870" y="1397"/>
                    <a:pt x="38399" y="1450"/>
                    <a:pt x="37905" y="1566"/>
                  </a:cubicBezTo>
                  <a:cubicBezTo>
                    <a:pt x="36148" y="1961"/>
                    <a:pt x="34654" y="3059"/>
                    <a:pt x="33776" y="4640"/>
                  </a:cubicBezTo>
                  <a:cubicBezTo>
                    <a:pt x="32870" y="4131"/>
                    <a:pt x="31837" y="3858"/>
                    <a:pt x="30805" y="3858"/>
                  </a:cubicBezTo>
                  <a:cubicBezTo>
                    <a:pt x="30236" y="3858"/>
                    <a:pt x="29667" y="3941"/>
                    <a:pt x="29120" y="4113"/>
                  </a:cubicBezTo>
                  <a:cubicBezTo>
                    <a:pt x="26968" y="4684"/>
                    <a:pt x="25299" y="6397"/>
                    <a:pt x="24772" y="8549"/>
                  </a:cubicBezTo>
                  <a:cubicBezTo>
                    <a:pt x="20510" y="4567"/>
                    <a:pt x="14636" y="1"/>
                    <a:pt x="9118" y="1"/>
                  </a:cubicBezTo>
                  <a:close/>
                </a:path>
              </a:pathLst>
            </a:custGeom>
            <a:solidFill>
              <a:srgbClr val="C0B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420;p36">
              <a:extLst>
                <a:ext uri="{FF2B5EF4-FFF2-40B4-BE49-F238E27FC236}">
                  <a16:creationId xmlns:a16="http://schemas.microsoft.com/office/drawing/2014/main" id="{23314B41-7825-310A-BDA2-EF831CD080DC}"/>
                </a:ext>
              </a:extLst>
            </p:cNvPr>
            <p:cNvSpPr/>
            <p:nvPr/>
          </p:nvSpPr>
          <p:spPr>
            <a:xfrm>
              <a:off x="706675" y="-487312"/>
              <a:ext cx="1450525" cy="1387300"/>
            </a:xfrm>
            <a:custGeom>
              <a:avLst/>
              <a:gdLst/>
              <a:ahLst/>
              <a:cxnLst/>
              <a:rect l="l" t="t" r="r" b="b"/>
              <a:pathLst>
                <a:path w="58021" h="55492" extrusionOk="0">
                  <a:moveTo>
                    <a:pt x="36323" y="48997"/>
                  </a:moveTo>
                  <a:lnTo>
                    <a:pt x="36367" y="49041"/>
                  </a:lnTo>
                  <a:cubicBezTo>
                    <a:pt x="36269" y="49080"/>
                    <a:pt x="36188" y="49102"/>
                    <a:pt x="36156" y="49102"/>
                  </a:cubicBezTo>
                  <a:cubicBezTo>
                    <a:pt x="36118" y="49102"/>
                    <a:pt x="36154" y="49070"/>
                    <a:pt x="36323" y="48997"/>
                  </a:cubicBezTo>
                  <a:close/>
                  <a:moveTo>
                    <a:pt x="9100" y="1"/>
                  </a:moveTo>
                  <a:cubicBezTo>
                    <a:pt x="7687" y="1"/>
                    <a:pt x="6297" y="302"/>
                    <a:pt x="4963" y="991"/>
                  </a:cubicBezTo>
                  <a:cubicBezTo>
                    <a:pt x="3778" y="1474"/>
                    <a:pt x="2811" y="2396"/>
                    <a:pt x="2328" y="3626"/>
                  </a:cubicBezTo>
                  <a:cubicBezTo>
                    <a:pt x="0" y="8062"/>
                    <a:pt x="2240" y="12674"/>
                    <a:pt x="4832" y="16934"/>
                  </a:cubicBezTo>
                  <a:cubicBezTo>
                    <a:pt x="6149" y="19086"/>
                    <a:pt x="7687" y="21063"/>
                    <a:pt x="9400" y="22908"/>
                  </a:cubicBezTo>
                  <a:cubicBezTo>
                    <a:pt x="8038" y="23742"/>
                    <a:pt x="7072" y="25060"/>
                    <a:pt x="6676" y="26641"/>
                  </a:cubicBezTo>
                  <a:cubicBezTo>
                    <a:pt x="6237" y="28178"/>
                    <a:pt x="6413" y="29803"/>
                    <a:pt x="7203" y="31209"/>
                  </a:cubicBezTo>
                  <a:cubicBezTo>
                    <a:pt x="5710" y="31999"/>
                    <a:pt x="4612" y="33405"/>
                    <a:pt x="4217" y="35074"/>
                  </a:cubicBezTo>
                  <a:cubicBezTo>
                    <a:pt x="3426" y="37973"/>
                    <a:pt x="4788" y="40081"/>
                    <a:pt x="6545" y="42013"/>
                  </a:cubicBezTo>
                  <a:cubicBezTo>
                    <a:pt x="5578" y="45264"/>
                    <a:pt x="4876" y="48470"/>
                    <a:pt x="7511" y="51325"/>
                  </a:cubicBezTo>
                  <a:cubicBezTo>
                    <a:pt x="9246" y="53229"/>
                    <a:pt x="11226" y="54206"/>
                    <a:pt x="13146" y="54206"/>
                  </a:cubicBezTo>
                  <a:cubicBezTo>
                    <a:pt x="15211" y="54206"/>
                    <a:pt x="17207" y="53076"/>
                    <a:pt x="18755" y="50754"/>
                  </a:cubicBezTo>
                  <a:cubicBezTo>
                    <a:pt x="21478" y="46713"/>
                    <a:pt x="24113" y="42672"/>
                    <a:pt x="26749" y="38588"/>
                  </a:cubicBezTo>
                  <a:lnTo>
                    <a:pt x="32019" y="42980"/>
                  </a:lnTo>
                  <a:cubicBezTo>
                    <a:pt x="31668" y="44078"/>
                    <a:pt x="31448" y="45220"/>
                    <a:pt x="31360" y="46406"/>
                  </a:cubicBezTo>
                  <a:cubicBezTo>
                    <a:pt x="31229" y="49480"/>
                    <a:pt x="33205" y="51984"/>
                    <a:pt x="35401" y="53916"/>
                  </a:cubicBezTo>
                  <a:cubicBezTo>
                    <a:pt x="36615" y="54978"/>
                    <a:pt x="37984" y="55492"/>
                    <a:pt x="39326" y="55492"/>
                  </a:cubicBezTo>
                  <a:cubicBezTo>
                    <a:pt x="41090" y="55492"/>
                    <a:pt x="42806" y="54603"/>
                    <a:pt x="44054" y="52906"/>
                  </a:cubicBezTo>
                  <a:cubicBezTo>
                    <a:pt x="44493" y="52379"/>
                    <a:pt x="44932" y="51764"/>
                    <a:pt x="45327" y="51149"/>
                  </a:cubicBezTo>
                  <a:cubicBezTo>
                    <a:pt x="45697" y="51221"/>
                    <a:pt x="46070" y="51256"/>
                    <a:pt x="46442" y="51256"/>
                  </a:cubicBezTo>
                  <a:cubicBezTo>
                    <a:pt x="47881" y="51256"/>
                    <a:pt x="49296" y="50730"/>
                    <a:pt x="50378" y="49788"/>
                  </a:cubicBezTo>
                  <a:cubicBezTo>
                    <a:pt x="52047" y="48382"/>
                    <a:pt x="52882" y="46186"/>
                    <a:pt x="52530" y="44034"/>
                  </a:cubicBezTo>
                  <a:cubicBezTo>
                    <a:pt x="53101" y="43595"/>
                    <a:pt x="53716" y="43155"/>
                    <a:pt x="54287" y="42760"/>
                  </a:cubicBezTo>
                  <a:cubicBezTo>
                    <a:pt x="57274" y="40520"/>
                    <a:pt x="57757" y="36875"/>
                    <a:pt x="55254" y="34020"/>
                  </a:cubicBezTo>
                  <a:cubicBezTo>
                    <a:pt x="53385" y="31896"/>
                    <a:pt x="51024" y="30060"/>
                    <a:pt x="48090" y="30060"/>
                  </a:cubicBezTo>
                  <a:cubicBezTo>
                    <a:pt x="47990" y="30060"/>
                    <a:pt x="47889" y="30062"/>
                    <a:pt x="47787" y="30067"/>
                  </a:cubicBezTo>
                  <a:cubicBezTo>
                    <a:pt x="46601" y="30111"/>
                    <a:pt x="45459" y="30330"/>
                    <a:pt x="44361" y="30726"/>
                  </a:cubicBezTo>
                  <a:lnTo>
                    <a:pt x="39705" y="25148"/>
                  </a:lnTo>
                  <a:lnTo>
                    <a:pt x="52794" y="16583"/>
                  </a:lnTo>
                  <a:cubicBezTo>
                    <a:pt x="53848" y="15968"/>
                    <a:pt x="54858" y="15177"/>
                    <a:pt x="55693" y="14255"/>
                  </a:cubicBezTo>
                  <a:cubicBezTo>
                    <a:pt x="58021" y="11356"/>
                    <a:pt x="56879" y="7886"/>
                    <a:pt x="54463" y="5471"/>
                  </a:cubicBezTo>
                  <a:cubicBezTo>
                    <a:pt x="52737" y="3745"/>
                    <a:pt x="50984" y="3176"/>
                    <a:pt x="49167" y="3176"/>
                  </a:cubicBezTo>
                  <a:cubicBezTo>
                    <a:pt x="47701" y="3176"/>
                    <a:pt x="46193" y="3546"/>
                    <a:pt x="44625" y="3977"/>
                  </a:cubicBezTo>
                  <a:cubicBezTo>
                    <a:pt x="43111" y="2572"/>
                    <a:pt x="41479" y="1433"/>
                    <a:pt x="39390" y="1433"/>
                  </a:cubicBezTo>
                  <a:cubicBezTo>
                    <a:pt x="38933" y="1433"/>
                    <a:pt x="38453" y="1487"/>
                    <a:pt x="37949" y="1606"/>
                  </a:cubicBezTo>
                  <a:cubicBezTo>
                    <a:pt x="36148" y="1957"/>
                    <a:pt x="34654" y="3099"/>
                    <a:pt x="33820" y="4680"/>
                  </a:cubicBezTo>
                  <a:cubicBezTo>
                    <a:pt x="32882" y="4140"/>
                    <a:pt x="31851" y="3876"/>
                    <a:pt x="30813" y="3876"/>
                  </a:cubicBezTo>
                  <a:cubicBezTo>
                    <a:pt x="30247" y="3876"/>
                    <a:pt x="29678" y="3954"/>
                    <a:pt x="29120" y="4109"/>
                  </a:cubicBezTo>
                  <a:cubicBezTo>
                    <a:pt x="26968" y="4680"/>
                    <a:pt x="25299" y="6393"/>
                    <a:pt x="24772" y="8545"/>
                  </a:cubicBezTo>
                  <a:cubicBezTo>
                    <a:pt x="20505" y="4593"/>
                    <a:pt x="14624" y="1"/>
                    <a:pt x="9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421;p36">
              <a:extLst>
                <a:ext uri="{FF2B5EF4-FFF2-40B4-BE49-F238E27FC236}">
                  <a16:creationId xmlns:a16="http://schemas.microsoft.com/office/drawing/2014/main" id="{D721118F-F3A9-746C-ED34-F300D09F6C05}"/>
                </a:ext>
              </a:extLst>
            </p:cNvPr>
            <p:cNvSpPr/>
            <p:nvPr/>
          </p:nvSpPr>
          <p:spPr>
            <a:xfrm>
              <a:off x="985575" y="181438"/>
              <a:ext cx="194375" cy="190550"/>
            </a:xfrm>
            <a:custGeom>
              <a:avLst/>
              <a:gdLst/>
              <a:ahLst/>
              <a:cxnLst/>
              <a:rect l="l" t="t" r="r" b="b"/>
              <a:pathLst>
                <a:path w="7775" h="7622" extrusionOk="0">
                  <a:moveTo>
                    <a:pt x="1785" y="1"/>
                  </a:moveTo>
                  <a:cubicBezTo>
                    <a:pt x="1373" y="1"/>
                    <a:pt x="967" y="154"/>
                    <a:pt x="659" y="462"/>
                  </a:cubicBezTo>
                  <a:cubicBezTo>
                    <a:pt x="0" y="1077"/>
                    <a:pt x="0" y="2131"/>
                    <a:pt x="659" y="2746"/>
                  </a:cubicBezTo>
                  <a:lnTo>
                    <a:pt x="5491" y="7621"/>
                  </a:lnTo>
                  <a:lnTo>
                    <a:pt x="7775" y="5337"/>
                  </a:lnTo>
                  <a:lnTo>
                    <a:pt x="2943" y="462"/>
                  </a:lnTo>
                  <a:cubicBezTo>
                    <a:pt x="2614" y="154"/>
                    <a:pt x="2196" y="1"/>
                    <a:pt x="1785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422;p36">
              <a:extLst>
                <a:ext uri="{FF2B5EF4-FFF2-40B4-BE49-F238E27FC236}">
                  <a16:creationId xmlns:a16="http://schemas.microsoft.com/office/drawing/2014/main" id="{88CBC237-EA3C-390C-DAE6-288D3A73242D}"/>
                </a:ext>
              </a:extLst>
            </p:cNvPr>
            <p:cNvSpPr/>
            <p:nvPr/>
          </p:nvSpPr>
          <p:spPr>
            <a:xfrm>
              <a:off x="940875" y="158038"/>
              <a:ext cx="266525" cy="241400"/>
            </a:xfrm>
            <a:custGeom>
              <a:avLst/>
              <a:gdLst/>
              <a:ahLst/>
              <a:cxnLst/>
              <a:rect l="l" t="t" r="r" b="b"/>
              <a:pathLst>
                <a:path w="10661" h="9656" extrusionOk="0">
                  <a:moveTo>
                    <a:pt x="3589" y="1705"/>
                  </a:moveTo>
                  <a:cubicBezTo>
                    <a:pt x="3809" y="1705"/>
                    <a:pt x="4028" y="1793"/>
                    <a:pt x="4160" y="1925"/>
                  </a:cubicBezTo>
                  <a:lnTo>
                    <a:pt x="8508" y="6273"/>
                  </a:lnTo>
                  <a:lnTo>
                    <a:pt x="7279" y="7459"/>
                  </a:lnTo>
                  <a:lnTo>
                    <a:pt x="2974" y="3155"/>
                  </a:lnTo>
                  <a:cubicBezTo>
                    <a:pt x="2799" y="2979"/>
                    <a:pt x="2711" y="2759"/>
                    <a:pt x="2711" y="2540"/>
                  </a:cubicBezTo>
                  <a:cubicBezTo>
                    <a:pt x="2711" y="2320"/>
                    <a:pt x="2799" y="2101"/>
                    <a:pt x="2974" y="1925"/>
                  </a:cubicBezTo>
                  <a:cubicBezTo>
                    <a:pt x="3150" y="1793"/>
                    <a:pt x="3326" y="1705"/>
                    <a:pt x="3589" y="1705"/>
                  </a:cubicBezTo>
                  <a:close/>
                  <a:moveTo>
                    <a:pt x="3532" y="1"/>
                  </a:moveTo>
                  <a:cubicBezTo>
                    <a:pt x="1650" y="1"/>
                    <a:pt x="1" y="2501"/>
                    <a:pt x="1876" y="4209"/>
                  </a:cubicBezTo>
                  <a:lnTo>
                    <a:pt x="7279" y="9655"/>
                  </a:lnTo>
                  <a:lnTo>
                    <a:pt x="10661" y="6229"/>
                  </a:lnTo>
                  <a:lnTo>
                    <a:pt x="5258" y="827"/>
                  </a:lnTo>
                  <a:cubicBezTo>
                    <a:pt x="4726" y="243"/>
                    <a:pt x="4118" y="1"/>
                    <a:pt x="353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423;p36">
              <a:extLst>
                <a:ext uri="{FF2B5EF4-FFF2-40B4-BE49-F238E27FC236}">
                  <a16:creationId xmlns:a16="http://schemas.microsoft.com/office/drawing/2014/main" id="{BF1068DB-4842-F8BD-4B9C-E1744F37919C}"/>
                </a:ext>
              </a:extLst>
            </p:cNvPr>
            <p:cNvSpPr/>
            <p:nvPr/>
          </p:nvSpPr>
          <p:spPr>
            <a:xfrm>
              <a:off x="925175" y="392263"/>
              <a:ext cx="194375" cy="190550"/>
            </a:xfrm>
            <a:custGeom>
              <a:avLst/>
              <a:gdLst/>
              <a:ahLst/>
              <a:cxnLst/>
              <a:rect l="l" t="t" r="r" b="b"/>
              <a:pathLst>
                <a:path w="7775" h="7622" extrusionOk="0">
                  <a:moveTo>
                    <a:pt x="1774" y="1"/>
                  </a:moveTo>
                  <a:cubicBezTo>
                    <a:pt x="1362" y="1"/>
                    <a:pt x="945" y="154"/>
                    <a:pt x="616" y="462"/>
                  </a:cubicBezTo>
                  <a:cubicBezTo>
                    <a:pt x="1" y="1121"/>
                    <a:pt x="1" y="2131"/>
                    <a:pt x="616" y="2746"/>
                  </a:cubicBezTo>
                  <a:lnTo>
                    <a:pt x="5491" y="7621"/>
                  </a:lnTo>
                  <a:lnTo>
                    <a:pt x="7775" y="5337"/>
                  </a:lnTo>
                  <a:lnTo>
                    <a:pt x="2900" y="462"/>
                  </a:lnTo>
                  <a:cubicBezTo>
                    <a:pt x="2592" y="154"/>
                    <a:pt x="2186" y="1"/>
                    <a:pt x="1774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424;p36">
              <a:extLst>
                <a:ext uri="{FF2B5EF4-FFF2-40B4-BE49-F238E27FC236}">
                  <a16:creationId xmlns:a16="http://schemas.microsoft.com/office/drawing/2014/main" id="{9B3BD8BC-D33D-3F18-42F8-B22AFA92044B}"/>
                </a:ext>
              </a:extLst>
            </p:cNvPr>
            <p:cNvSpPr/>
            <p:nvPr/>
          </p:nvSpPr>
          <p:spPr>
            <a:xfrm>
              <a:off x="883650" y="371638"/>
              <a:ext cx="263350" cy="238625"/>
            </a:xfrm>
            <a:custGeom>
              <a:avLst/>
              <a:gdLst/>
              <a:ahLst/>
              <a:cxnLst/>
              <a:rect l="l" t="t" r="r" b="b"/>
              <a:pathLst>
                <a:path w="10534" h="9545" extrusionOk="0">
                  <a:moveTo>
                    <a:pt x="3419" y="1594"/>
                  </a:moveTo>
                  <a:cubicBezTo>
                    <a:pt x="3638" y="1594"/>
                    <a:pt x="3858" y="1682"/>
                    <a:pt x="4033" y="1858"/>
                  </a:cubicBezTo>
                  <a:lnTo>
                    <a:pt x="8338" y="6162"/>
                  </a:lnTo>
                  <a:lnTo>
                    <a:pt x="7152" y="7348"/>
                  </a:lnTo>
                  <a:lnTo>
                    <a:pt x="2804" y="3044"/>
                  </a:lnTo>
                  <a:cubicBezTo>
                    <a:pt x="2277" y="2517"/>
                    <a:pt x="2672" y="1594"/>
                    <a:pt x="3419" y="1594"/>
                  </a:cubicBezTo>
                  <a:close/>
                  <a:moveTo>
                    <a:pt x="3432" y="1"/>
                  </a:moveTo>
                  <a:cubicBezTo>
                    <a:pt x="1574" y="1"/>
                    <a:pt x="1" y="2393"/>
                    <a:pt x="1750" y="4142"/>
                  </a:cubicBezTo>
                  <a:lnTo>
                    <a:pt x="7152" y="9544"/>
                  </a:lnTo>
                  <a:lnTo>
                    <a:pt x="10534" y="6162"/>
                  </a:lnTo>
                  <a:lnTo>
                    <a:pt x="5132" y="760"/>
                  </a:lnTo>
                  <a:cubicBezTo>
                    <a:pt x="4596" y="225"/>
                    <a:pt x="4001" y="1"/>
                    <a:pt x="343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425;p36">
              <a:extLst>
                <a:ext uri="{FF2B5EF4-FFF2-40B4-BE49-F238E27FC236}">
                  <a16:creationId xmlns:a16="http://schemas.microsoft.com/office/drawing/2014/main" id="{D4FE8F1D-A245-7B18-921F-54A5A14230B4}"/>
                </a:ext>
              </a:extLst>
            </p:cNvPr>
            <p:cNvSpPr/>
            <p:nvPr/>
          </p:nvSpPr>
          <p:spPr>
            <a:xfrm>
              <a:off x="964700" y="12138"/>
              <a:ext cx="419475" cy="739625"/>
            </a:xfrm>
            <a:custGeom>
              <a:avLst/>
              <a:gdLst/>
              <a:ahLst/>
              <a:cxnLst/>
              <a:rect l="l" t="t" r="r" b="b"/>
              <a:pathLst>
                <a:path w="16779" h="29585" extrusionOk="0">
                  <a:moveTo>
                    <a:pt x="7590" y="1"/>
                  </a:moveTo>
                  <a:cubicBezTo>
                    <a:pt x="7476" y="1"/>
                    <a:pt x="7363" y="69"/>
                    <a:pt x="7336" y="206"/>
                  </a:cubicBezTo>
                  <a:lnTo>
                    <a:pt x="133" y="26559"/>
                  </a:lnTo>
                  <a:cubicBezTo>
                    <a:pt x="1" y="26955"/>
                    <a:pt x="133" y="27394"/>
                    <a:pt x="396" y="27657"/>
                  </a:cubicBezTo>
                  <a:lnTo>
                    <a:pt x="1977" y="29239"/>
                  </a:lnTo>
                  <a:cubicBezTo>
                    <a:pt x="2211" y="29472"/>
                    <a:pt x="2513" y="29585"/>
                    <a:pt x="2811" y="29585"/>
                  </a:cubicBezTo>
                  <a:cubicBezTo>
                    <a:pt x="3187" y="29585"/>
                    <a:pt x="3558" y="29406"/>
                    <a:pt x="3778" y="29063"/>
                  </a:cubicBezTo>
                  <a:lnTo>
                    <a:pt x="16691" y="9342"/>
                  </a:lnTo>
                  <a:cubicBezTo>
                    <a:pt x="16779" y="9210"/>
                    <a:pt x="16779" y="9079"/>
                    <a:pt x="16691" y="8991"/>
                  </a:cubicBezTo>
                  <a:lnTo>
                    <a:pt x="7775" y="75"/>
                  </a:lnTo>
                  <a:cubicBezTo>
                    <a:pt x="7726" y="25"/>
                    <a:pt x="7658" y="1"/>
                    <a:pt x="7590" y="1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426;p36">
              <a:extLst>
                <a:ext uri="{FF2B5EF4-FFF2-40B4-BE49-F238E27FC236}">
                  <a16:creationId xmlns:a16="http://schemas.microsoft.com/office/drawing/2014/main" id="{DAEC2AEE-9168-2445-25AD-18AB316C2D80}"/>
                </a:ext>
              </a:extLst>
            </p:cNvPr>
            <p:cNvSpPr/>
            <p:nvPr/>
          </p:nvSpPr>
          <p:spPr>
            <a:xfrm>
              <a:off x="943850" y="-5812"/>
              <a:ext cx="461200" cy="777475"/>
            </a:xfrm>
            <a:custGeom>
              <a:avLst/>
              <a:gdLst/>
              <a:ahLst/>
              <a:cxnLst/>
              <a:rect l="l" t="t" r="r" b="b"/>
              <a:pathLst>
                <a:path w="18448" h="31099" extrusionOk="0">
                  <a:moveTo>
                    <a:pt x="8697" y="1979"/>
                  </a:moveTo>
                  <a:lnTo>
                    <a:pt x="16647" y="9972"/>
                  </a:lnTo>
                  <a:lnTo>
                    <a:pt x="3953" y="29342"/>
                  </a:lnTo>
                  <a:cubicBezTo>
                    <a:pt x="3909" y="29430"/>
                    <a:pt x="3778" y="29517"/>
                    <a:pt x="3690" y="29517"/>
                  </a:cubicBezTo>
                  <a:cubicBezTo>
                    <a:pt x="3558" y="29517"/>
                    <a:pt x="3426" y="29473"/>
                    <a:pt x="3338" y="29386"/>
                  </a:cubicBezTo>
                  <a:lnTo>
                    <a:pt x="1801" y="27848"/>
                  </a:lnTo>
                  <a:cubicBezTo>
                    <a:pt x="1669" y="27761"/>
                    <a:pt x="1669" y="27585"/>
                    <a:pt x="1669" y="27453"/>
                  </a:cubicBezTo>
                  <a:lnTo>
                    <a:pt x="8697" y="1979"/>
                  </a:lnTo>
                  <a:close/>
                  <a:moveTo>
                    <a:pt x="8409" y="1"/>
                  </a:moveTo>
                  <a:cubicBezTo>
                    <a:pt x="7977" y="1"/>
                    <a:pt x="7561" y="279"/>
                    <a:pt x="7423" y="749"/>
                  </a:cubicBezTo>
                  <a:lnTo>
                    <a:pt x="220" y="27102"/>
                  </a:lnTo>
                  <a:cubicBezTo>
                    <a:pt x="0" y="27761"/>
                    <a:pt x="220" y="28463"/>
                    <a:pt x="703" y="28990"/>
                  </a:cubicBezTo>
                  <a:lnTo>
                    <a:pt x="2240" y="30528"/>
                  </a:lnTo>
                  <a:cubicBezTo>
                    <a:pt x="2636" y="30879"/>
                    <a:pt x="3119" y="31099"/>
                    <a:pt x="3646" y="31099"/>
                  </a:cubicBezTo>
                  <a:cubicBezTo>
                    <a:pt x="3690" y="31099"/>
                    <a:pt x="3778" y="31099"/>
                    <a:pt x="3822" y="31055"/>
                  </a:cubicBezTo>
                  <a:cubicBezTo>
                    <a:pt x="4393" y="31011"/>
                    <a:pt x="4920" y="30703"/>
                    <a:pt x="5271" y="30220"/>
                  </a:cubicBezTo>
                  <a:lnTo>
                    <a:pt x="18184" y="10499"/>
                  </a:lnTo>
                  <a:cubicBezTo>
                    <a:pt x="18447" y="10060"/>
                    <a:pt x="18404" y="9533"/>
                    <a:pt x="18052" y="9226"/>
                  </a:cubicBezTo>
                  <a:lnTo>
                    <a:pt x="9136" y="310"/>
                  </a:lnTo>
                  <a:cubicBezTo>
                    <a:pt x="8924" y="98"/>
                    <a:pt x="8664" y="1"/>
                    <a:pt x="8409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427;p36">
              <a:extLst>
                <a:ext uri="{FF2B5EF4-FFF2-40B4-BE49-F238E27FC236}">
                  <a16:creationId xmlns:a16="http://schemas.microsoft.com/office/drawing/2014/main" id="{8DB4DAA7-D9C9-F5A5-C005-CE86CAE9DBB9}"/>
                </a:ext>
              </a:extLst>
            </p:cNvPr>
            <p:cNvSpPr/>
            <p:nvPr/>
          </p:nvSpPr>
          <p:spPr>
            <a:xfrm>
              <a:off x="1436875" y="-268762"/>
              <a:ext cx="193275" cy="190550"/>
            </a:xfrm>
            <a:custGeom>
              <a:avLst/>
              <a:gdLst/>
              <a:ahLst/>
              <a:cxnLst/>
              <a:rect l="l" t="t" r="r" b="b"/>
              <a:pathLst>
                <a:path w="7731" h="7622" extrusionOk="0">
                  <a:moveTo>
                    <a:pt x="1741" y="1"/>
                  </a:moveTo>
                  <a:cubicBezTo>
                    <a:pt x="1329" y="1"/>
                    <a:pt x="922" y="155"/>
                    <a:pt x="615" y="462"/>
                  </a:cubicBezTo>
                  <a:cubicBezTo>
                    <a:pt x="0" y="1121"/>
                    <a:pt x="0" y="2131"/>
                    <a:pt x="615" y="2746"/>
                  </a:cubicBezTo>
                  <a:lnTo>
                    <a:pt x="5446" y="7621"/>
                  </a:lnTo>
                  <a:lnTo>
                    <a:pt x="7730" y="5337"/>
                  </a:lnTo>
                  <a:lnTo>
                    <a:pt x="2899" y="462"/>
                  </a:lnTo>
                  <a:cubicBezTo>
                    <a:pt x="2570" y="155"/>
                    <a:pt x="2152" y="1"/>
                    <a:pt x="1741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428;p36">
              <a:extLst>
                <a:ext uri="{FF2B5EF4-FFF2-40B4-BE49-F238E27FC236}">
                  <a16:creationId xmlns:a16="http://schemas.microsoft.com/office/drawing/2014/main" id="{D3DF08A9-1E11-303D-E8BC-5831F913902C}"/>
                </a:ext>
              </a:extLst>
            </p:cNvPr>
            <p:cNvSpPr/>
            <p:nvPr/>
          </p:nvSpPr>
          <p:spPr>
            <a:xfrm>
              <a:off x="1395075" y="-289387"/>
              <a:ext cx="262525" cy="238625"/>
            </a:xfrm>
            <a:custGeom>
              <a:avLst/>
              <a:gdLst/>
              <a:ahLst/>
              <a:cxnLst/>
              <a:rect l="l" t="t" r="r" b="b"/>
              <a:pathLst>
                <a:path w="10501" h="9545" extrusionOk="0">
                  <a:moveTo>
                    <a:pt x="3385" y="1594"/>
                  </a:moveTo>
                  <a:cubicBezTo>
                    <a:pt x="3649" y="1594"/>
                    <a:pt x="3868" y="1682"/>
                    <a:pt x="4044" y="1858"/>
                  </a:cubicBezTo>
                  <a:lnTo>
                    <a:pt x="8304" y="6162"/>
                  </a:lnTo>
                  <a:lnTo>
                    <a:pt x="7118" y="7348"/>
                  </a:lnTo>
                  <a:lnTo>
                    <a:pt x="2814" y="3044"/>
                  </a:lnTo>
                  <a:cubicBezTo>
                    <a:pt x="2463" y="2693"/>
                    <a:pt x="2463" y="2165"/>
                    <a:pt x="2814" y="1858"/>
                  </a:cubicBezTo>
                  <a:cubicBezTo>
                    <a:pt x="2946" y="1682"/>
                    <a:pt x="3165" y="1594"/>
                    <a:pt x="3385" y="1594"/>
                  </a:cubicBezTo>
                  <a:close/>
                  <a:moveTo>
                    <a:pt x="3442" y="1"/>
                  </a:moveTo>
                  <a:cubicBezTo>
                    <a:pt x="1582" y="1"/>
                    <a:pt x="1" y="2393"/>
                    <a:pt x="1716" y="4142"/>
                  </a:cubicBezTo>
                  <a:lnTo>
                    <a:pt x="7118" y="9544"/>
                  </a:lnTo>
                  <a:lnTo>
                    <a:pt x="10500" y="6206"/>
                  </a:lnTo>
                  <a:lnTo>
                    <a:pt x="5142" y="760"/>
                  </a:lnTo>
                  <a:cubicBezTo>
                    <a:pt x="4607" y="225"/>
                    <a:pt x="4011" y="1"/>
                    <a:pt x="344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1429;p36">
              <a:extLst>
                <a:ext uri="{FF2B5EF4-FFF2-40B4-BE49-F238E27FC236}">
                  <a16:creationId xmlns:a16="http://schemas.microsoft.com/office/drawing/2014/main" id="{6840FD10-39A6-39B5-51DA-E0CD11C64AB2}"/>
                </a:ext>
              </a:extLst>
            </p:cNvPr>
            <p:cNvSpPr/>
            <p:nvPr/>
          </p:nvSpPr>
          <p:spPr>
            <a:xfrm>
              <a:off x="1646600" y="-329962"/>
              <a:ext cx="194375" cy="191350"/>
            </a:xfrm>
            <a:custGeom>
              <a:avLst/>
              <a:gdLst/>
              <a:ahLst/>
              <a:cxnLst/>
              <a:rect l="l" t="t" r="r" b="b"/>
              <a:pathLst>
                <a:path w="7775" h="7654" extrusionOk="0">
                  <a:moveTo>
                    <a:pt x="1779" y="0"/>
                  </a:moveTo>
                  <a:cubicBezTo>
                    <a:pt x="1362" y="0"/>
                    <a:pt x="944" y="165"/>
                    <a:pt x="615" y="494"/>
                  </a:cubicBezTo>
                  <a:cubicBezTo>
                    <a:pt x="0" y="1109"/>
                    <a:pt x="0" y="2119"/>
                    <a:pt x="615" y="2778"/>
                  </a:cubicBezTo>
                  <a:lnTo>
                    <a:pt x="5490" y="7654"/>
                  </a:lnTo>
                  <a:lnTo>
                    <a:pt x="7774" y="5326"/>
                  </a:lnTo>
                  <a:lnTo>
                    <a:pt x="2943" y="494"/>
                  </a:lnTo>
                  <a:cubicBezTo>
                    <a:pt x="2613" y="165"/>
                    <a:pt x="2196" y="0"/>
                    <a:pt x="1779" y="0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1430;p36">
              <a:extLst>
                <a:ext uri="{FF2B5EF4-FFF2-40B4-BE49-F238E27FC236}">
                  <a16:creationId xmlns:a16="http://schemas.microsoft.com/office/drawing/2014/main" id="{2575FD37-0A69-3F73-358E-4F77866C0F9A}"/>
                </a:ext>
              </a:extLst>
            </p:cNvPr>
            <p:cNvSpPr/>
            <p:nvPr/>
          </p:nvSpPr>
          <p:spPr>
            <a:xfrm>
              <a:off x="1608850" y="-348487"/>
              <a:ext cx="259575" cy="236225"/>
            </a:xfrm>
            <a:custGeom>
              <a:avLst/>
              <a:gdLst/>
              <a:ahLst/>
              <a:cxnLst/>
              <a:rect l="l" t="t" r="r" b="b"/>
              <a:pathLst>
                <a:path w="10383" h="9449" extrusionOk="0">
                  <a:moveTo>
                    <a:pt x="3311" y="1499"/>
                  </a:moveTo>
                  <a:cubicBezTo>
                    <a:pt x="3531" y="1499"/>
                    <a:pt x="3750" y="1631"/>
                    <a:pt x="3882" y="1762"/>
                  </a:cubicBezTo>
                  <a:lnTo>
                    <a:pt x="8186" y="6067"/>
                  </a:lnTo>
                  <a:lnTo>
                    <a:pt x="7000" y="7297"/>
                  </a:lnTo>
                  <a:lnTo>
                    <a:pt x="2696" y="2992"/>
                  </a:lnTo>
                  <a:cubicBezTo>
                    <a:pt x="2125" y="2421"/>
                    <a:pt x="2520" y="1499"/>
                    <a:pt x="3267" y="1499"/>
                  </a:cubicBezTo>
                  <a:close/>
                  <a:moveTo>
                    <a:pt x="3385" y="0"/>
                  </a:moveTo>
                  <a:cubicBezTo>
                    <a:pt x="1560" y="0"/>
                    <a:pt x="0" y="2313"/>
                    <a:pt x="1598" y="4046"/>
                  </a:cubicBezTo>
                  <a:lnTo>
                    <a:pt x="7000" y="9449"/>
                  </a:lnTo>
                  <a:lnTo>
                    <a:pt x="10382" y="6067"/>
                  </a:lnTo>
                  <a:lnTo>
                    <a:pt x="4980" y="664"/>
                  </a:lnTo>
                  <a:cubicBezTo>
                    <a:pt x="4474" y="198"/>
                    <a:pt x="3918" y="0"/>
                    <a:pt x="3385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1431;p36">
              <a:extLst>
                <a:ext uri="{FF2B5EF4-FFF2-40B4-BE49-F238E27FC236}">
                  <a16:creationId xmlns:a16="http://schemas.microsoft.com/office/drawing/2014/main" id="{D5294B9C-4932-DFF4-8A1A-7EE1E7D391F6}"/>
                </a:ext>
              </a:extLst>
            </p:cNvPr>
            <p:cNvSpPr/>
            <p:nvPr/>
          </p:nvSpPr>
          <p:spPr>
            <a:xfrm>
              <a:off x="1268875" y="-292062"/>
              <a:ext cx="745575" cy="417075"/>
            </a:xfrm>
            <a:custGeom>
              <a:avLst/>
              <a:gdLst/>
              <a:ahLst/>
              <a:cxnLst/>
              <a:rect l="l" t="t" r="r" b="b"/>
              <a:pathLst>
                <a:path w="29823" h="16683" extrusionOk="0">
                  <a:moveTo>
                    <a:pt x="26910" y="0"/>
                  </a:moveTo>
                  <a:cubicBezTo>
                    <a:pt x="26811" y="0"/>
                    <a:pt x="26713" y="11"/>
                    <a:pt x="26617" y="32"/>
                  </a:cubicBezTo>
                  <a:lnTo>
                    <a:pt x="264" y="7280"/>
                  </a:lnTo>
                  <a:cubicBezTo>
                    <a:pt x="44" y="7323"/>
                    <a:pt x="0" y="7543"/>
                    <a:pt x="132" y="7675"/>
                  </a:cubicBezTo>
                  <a:lnTo>
                    <a:pt x="9092" y="16591"/>
                  </a:lnTo>
                  <a:cubicBezTo>
                    <a:pt x="9119" y="16645"/>
                    <a:pt x="9197" y="16683"/>
                    <a:pt x="9272" y="16683"/>
                  </a:cubicBezTo>
                  <a:cubicBezTo>
                    <a:pt x="9319" y="16683"/>
                    <a:pt x="9366" y="16668"/>
                    <a:pt x="9399" y="16635"/>
                  </a:cubicBezTo>
                  <a:lnTo>
                    <a:pt x="29120" y="3722"/>
                  </a:lnTo>
                  <a:cubicBezTo>
                    <a:pt x="29735" y="3283"/>
                    <a:pt x="29823" y="2404"/>
                    <a:pt x="29296" y="1877"/>
                  </a:cubicBezTo>
                  <a:lnTo>
                    <a:pt x="27759" y="340"/>
                  </a:lnTo>
                  <a:cubicBezTo>
                    <a:pt x="27526" y="107"/>
                    <a:pt x="27217" y="0"/>
                    <a:pt x="26910" y="0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1432;p36">
              <a:extLst>
                <a:ext uri="{FF2B5EF4-FFF2-40B4-BE49-F238E27FC236}">
                  <a16:creationId xmlns:a16="http://schemas.microsoft.com/office/drawing/2014/main" id="{D4AEFD09-26B0-FFC2-9B46-C912B841B879}"/>
                </a:ext>
              </a:extLst>
            </p:cNvPr>
            <p:cNvSpPr/>
            <p:nvPr/>
          </p:nvSpPr>
          <p:spPr>
            <a:xfrm>
              <a:off x="1250200" y="-311587"/>
              <a:ext cx="787325" cy="455175"/>
            </a:xfrm>
            <a:custGeom>
              <a:avLst/>
              <a:gdLst/>
              <a:ahLst/>
              <a:cxnLst/>
              <a:rect l="l" t="t" r="r" b="b"/>
              <a:pathLst>
                <a:path w="31493" h="18207" extrusionOk="0">
                  <a:moveTo>
                    <a:pt x="27652" y="1543"/>
                  </a:moveTo>
                  <a:cubicBezTo>
                    <a:pt x="27759" y="1543"/>
                    <a:pt x="27870" y="1584"/>
                    <a:pt x="27935" y="1648"/>
                  </a:cubicBezTo>
                  <a:lnTo>
                    <a:pt x="29516" y="3185"/>
                  </a:lnTo>
                  <a:cubicBezTo>
                    <a:pt x="29691" y="3361"/>
                    <a:pt x="29648" y="3668"/>
                    <a:pt x="29428" y="3800"/>
                  </a:cubicBezTo>
                  <a:lnTo>
                    <a:pt x="10059" y="16537"/>
                  </a:lnTo>
                  <a:lnTo>
                    <a:pt x="2065" y="8544"/>
                  </a:lnTo>
                  <a:lnTo>
                    <a:pt x="27539" y="1560"/>
                  </a:lnTo>
                  <a:cubicBezTo>
                    <a:pt x="27575" y="1548"/>
                    <a:pt x="27613" y="1543"/>
                    <a:pt x="27652" y="1543"/>
                  </a:cubicBezTo>
                  <a:close/>
                  <a:moveTo>
                    <a:pt x="27687" y="1"/>
                  </a:moveTo>
                  <a:cubicBezTo>
                    <a:pt x="27520" y="1"/>
                    <a:pt x="27353" y="23"/>
                    <a:pt x="27188" y="67"/>
                  </a:cubicBezTo>
                  <a:lnTo>
                    <a:pt x="835" y="7314"/>
                  </a:lnTo>
                  <a:cubicBezTo>
                    <a:pt x="484" y="7402"/>
                    <a:pt x="176" y="7665"/>
                    <a:pt x="88" y="8017"/>
                  </a:cubicBezTo>
                  <a:cubicBezTo>
                    <a:pt x="0" y="8368"/>
                    <a:pt x="88" y="8763"/>
                    <a:pt x="352" y="9027"/>
                  </a:cubicBezTo>
                  <a:lnTo>
                    <a:pt x="9268" y="17943"/>
                  </a:lnTo>
                  <a:cubicBezTo>
                    <a:pt x="9488" y="18119"/>
                    <a:pt x="9751" y="18206"/>
                    <a:pt x="10015" y="18206"/>
                  </a:cubicBezTo>
                  <a:cubicBezTo>
                    <a:pt x="10190" y="18206"/>
                    <a:pt x="10410" y="18162"/>
                    <a:pt x="10542" y="18075"/>
                  </a:cubicBezTo>
                  <a:lnTo>
                    <a:pt x="30306" y="5118"/>
                  </a:lnTo>
                  <a:cubicBezTo>
                    <a:pt x="31317" y="4459"/>
                    <a:pt x="31492" y="3010"/>
                    <a:pt x="30614" y="2131"/>
                  </a:cubicBezTo>
                  <a:lnTo>
                    <a:pt x="29077" y="594"/>
                  </a:lnTo>
                  <a:cubicBezTo>
                    <a:pt x="28681" y="199"/>
                    <a:pt x="28187" y="1"/>
                    <a:pt x="2768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1433;p36">
              <a:extLst>
                <a:ext uri="{FF2B5EF4-FFF2-40B4-BE49-F238E27FC236}">
                  <a16:creationId xmlns:a16="http://schemas.microsoft.com/office/drawing/2014/main" id="{7FF81171-6CA7-615F-8B45-D2518CD3BD0F}"/>
                </a:ext>
              </a:extLst>
            </p:cNvPr>
            <p:cNvSpPr/>
            <p:nvPr/>
          </p:nvSpPr>
          <p:spPr>
            <a:xfrm>
              <a:off x="842875" y="-370812"/>
              <a:ext cx="1064250" cy="1045800"/>
            </a:xfrm>
            <a:custGeom>
              <a:avLst/>
              <a:gdLst/>
              <a:ahLst/>
              <a:cxnLst/>
              <a:rect l="l" t="t" r="r" b="b"/>
              <a:pathLst>
                <a:path w="42570" h="41832" extrusionOk="0">
                  <a:moveTo>
                    <a:pt x="3361" y="1"/>
                  </a:moveTo>
                  <a:cubicBezTo>
                    <a:pt x="1497" y="1"/>
                    <a:pt x="1" y="1905"/>
                    <a:pt x="745" y="3841"/>
                  </a:cubicBezTo>
                  <a:cubicBezTo>
                    <a:pt x="2590" y="8585"/>
                    <a:pt x="4523" y="12011"/>
                    <a:pt x="8959" y="16491"/>
                  </a:cubicBezTo>
                  <a:lnTo>
                    <a:pt x="13922" y="21410"/>
                  </a:lnTo>
                  <a:lnTo>
                    <a:pt x="34960" y="38979"/>
                  </a:lnTo>
                  <a:cubicBezTo>
                    <a:pt x="36541" y="40296"/>
                    <a:pt x="38386" y="41262"/>
                    <a:pt x="40406" y="41790"/>
                  </a:cubicBezTo>
                  <a:cubicBezTo>
                    <a:pt x="40530" y="41818"/>
                    <a:pt x="40653" y="41832"/>
                    <a:pt x="40773" y="41832"/>
                  </a:cubicBezTo>
                  <a:cubicBezTo>
                    <a:pt x="41761" y="41832"/>
                    <a:pt x="42569" y="40914"/>
                    <a:pt x="42295" y="39857"/>
                  </a:cubicBezTo>
                  <a:cubicBezTo>
                    <a:pt x="41768" y="37881"/>
                    <a:pt x="40846" y="35992"/>
                    <a:pt x="39528" y="34411"/>
                  </a:cubicBezTo>
                  <a:lnTo>
                    <a:pt x="21959" y="13372"/>
                  </a:lnTo>
                  <a:lnTo>
                    <a:pt x="16996" y="8409"/>
                  </a:lnTo>
                  <a:cubicBezTo>
                    <a:pt x="12560" y="3973"/>
                    <a:pt x="9134" y="2040"/>
                    <a:pt x="4391" y="196"/>
                  </a:cubicBezTo>
                  <a:cubicBezTo>
                    <a:pt x="4043" y="62"/>
                    <a:pt x="3696" y="1"/>
                    <a:pt x="33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1434;p36">
              <a:extLst>
                <a:ext uri="{FF2B5EF4-FFF2-40B4-BE49-F238E27FC236}">
                  <a16:creationId xmlns:a16="http://schemas.microsoft.com/office/drawing/2014/main" id="{844BED43-368F-0ECC-F5D7-448F31078A27}"/>
                </a:ext>
              </a:extLst>
            </p:cNvPr>
            <p:cNvSpPr/>
            <p:nvPr/>
          </p:nvSpPr>
          <p:spPr>
            <a:xfrm>
              <a:off x="819625" y="-389937"/>
              <a:ext cx="1109175" cy="1084750"/>
            </a:xfrm>
            <a:custGeom>
              <a:avLst/>
              <a:gdLst/>
              <a:ahLst/>
              <a:cxnLst/>
              <a:rect l="l" t="t" r="r" b="b"/>
              <a:pathLst>
                <a:path w="44367" h="43390" extrusionOk="0">
                  <a:moveTo>
                    <a:pt x="4297" y="1531"/>
                  </a:moveTo>
                  <a:cubicBezTo>
                    <a:pt x="4531" y="1531"/>
                    <a:pt x="4773" y="1573"/>
                    <a:pt x="5013" y="1664"/>
                  </a:cubicBezTo>
                  <a:cubicBezTo>
                    <a:pt x="9713" y="3333"/>
                    <a:pt x="13929" y="6100"/>
                    <a:pt x="17399" y="9701"/>
                  </a:cubicBezTo>
                  <a:lnTo>
                    <a:pt x="22318" y="14664"/>
                  </a:lnTo>
                  <a:lnTo>
                    <a:pt x="39887" y="35659"/>
                  </a:lnTo>
                  <a:cubicBezTo>
                    <a:pt x="41117" y="37196"/>
                    <a:pt x="41995" y="38953"/>
                    <a:pt x="42522" y="40842"/>
                  </a:cubicBezTo>
                  <a:cubicBezTo>
                    <a:pt x="42566" y="41105"/>
                    <a:pt x="42478" y="41413"/>
                    <a:pt x="42303" y="41588"/>
                  </a:cubicBezTo>
                  <a:cubicBezTo>
                    <a:pt x="42140" y="41751"/>
                    <a:pt x="41953" y="41842"/>
                    <a:pt x="41742" y="41842"/>
                  </a:cubicBezTo>
                  <a:cubicBezTo>
                    <a:pt x="41668" y="41842"/>
                    <a:pt x="41592" y="41831"/>
                    <a:pt x="41512" y="41808"/>
                  </a:cubicBezTo>
                  <a:cubicBezTo>
                    <a:pt x="39623" y="41325"/>
                    <a:pt x="37867" y="40446"/>
                    <a:pt x="36373" y="39173"/>
                  </a:cubicBezTo>
                  <a:lnTo>
                    <a:pt x="15335" y="21604"/>
                  </a:lnTo>
                  <a:lnTo>
                    <a:pt x="10416" y="16685"/>
                  </a:lnTo>
                  <a:cubicBezTo>
                    <a:pt x="6814" y="13259"/>
                    <a:pt x="4047" y="8998"/>
                    <a:pt x="2378" y="4343"/>
                  </a:cubicBezTo>
                  <a:cubicBezTo>
                    <a:pt x="1817" y="2921"/>
                    <a:pt x="2945" y="1531"/>
                    <a:pt x="4297" y="1531"/>
                  </a:cubicBezTo>
                  <a:close/>
                  <a:moveTo>
                    <a:pt x="4257" y="0"/>
                  </a:moveTo>
                  <a:cubicBezTo>
                    <a:pt x="1897" y="0"/>
                    <a:pt x="0" y="2419"/>
                    <a:pt x="929" y="4870"/>
                  </a:cubicBezTo>
                  <a:cubicBezTo>
                    <a:pt x="2773" y="9525"/>
                    <a:pt x="4706" y="13127"/>
                    <a:pt x="9362" y="17783"/>
                  </a:cubicBezTo>
                  <a:lnTo>
                    <a:pt x="14281" y="22702"/>
                  </a:lnTo>
                  <a:lnTo>
                    <a:pt x="35363" y="40358"/>
                  </a:lnTo>
                  <a:cubicBezTo>
                    <a:pt x="37076" y="41764"/>
                    <a:pt x="39009" y="42730"/>
                    <a:pt x="41161" y="43301"/>
                  </a:cubicBezTo>
                  <a:cubicBezTo>
                    <a:pt x="41336" y="43345"/>
                    <a:pt x="41512" y="43345"/>
                    <a:pt x="41732" y="43389"/>
                  </a:cubicBezTo>
                  <a:lnTo>
                    <a:pt x="41732" y="43345"/>
                  </a:lnTo>
                  <a:cubicBezTo>
                    <a:pt x="43225" y="43345"/>
                    <a:pt x="44367" y="41940"/>
                    <a:pt x="43972" y="40446"/>
                  </a:cubicBezTo>
                  <a:cubicBezTo>
                    <a:pt x="43445" y="38338"/>
                    <a:pt x="42434" y="36362"/>
                    <a:pt x="41029" y="34693"/>
                  </a:cubicBezTo>
                  <a:lnTo>
                    <a:pt x="23460" y="13610"/>
                  </a:lnTo>
                  <a:lnTo>
                    <a:pt x="18497" y="8647"/>
                  </a:lnTo>
                  <a:cubicBezTo>
                    <a:pt x="13842" y="3991"/>
                    <a:pt x="10240" y="2015"/>
                    <a:pt x="5584" y="258"/>
                  </a:cubicBezTo>
                  <a:cubicBezTo>
                    <a:pt x="5136" y="81"/>
                    <a:pt x="4688" y="0"/>
                    <a:pt x="4257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1435;p36">
              <a:extLst>
                <a:ext uri="{FF2B5EF4-FFF2-40B4-BE49-F238E27FC236}">
                  <a16:creationId xmlns:a16="http://schemas.microsoft.com/office/drawing/2014/main" id="{88875739-3A4A-2A96-4DC9-A3E83D853D4C}"/>
                </a:ext>
              </a:extLst>
            </p:cNvPr>
            <p:cNvSpPr/>
            <p:nvPr/>
          </p:nvSpPr>
          <p:spPr>
            <a:xfrm>
              <a:off x="1609250" y="385463"/>
              <a:ext cx="403025" cy="396025"/>
            </a:xfrm>
            <a:custGeom>
              <a:avLst/>
              <a:gdLst/>
              <a:ahLst/>
              <a:cxnLst/>
              <a:rect l="l" t="t" r="r" b="b"/>
              <a:pathLst>
                <a:path w="16121" h="15841" extrusionOk="0">
                  <a:moveTo>
                    <a:pt x="11937" y="1"/>
                  </a:moveTo>
                  <a:cubicBezTo>
                    <a:pt x="11663" y="1"/>
                    <a:pt x="11387" y="39"/>
                    <a:pt x="11113" y="119"/>
                  </a:cubicBezTo>
                  <a:lnTo>
                    <a:pt x="3427" y="2315"/>
                  </a:lnTo>
                  <a:cubicBezTo>
                    <a:pt x="2987" y="2447"/>
                    <a:pt x="2592" y="2798"/>
                    <a:pt x="2460" y="3281"/>
                  </a:cubicBezTo>
                  <a:lnTo>
                    <a:pt x="264" y="10968"/>
                  </a:lnTo>
                  <a:cubicBezTo>
                    <a:pt x="1" y="11978"/>
                    <a:pt x="264" y="13120"/>
                    <a:pt x="1055" y="13866"/>
                  </a:cubicBezTo>
                  <a:lnTo>
                    <a:pt x="2812" y="15667"/>
                  </a:lnTo>
                  <a:cubicBezTo>
                    <a:pt x="2928" y="15784"/>
                    <a:pt x="3088" y="15840"/>
                    <a:pt x="3249" y="15840"/>
                  </a:cubicBezTo>
                  <a:cubicBezTo>
                    <a:pt x="3451" y="15840"/>
                    <a:pt x="3656" y="15751"/>
                    <a:pt x="3778" y="15579"/>
                  </a:cubicBezTo>
                  <a:lnTo>
                    <a:pt x="8609" y="8859"/>
                  </a:lnTo>
                  <a:cubicBezTo>
                    <a:pt x="8741" y="8684"/>
                    <a:pt x="8829" y="8596"/>
                    <a:pt x="8961" y="8508"/>
                  </a:cubicBezTo>
                  <a:lnTo>
                    <a:pt x="15725" y="3633"/>
                  </a:lnTo>
                  <a:cubicBezTo>
                    <a:pt x="16076" y="3413"/>
                    <a:pt x="16120" y="2930"/>
                    <a:pt x="15813" y="2666"/>
                  </a:cubicBezTo>
                  <a:lnTo>
                    <a:pt x="14056" y="866"/>
                  </a:lnTo>
                  <a:cubicBezTo>
                    <a:pt x="13470" y="313"/>
                    <a:pt x="12717" y="1"/>
                    <a:pt x="1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1436;p36">
              <a:extLst>
                <a:ext uri="{FF2B5EF4-FFF2-40B4-BE49-F238E27FC236}">
                  <a16:creationId xmlns:a16="http://schemas.microsoft.com/office/drawing/2014/main" id="{105416F4-DB0A-5D88-B4D8-225A9D1AFE84}"/>
                </a:ext>
              </a:extLst>
            </p:cNvPr>
            <p:cNvSpPr/>
            <p:nvPr/>
          </p:nvSpPr>
          <p:spPr>
            <a:xfrm>
              <a:off x="1588400" y="365938"/>
              <a:ext cx="445825" cy="435375"/>
            </a:xfrm>
            <a:custGeom>
              <a:avLst/>
              <a:gdLst/>
              <a:ahLst/>
              <a:cxnLst/>
              <a:rect l="l" t="t" r="r" b="b"/>
              <a:pathLst>
                <a:path w="17833" h="17415" extrusionOk="0">
                  <a:moveTo>
                    <a:pt x="12781" y="1603"/>
                  </a:moveTo>
                  <a:cubicBezTo>
                    <a:pt x="13352" y="1603"/>
                    <a:pt x="13880" y="1866"/>
                    <a:pt x="14275" y="2262"/>
                  </a:cubicBezTo>
                  <a:lnTo>
                    <a:pt x="15900" y="3931"/>
                  </a:lnTo>
                  <a:lnTo>
                    <a:pt x="9312" y="8674"/>
                  </a:lnTo>
                  <a:cubicBezTo>
                    <a:pt x="9136" y="8806"/>
                    <a:pt x="8960" y="8982"/>
                    <a:pt x="8785" y="9201"/>
                  </a:cubicBezTo>
                  <a:lnTo>
                    <a:pt x="4041" y="15789"/>
                  </a:lnTo>
                  <a:lnTo>
                    <a:pt x="2372" y="14164"/>
                  </a:lnTo>
                  <a:cubicBezTo>
                    <a:pt x="1845" y="13593"/>
                    <a:pt x="1625" y="12759"/>
                    <a:pt x="1845" y="12012"/>
                  </a:cubicBezTo>
                  <a:lnTo>
                    <a:pt x="4041" y="4326"/>
                  </a:lnTo>
                  <a:cubicBezTo>
                    <a:pt x="4085" y="4106"/>
                    <a:pt x="4261" y="3931"/>
                    <a:pt x="4480" y="3843"/>
                  </a:cubicBezTo>
                  <a:lnTo>
                    <a:pt x="12167" y="1647"/>
                  </a:lnTo>
                  <a:cubicBezTo>
                    <a:pt x="12342" y="1603"/>
                    <a:pt x="12562" y="1603"/>
                    <a:pt x="12781" y="1603"/>
                  </a:cubicBezTo>
                  <a:close/>
                  <a:moveTo>
                    <a:pt x="12787" y="1"/>
                  </a:moveTo>
                  <a:cubicBezTo>
                    <a:pt x="12446" y="1"/>
                    <a:pt x="12104" y="50"/>
                    <a:pt x="11771" y="153"/>
                  </a:cubicBezTo>
                  <a:lnTo>
                    <a:pt x="4085" y="2349"/>
                  </a:lnTo>
                  <a:cubicBezTo>
                    <a:pt x="3338" y="2569"/>
                    <a:pt x="2767" y="3140"/>
                    <a:pt x="2548" y="3843"/>
                  </a:cubicBezTo>
                  <a:lnTo>
                    <a:pt x="352" y="11529"/>
                  </a:lnTo>
                  <a:cubicBezTo>
                    <a:pt x="0" y="12847"/>
                    <a:pt x="352" y="14252"/>
                    <a:pt x="1318" y="15174"/>
                  </a:cubicBezTo>
                  <a:lnTo>
                    <a:pt x="3119" y="16975"/>
                  </a:lnTo>
                  <a:cubicBezTo>
                    <a:pt x="3382" y="17239"/>
                    <a:pt x="3734" y="17371"/>
                    <a:pt x="4085" y="17414"/>
                  </a:cubicBezTo>
                  <a:lnTo>
                    <a:pt x="4261" y="17327"/>
                  </a:lnTo>
                  <a:cubicBezTo>
                    <a:pt x="4656" y="17283"/>
                    <a:pt x="5007" y="17107"/>
                    <a:pt x="5271" y="16800"/>
                  </a:cubicBezTo>
                  <a:lnTo>
                    <a:pt x="10102" y="10036"/>
                  </a:lnTo>
                  <a:cubicBezTo>
                    <a:pt x="10146" y="9948"/>
                    <a:pt x="10234" y="9904"/>
                    <a:pt x="10278" y="9860"/>
                  </a:cubicBezTo>
                  <a:lnTo>
                    <a:pt x="17042" y="4985"/>
                  </a:lnTo>
                  <a:cubicBezTo>
                    <a:pt x="17745" y="4502"/>
                    <a:pt x="17832" y="3491"/>
                    <a:pt x="17218" y="2876"/>
                  </a:cubicBezTo>
                  <a:lnTo>
                    <a:pt x="15417" y="1076"/>
                  </a:lnTo>
                  <a:cubicBezTo>
                    <a:pt x="14703" y="394"/>
                    <a:pt x="13750" y="1"/>
                    <a:pt x="1278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1437;p36">
              <a:extLst>
                <a:ext uri="{FF2B5EF4-FFF2-40B4-BE49-F238E27FC236}">
                  <a16:creationId xmlns:a16="http://schemas.microsoft.com/office/drawing/2014/main" id="{04B04745-1CC7-CE14-8A43-280E0D6F9C0E}"/>
                </a:ext>
              </a:extLst>
            </p:cNvPr>
            <p:cNvSpPr/>
            <p:nvPr/>
          </p:nvSpPr>
          <p:spPr>
            <a:xfrm>
              <a:off x="1229325" y="-83487"/>
              <a:ext cx="260275" cy="278425"/>
            </a:xfrm>
            <a:custGeom>
              <a:avLst/>
              <a:gdLst/>
              <a:ahLst/>
              <a:cxnLst/>
              <a:rect l="l" t="t" r="r" b="b"/>
              <a:pathLst>
                <a:path w="10411" h="11137" extrusionOk="0">
                  <a:moveTo>
                    <a:pt x="859" y="0"/>
                  </a:moveTo>
                  <a:cubicBezTo>
                    <a:pt x="676" y="0"/>
                    <a:pt x="495" y="67"/>
                    <a:pt x="352" y="210"/>
                  </a:cubicBezTo>
                  <a:cubicBezTo>
                    <a:pt x="1" y="474"/>
                    <a:pt x="1" y="957"/>
                    <a:pt x="265" y="1308"/>
                  </a:cubicBezTo>
                  <a:lnTo>
                    <a:pt x="8961" y="10883"/>
                  </a:lnTo>
                  <a:cubicBezTo>
                    <a:pt x="9102" y="11048"/>
                    <a:pt x="9319" y="11137"/>
                    <a:pt x="9537" y="11137"/>
                  </a:cubicBezTo>
                  <a:cubicBezTo>
                    <a:pt x="9726" y="11137"/>
                    <a:pt x="9916" y="11070"/>
                    <a:pt x="10059" y="10927"/>
                  </a:cubicBezTo>
                  <a:cubicBezTo>
                    <a:pt x="10366" y="10664"/>
                    <a:pt x="10410" y="10180"/>
                    <a:pt x="10103" y="9829"/>
                  </a:cubicBezTo>
                  <a:lnTo>
                    <a:pt x="1450" y="254"/>
                  </a:lnTo>
                  <a:cubicBezTo>
                    <a:pt x="1286" y="90"/>
                    <a:pt x="1071" y="0"/>
                    <a:pt x="859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1438;p36">
              <a:extLst>
                <a:ext uri="{FF2B5EF4-FFF2-40B4-BE49-F238E27FC236}">
                  <a16:creationId xmlns:a16="http://schemas.microsoft.com/office/drawing/2014/main" id="{F48E09B9-E9B0-83D7-1AA2-37FEABA47DAF}"/>
                </a:ext>
              </a:extLst>
            </p:cNvPr>
            <p:cNvSpPr/>
            <p:nvPr/>
          </p:nvSpPr>
          <p:spPr>
            <a:xfrm>
              <a:off x="1116250" y="-208662"/>
              <a:ext cx="102125" cy="104400"/>
            </a:xfrm>
            <a:custGeom>
              <a:avLst/>
              <a:gdLst/>
              <a:ahLst/>
              <a:cxnLst/>
              <a:rect l="l" t="t" r="r" b="b"/>
              <a:pathLst>
                <a:path w="4085" h="4176" extrusionOk="0">
                  <a:moveTo>
                    <a:pt x="858" y="0"/>
                  </a:moveTo>
                  <a:cubicBezTo>
                    <a:pt x="675" y="0"/>
                    <a:pt x="494" y="67"/>
                    <a:pt x="351" y="210"/>
                  </a:cubicBezTo>
                  <a:cubicBezTo>
                    <a:pt x="44" y="474"/>
                    <a:pt x="0" y="1001"/>
                    <a:pt x="308" y="1308"/>
                  </a:cubicBezTo>
                  <a:lnTo>
                    <a:pt x="2635" y="3900"/>
                  </a:lnTo>
                  <a:cubicBezTo>
                    <a:pt x="2800" y="4088"/>
                    <a:pt x="3015" y="4175"/>
                    <a:pt x="3227" y="4175"/>
                  </a:cubicBezTo>
                  <a:cubicBezTo>
                    <a:pt x="3410" y="4175"/>
                    <a:pt x="3591" y="4110"/>
                    <a:pt x="3733" y="3987"/>
                  </a:cubicBezTo>
                  <a:cubicBezTo>
                    <a:pt x="4085" y="3680"/>
                    <a:pt x="4085" y="3197"/>
                    <a:pt x="3821" y="2889"/>
                  </a:cubicBezTo>
                  <a:lnTo>
                    <a:pt x="1449" y="254"/>
                  </a:lnTo>
                  <a:cubicBezTo>
                    <a:pt x="1285" y="89"/>
                    <a:pt x="1070" y="0"/>
                    <a:pt x="858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6" name="Google Shape;136;p15">
            <a:extLst>
              <a:ext uri="{FF2B5EF4-FFF2-40B4-BE49-F238E27FC236}">
                <a16:creationId xmlns:a16="http://schemas.microsoft.com/office/drawing/2014/main" id="{FBB3D748-CB22-9752-8107-D4244269D087}"/>
              </a:ext>
            </a:extLst>
          </p:cNvPr>
          <p:cNvSpPr/>
          <p:nvPr/>
        </p:nvSpPr>
        <p:spPr>
          <a:xfrm>
            <a:off x="7082852" y="1968465"/>
            <a:ext cx="1248671" cy="1221831"/>
          </a:xfrm>
          <a:custGeom>
            <a:avLst/>
            <a:gdLst/>
            <a:ahLst/>
            <a:cxnLst/>
            <a:rect l="l" t="t" r="r" b="b"/>
            <a:pathLst>
              <a:path w="43173" h="42245" extrusionOk="0">
                <a:moveTo>
                  <a:pt x="48" y="42245"/>
                </a:moveTo>
                <a:cubicBezTo>
                  <a:pt x="48" y="39690"/>
                  <a:pt x="-143" y="36245"/>
                  <a:pt x="1983" y="34828"/>
                </a:cubicBezTo>
                <a:cubicBezTo>
                  <a:pt x="10310" y="29276"/>
                  <a:pt x="33112" y="31866"/>
                  <a:pt x="29394" y="22574"/>
                </a:cubicBezTo>
                <a:cubicBezTo>
                  <a:pt x="28497" y="20331"/>
                  <a:pt x="24865" y="19097"/>
                  <a:pt x="22622" y="19994"/>
                </a:cubicBezTo>
                <a:cubicBezTo>
                  <a:pt x="18614" y="21598"/>
                  <a:pt x="17243" y="28097"/>
                  <a:pt x="18429" y="32248"/>
                </a:cubicBezTo>
                <a:cubicBezTo>
                  <a:pt x="20393" y="39119"/>
                  <a:pt x="32863" y="41598"/>
                  <a:pt x="39068" y="38052"/>
                </a:cubicBezTo>
                <a:cubicBezTo>
                  <a:pt x="51102" y="31174"/>
                  <a:pt x="33834" y="7686"/>
                  <a:pt x="22299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B92F32-2B2D-3A46-1EEF-A7460E20F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596" y="1587211"/>
            <a:ext cx="5041192" cy="30217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26"/>
          <p:cNvSpPr txBox="1">
            <a:spLocks noGrp="1"/>
          </p:cNvSpPr>
          <p:nvPr>
            <p:ph type="subTitle" idx="1"/>
          </p:nvPr>
        </p:nvSpPr>
        <p:spPr>
          <a:xfrm>
            <a:off x="429548" y="462932"/>
            <a:ext cx="8055900" cy="3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D0AA0-9007-96CB-B5BE-9DB93AA52765}"/>
              </a:ext>
            </a:extLst>
          </p:cNvPr>
          <p:cNvSpPr txBox="1"/>
          <p:nvPr/>
        </p:nvSpPr>
        <p:spPr>
          <a:xfrm>
            <a:off x="1583669" y="2075039"/>
            <a:ext cx="5747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4000" b="1" dirty="0">
                <a:latin typeface="+mj-ea"/>
                <a:ea typeface="+mj-ea"/>
              </a:rPr>
              <a:t>감사합니다</a:t>
            </a:r>
            <a:r>
              <a:rPr kumimoji="1" lang="en-US" altLang="ko-Kore-KR" sz="4000" b="1" dirty="0">
                <a:latin typeface="+mj-ea"/>
                <a:ea typeface="+mj-ea"/>
              </a:rPr>
              <a:t>.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772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900" y="1409050"/>
            <a:ext cx="6742727" cy="32885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16"/>
          <p:cNvGrpSpPr/>
          <p:nvPr/>
        </p:nvGrpSpPr>
        <p:grpSpPr>
          <a:xfrm>
            <a:off x="7064909" y="1549101"/>
            <a:ext cx="708242" cy="510541"/>
            <a:chOff x="1389000" y="3536375"/>
            <a:chExt cx="2376650" cy="1713225"/>
          </a:xfrm>
        </p:grpSpPr>
        <p:sp>
          <p:nvSpPr>
            <p:cNvPr id="145" name="Google Shape;145;p16"/>
            <p:cNvSpPr/>
            <p:nvPr/>
          </p:nvSpPr>
          <p:spPr>
            <a:xfrm>
              <a:off x="1440775" y="3587875"/>
              <a:ext cx="2324875" cy="1661725"/>
            </a:xfrm>
            <a:custGeom>
              <a:avLst/>
              <a:gdLst/>
              <a:ahLst/>
              <a:cxnLst/>
              <a:rect l="l" t="t" r="r" b="b"/>
              <a:pathLst>
                <a:path w="92995" h="66469" extrusionOk="0">
                  <a:moveTo>
                    <a:pt x="60049" y="1"/>
                  </a:moveTo>
                  <a:cubicBezTo>
                    <a:pt x="58610" y="1"/>
                    <a:pt x="57157" y="399"/>
                    <a:pt x="55863" y="1230"/>
                  </a:cubicBezTo>
                  <a:lnTo>
                    <a:pt x="43146" y="9445"/>
                  </a:lnTo>
                  <a:cubicBezTo>
                    <a:pt x="42456" y="9905"/>
                    <a:pt x="41831" y="10464"/>
                    <a:pt x="41305" y="11121"/>
                  </a:cubicBezTo>
                  <a:cubicBezTo>
                    <a:pt x="40517" y="11351"/>
                    <a:pt x="39728" y="11680"/>
                    <a:pt x="39038" y="12140"/>
                  </a:cubicBezTo>
                  <a:lnTo>
                    <a:pt x="4601" y="34419"/>
                  </a:lnTo>
                  <a:cubicBezTo>
                    <a:pt x="1019" y="36752"/>
                    <a:pt x="0" y="41517"/>
                    <a:pt x="2300" y="45099"/>
                  </a:cubicBezTo>
                  <a:lnTo>
                    <a:pt x="12783" y="61299"/>
                  </a:lnTo>
                  <a:cubicBezTo>
                    <a:pt x="14226" y="63512"/>
                    <a:pt x="16703" y="64817"/>
                    <a:pt x="19326" y="64817"/>
                  </a:cubicBezTo>
                  <a:cubicBezTo>
                    <a:pt x="19390" y="64817"/>
                    <a:pt x="19455" y="64816"/>
                    <a:pt x="19519" y="64815"/>
                  </a:cubicBezTo>
                  <a:cubicBezTo>
                    <a:pt x="20891" y="65882"/>
                    <a:pt x="22547" y="66468"/>
                    <a:pt x="24275" y="66468"/>
                  </a:cubicBezTo>
                  <a:cubicBezTo>
                    <a:pt x="24409" y="66468"/>
                    <a:pt x="24543" y="66465"/>
                    <a:pt x="24678" y="66458"/>
                  </a:cubicBezTo>
                  <a:cubicBezTo>
                    <a:pt x="24941" y="66458"/>
                    <a:pt x="25171" y="66425"/>
                    <a:pt x="25434" y="66392"/>
                  </a:cubicBezTo>
                  <a:lnTo>
                    <a:pt x="66016" y="60477"/>
                  </a:lnTo>
                  <a:cubicBezTo>
                    <a:pt x="66838" y="60346"/>
                    <a:pt x="67659" y="60116"/>
                    <a:pt x="68382" y="59721"/>
                  </a:cubicBezTo>
                  <a:cubicBezTo>
                    <a:pt x="68974" y="59820"/>
                    <a:pt x="69532" y="59853"/>
                    <a:pt x="70124" y="59853"/>
                  </a:cubicBezTo>
                  <a:cubicBezTo>
                    <a:pt x="70387" y="59820"/>
                    <a:pt x="70617" y="59787"/>
                    <a:pt x="70880" y="59754"/>
                  </a:cubicBezTo>
                  <a:lnTo>
                    <a:pt x="85831" y="57585"/>
                  </a:lnTo>
                  <a:cubicBezTo>
                    <a:pt x="90070" y="56961"/>
                    <a:pt x="92995" y="53018"/>
                    <a:pt x="92403" y="48779"/>
                  </a:cubicBezTo>
                  <a:lnTo>
                    <a:pt x="89610" y="29720"/>
                  </a:lnTo>
                  <a:cubicBezTo>
                    <a:pt x="89069" y="25904"/>
                    <a:pt x="85790" y="23073"/>
                    <a:pt x="81945" y="23073"/>
                  </a:cubicBezTo>
                  <a:cubicBezTo>
                    <a:pt x="81817" y="23073"/>
                    <a:pt x="81689" y="23076"/>
                    <a:pt x="81559" y="23082"/>
                  </a:cubicBezTo>
                  <a:cubicBezTo>
                    <a:pt x="81329" y="23115"/>
                    <a:pt x="81066" y="23115"/>
                    <a:pt x="80803" y="23181"/>
                  </a:cubicBezTo>
                  <a:lnTo>
                    <a:pt x="78273" y="23542"/>
                  </a:lnTo>
                  <a:cubicBezTo>
                    <a:pt x="78207" y="22162"/>
                    <a:pt x="77780" y="20848"/>
                    <a:pt x="77057" y="19730"/>
                  </a:cubicBezTo>
                  <a:lnTo>
                    <a:pt x="66575" y="3530"/>
                  </a:lnTo>
                  <a:cubicBezTo>
                    <a:pt x="65085" y="1243"/>
                    <a:pt x="62590" y="1"/>
                    <a:pt x="6004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1389000" y="3536375"/>
              <a:ext cx="2325725" cy="1662150"/>
            </a:xfrm>
            <a:custGeom>
              <a:avLst/>
              <a:gdLst/>
              <a:ahLst/>
              <a:cxnLst/>
              <a:rect l="l" t="t" r="r" b="b"/>
              <a:pathLst>
                <a:path w="93029" h="66486" extrusionOk="0">
                  <a:moveTo>
                    <a:pt x="60067" y="1"/>
                  </a:moveTo>
                  <a:cubicBezTo>
                    <a:pt x="58623" y="1"/>
                    <a:pt x="57163" y="406"/>
                    <a:pt x="55863" y="1253"/>
                  </a:cubicBezTo>
                  <a:lnTo>
                    <a:pt x="43179" y="9468"/>
                  </a:lnTo>
                  <a:cubicBezTo>
                    <a:pt x="42456" y="9928"/>
                    <a:pt x="41832" y="10486"/>
                    <a:pt x="41339" y="11144"/>
                  </a:cubicBezTo>
                  <a:cubicBezTo>
                    <a:pt x="40518" y="11341"/>
                    <a:pt x="39762" y="11669"/>
                    <a:pt x="39039" y="12129"/>
                  </a:cubicBezTo>
                  <a:lnTo>
                    <a:pt x="4601" y="34442"/>
                  </a:lnTo>
                  <a:cubicBezTo>
                    <a:pt x="1052" y="36742"/>
                    <a:pt x="1" y="41507"/>
                    <a:pt x="2334" y="45121"/>
                  </a:cubicBezTo>
                  <a:lnTo>
                    <a:pt x="12784" y="61288"/>
                  </a:lnTo>
                  <a:cubicBezTo>
                    <a:pt x="14228" y="63503"/>
                    <a:pt x="16706" y="64840"/>
                    <a:pt x="19362" y="64840"/>
                  </a:cubicBezTo>
                  <a:cubicBezTo>
                    <a:pt x="19426" y="64840"/>
                    <a:pt x="19489" y="64839"/>
                    <a:pt x="19553" y="64837"/>
                  </a:cubicBezTo>
                  <a:cubicBezTo>
                    <a:pt x="20926" y="65898"/>
                    <a:pt x="22655" y="66485"/>
                    <a:pt x="24402" y="66485"/>
                  </a:cubicBezTo>
                  <a:cubicBezTo>
                    <a:pt x="24494" y="66485"/>
                    <a:pt x="24587" y="66484"/>
                    <a:pt x="24679" y="66480"/>
                  </a:cubicBezTo>
                  <a:cubicBezTo>
                    <a:pt x="24942" y="66480"/>
                    <a:pt x="25205" y="66448"/>
                    <a:pt x="25468" y="66415"/>
                  </a:cubicBezTo>
                  <a:lnTo>
                    <a:pt x="66050" y="60500"/>
                  </a:lnTo>
                  <a:cubicBezTo>
                    <a:pt x="66871" y="60368"/>
                    <a:pt x="67660" y="60105"/>
                    <a:pt x="68416" y="59744"/>
                  </a:cubicBezTo>
                  <a:cubicBezTo>
                    <a:pt x="68835" y="59818"/>
                    <a:pt x="69272" y="59855"/>
                    <a:pt x="69701" y="59855"/>
                  </a:cubicBezTo>
                  <a:cubicBezTo>
                    <a:pt x="69843" y="59855"/>
                    <a:pt x="69985" y="59851"/>
                    <a:pt x="70125" y="59843"/>
                  </a:cubicBezTo>
                  <a:cubicBezTo>
                    <a:pt x="70388" y="59843"/>
                    <a:pt x="70650" y="59810"/>
                    <a:pt x="70913" y="59777"/>
                  </a:cubicBezTo>
                  <a:lnTo>
                    <a:pt x="85865" y="57575"/>
                  </a:lnTo>
                  <a:cubicBezTo>
                    <a:pt x="90104" y="56951"/>
                    <a:pt x="93028" y="53041"/>
                    <a:pt x="92404" y="48802"/>
                  </a:cubicBezTo>
                  <a:lnTo>
                    <a:pt x="89611" y="29710"/>
                  </a:lnTo>
                  <a:cubicBezTo>
                    <a:pt x="89070" y="25895"/>
                    <a:pt x="85793" y="23095"/>
                    <a:pt x="81980" y="23095"/>
                  </a:cubicBezTo>
                  <a:cubicBezTo>
                    <a:pt x="81852" y="23095"/>
                    <a:pt x="81722" y="23098"/>
                    <a:pt x="81593" y="23105"/>
                  </a:cubicBezTo>
                  <a:cubicBezTo>
                    <a:pt x="81330" y="23105"/>
                    <a:pt x="81067" y="23138"/>
                    <a:pt x="80837" y="23171"/>
                  </a:cubicBezTo>
                  <a:lnTo>
                    <a:pt x="78307" y="23532"/>
                  </a:lnTo>
                  <a:cubicBezTo>
                    <a:pt x="78241" y="22185"/>
                    <a:pt x="77814" y="20870"/>
                    <a:pt x="77058" y="19720"/>
                  </a:cubicBezTo>
                  <a:lnTo>
                    <a:pt x="66576" y="3553"/>
                  </a:lnTo>
                  <a:cubicBezTo>
                    <a:pt x="65089" y="1250"/>
                    <a:pt x="62602" y="1"/>
                    <a:pt x="600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2998350" y="4246250"/>
              <a:ext cx="574250" cy="652925"/>
            </a:xfrm>
            <a:custGeom>
              <a:avLst/>
              <a:gdLst/>
              <a:ahLst/>
              <a:cxnLst/>
              <a:rect l="l" t="t" r="r" b="b"/>
              <a:pathLst>
                <a:path w="22970" h="26117" extrusionOk="0">
                  <a:moveTo>
                    <a:pt x="17431" y="1"/>
                  </a:moveTo>
                  <a:cubicBezTo>
                    <a:pt x="17296" y="1"/>
                    <a:pt x="17159" y="11"/>
                    <a:pt x="17022" y="33"/>
                  </a:cubicBezTo>
                  <a:lnTo>
                    <a:pt x="2465" y="2136"/>
                  </a:lnTo>
                  <a:cubicBezTo>
                    <a:pt x="1019" y="2366"/>
                    <a:pt x="0" y="3714"/>
                    <a:pt x="197" y="5192"/>
                  </a:cubicBezTo>
                  <a:lnTo>
                    <a:pt x="2925" y="23824"/>
                  </a:lnTo>
                  <a:cubicBezTo>
                    <a:pt x="3135" y="25176"/>
                    <a:pt x="4280" y="26116"/>
                    <a:pt x="5605" y="26116"/>
                  </a:cubicBezTo>
                  <a:cubicBezTo>
                    <a:pt x="5729" y="26116"/>
                    <a:pt x="5854" y="26108"/>
                    <a:pt x="5981" y="26091"/>
                  </a:cubicBezTo>
                  <a:lnTo>
                    <a:pt x="20505" y="23955"/>
                  </a:lnTo>
                  <a:cubicBezTo>
                    <a:pt x="21984" y="23758"/>
                    <a:pt x="22969" y="22411"/>
                    <a:pt x="22772" y="20932"/>
                  </a:cubicBezTo>
                  <a:lnTo>
                    <a:pt x="20045" y="2268"/>
                  </a:lnTo>
                  <a:cubicBezTo>
                    <a:pt x="19837" y="959"/>
                    <a:pt x="18714" y="1"/>
                    <a:pt x="17431" y="1"/>
                  </a:cubicBezTo>
                  <a:close/>
                </a:path>
              </a:pathLst>
            </a:custGeom>
            <a:solidFill>
              <a:schemeClr val="accent4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2998350" y="4245575"/>
              <a:ext cx="504425" cy="152675"/>
            </a:xfrm>
            <a:custGeom>
              <a:avLst/>
              <a:gdLst/>
              <a:ahLst/>
              <a:cxnLst/>
              <a:rect l="l" t="t" r="r" b="b"/>
              <a:pathLst>
                <a:path w="20177" h="6107" extrusionOk="0">
                  <a:moveTo>
                    <a:pt x="17583" y="1"/>
                  </a:moveTo>
                  <a:cubicBezTo>
                    <a:pt x="17463" y="1"/>
                    <a:pt x="17341" y="9"/>
                    <a:pt x="17219" y="27"/>
                  </a:cubicBezTo>
                  <a:lnTo>
                    <a:pt x="2267" y="2196"/>
                  </a:lnTo>
                  <a:cubicBezTo>
                    <a:pt x="920" y="2426"/>
                    <a:pt x="0" y="3675"/>
                    <a:pt x="197" y="4989"/>
                  </a:cubicBezTo>
                  <a:lnTo>
                    <a:pt x="362" y="6106"/>
                  </a:lnTo>
                  <a:lnTo>
                    <a:pt x="20176" y="3215"/>
                  </a:lnTo>
                  <a:lnTo>
                    <a:pt x="20012" y="2098"/>
                  </a:lnTo>
                  <a:cubicBezTo>
                    <a:pt x="19833" y="873"/>
                    <a:pt x="18784" y="1"/>
                    <a:pt x="175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3011475" y="4259425"/>
              <a:ext cx="491300" cy="137175"/>
            </a:xfrm>
            <a:custGeom>
              <a:avLst/>
              <a:gdLst/>
              <a:ahLst/>
              <a:cxnLst/>
              <a:rect l="l" t="t" r="r" b="b"/>
              <a:pathLst>
                <a:path w="19652" h="5487" extrusionOk="0">
                  <a:moveTo>
                    <a:pt x="17243" y="1"/>
                  </a:moveTo>
                  <a:cubicBezTo>
                    <a:pt x="17105" y="1"/>
                    <a:pt x="16966" y="11"/>
                    <a:pt x="16825" y="32"/>
                  </a:cubicBezTo>
                  <a:lnTo>
                    <a:pt x="2235" y="2168"/>
                  </a:lnTo>
                  <a:cubicBezTo>
                    <a:pt x="921" y="2332"/>
                    <a:pt x="1" y="3417"/>
                    <a:pt x="165" y="4534"/>
                  </a:cubicBezTo>
                  <a:lnTo>
                    <a:pt x="297" y="5487"/>
                  </a:lnTo>
                  <a:lnTo>
                    <a:pt x="19651" y="2661"/>
                  </a:lnTo>
                  <a:lnTo>
                    <a:pt x="19520" y="1708"/>
                  </a:lnTo>
                  <a:cubicBezTo>
                    <a:pt x="19373" y="710"/>
                    <a:pt x="18388" y="1"/>
                    <a:pt x="17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2998350" y="4241325"/>
              <a:ext cx="504425" cy="156925"/>
            </a:xfrm>
            <a:custGeom>
              <a:avLst/>
              <a:gdLst/>
              <a:ahLst/>
              <a:cxnLst/>
              <a:rect l="l" t="t" r="r" b="b"/>
              <a:pathLst>
                <a:path w="20177" h="6277" fill="none" extrusionOk="0">
                  <a:moveTo>
                    <a:pt x="20012" y="2268"/>
                  </a:moveTo>
                  <a:cubicBezTo>
                    <a:pt x="19815" y="920"/>
                    <a:pt x="18566" y="0"/>
                    <a:pt x="17219" y="197"/>
                  </a:cubicBezTo>
                  <a:lnTo>
                    <a:pt x="2267" y="2366"/>
                  </a:lnTo>
                  <a:cubicBezTo>
                    <a:pt x="920" y="2596"/>
                    <a:pt x="0" y="3845"/>
                    <a:pt x="197" y="5159"/>
                  </a:cubicBezTo>
                  <a:lnTo>
                    <a:pt x="362" y="6276"/>
                  </a:lnTo>
                  <a:lnTo>
                    <a:pt x="20176" y="3385"/>
                  </a:lnTo>
                  <a:close/>
                </a:path>
              </a:pathLst>
            </a:custGeom>
            <a:noFill/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3069000" y="4746550"/>
              <a:ext cx="504425" cy="153475"/>
            </a:xfrm>
            <a:custGeom>
              <a:avLst/>
              <a:gdLst/>
              <a:ahLst/>
              <a:cxnLst/>
              <a:rect l="l" t="t" r="r" b="b"/>
              <a:pathLst>
                <a:path w="20177" h="6139" extrusionOk="0">
                  <a:moveTo>
                    <a:pt x="19815" y="0"/>
                  </a:moveTo>
                  <a:lnTo>
                    <a:pt x="0" y="2925"/>
                  </a:lnTo>
                  <a:lnTo>
                    <a:pt x="164" y="4042"/>
                  </a:lnTo>
                  <a:cubicBezTo>
                    <a:pt x="344" y="5267"/>
                    <a:pt x="1392" y="6139"/>
                    <a:pt x="2569" y="6139"/>
                  </a:cubicBezTo>
                  <a:cubicBezTo>
                    <a:pt x="2687" y="6139"/>
                    <a:pt x="2805" y="6130"/>
                    <a:pt x="2925" y="6112"/>
                  </a:cubicBezTo>
                  <a:lnTo>
                    <a:pt x="17909" y="3911"/>
                  </a:lnTo>
                  <a:cubicBezTo>
                    <a:pt x="19223" y="3713"/>
                    <a:pt x="20176" y="2465"/>
                    <a:pt x="19979" y="1150"/>
                  </a:cubicBezTo>
                  <a:lnTo>
                    <a:pt x="19815" y="0"/>
                  </a:lnTo>
                  <a:close/>
                </a:path>
              </a:pathLst>
            </a:custGeom>
            <a:solidFill>
              <a:schemeClr val="accent2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3088700" y="4486950"/>
              <a:ext cx="4150" cy="27950"/>
            </a:xfrm>
            <a:custGeom>
              <a:avLst/>
              <a:gdLst/>
              <a:ahLst/>
              <a:cxnLst/>
              <a:rect l="l" t="t" r="r" b="b"/>
              <a:pathLst>
                <a:path w="166" h="1118" fill="none" extrusionOk="0">
                  <a:moveTo>
                    <a:pt x="1" y="0"/>
                  </a:moveTo>
                  <a:lnTo>
                    <a:pt x="165" y="1118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3157700" y="4477100"/>
              <a:ext cx="4150" cy="27950"/>
            </a:xfrm>
            <a:custGeom>
              <a:avLst/>
              <a:gdLst/>
              <a:ahLst/>
              <a:cxnLst/>
              <a:rect l="l" t="t" r="r" b="b"/>
              <a:pathLst>
                <a:path w="166" h="1118" fill="none" extrusionOk="0">
                  <a:moveTo>
                    <a:pt x="1" y="0"/>
                  </a:moveTo>
                  <a:lnTo>
                    <a:pt x="165" y="1117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3198800" y="4470525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0" y="0"/>
                  </a:moveTo>
                  <a:lnTo>
                    <a:pt x="164" y="115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3125675" y="4481200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0" y="0"/>
                  </a:moveTo>
                  <a:lnTo>
                    <a:pt x="165" y="1118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3100200" y="4487775"/>
              <a:ext cx="13175" cy="1650"/>
            </a:xfrm>
            <a:custGeom>
              <a:avLst/>
              <a:gdLst/>
              <a:ahLst/>
              <a:cxnLst/>
              <a:rect l="l" t="t" r="r" b="b"/>
              <a:pathLst>
                <a:path w="527" h="66" fill="none" extrusionOk="0">
                  <a:moveTo>
                    <a:pt x="527" y="0"/>
                  </a:moveTo>
                  <a:lnTo>
                    <a:pt x="1" y="6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3138000" y="4482850"/>
              <a:ext cx="7425" cy="825"/>
            </a:xfrm>
            <a:custGeom>
              <a:avLst/>
              <a:gdLst/>
              <a:ahLst/>
              <a:cxnLst/>
              <a:rect l="l" t="t" r="r" b="b"/>
              <a:pathLst>
                <a:path w="297" h="33" fill="none" extrusionOk="0">
                  <a:moveTo>
                    <a:pt x="296" y="0"/>
                  </a:moveTo>
                  <a:lnTo>
                    <a:pt x="0" y="3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3170850" y="4477900"/>
              <a:ext cx="8250" cy="850"/>
            </a:xfrm>
            <a:custGeom>
              <a:avLst/>
              <a:gdLst/>
              <a:ahLst/>
              <a:cxnLst/>
              <a:rect l="l" t="t" r="r" b="b"/>
              <a:pathLst>
                <a:path w="330" h="34" fill="none" extrusionOk="0">
                  <a:moveTo>
                    <a:pt x="329" y="1"/>
                  </a:moveTo>
                  <a:lnTo>
                    <a:pt x="1" y="3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3101850" y="4500100"/>
              <a:ext cx="13175" cy="1650"/>
            </a:xfrm>
            <a:custGeom>
              <a:avLst/>
              <a:gdLst/>
              <a:ahLst/>
              <a:cxnLst/>
              <a:rect l="l" t="t" r="r" b="b"/>
              <a:pathLst>
                <a:path w="527" h="66" fill="none" extrusionOk="0">
                  <a:moveTo>
                    <a:pt x="526" y="0"/>
                  </a:moveTo>
                  <a:lnTo>
                    <a:pt x="1" y="6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3126500" y="4502550"/>
              <a:ext cx="21375" cy="3325"/>
            </a:xfrm>
            <a:custGeom>
              <a:avLst/>
              <a:gdLst/>
              <a:ahLst/>
              <a:cxnLst/>
              <a:rect l="l" t="t" r="r" b="b"/>
              <a:pathLst>
                <a:path w="855" h="133" fill="none" extrusionOk="0">
                  <a:moveTo>
                    <a:pt x="0" y="132"/>
                  </a:moveTo>
                  <a:lnTo>
                    <a:pt x="855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176600" y="4486950"/>
              <a:ext cx="14000" cy="11525"/>
            </a:xfrm>
            <a:custGeom>
              <a:avLst/>
              <a:gdLst/>
              <a:ahLst/>
              <a:cxnLst/>
              <a:rect l="l" t="t" r="r" b="b"/>
              <a:pathLst>
                <a:path w="560" h="461" fill="none" extrusionOk="0">
                  <a:moveTo>
                    <a:pt x="1" y="0"/>
                  </a:moveTo>
                  <a:lnTo>
                    <a:pt x="67" y="460"/>
                  </a:lnTo>
                  <a:lnTo>
                    <a:pt x="559" y="395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3212750" y="4470525"/>
              <a:ext cx="20575" cy="23025"/>
            </a:xfrm>
            <a:custGeom>
              <a:avLst/>
              <a:gdLst/>
              <a:ahLst/>
              <a:cxnLst/>
              <a:rect l="l" t="t" r="r" b="b"/>
              <a:pathLst>
                <a:path w="823" h="921" fill="none" extrusionOk="0">
                  <a:moveTo>
                    <a:pt x="1" y="99"/>
                  </a:moveTo>
                  <a:lnTo>
                    <a:pt x="691" y="0"/>
                  </a:lnTo>
                  <a:lnTo>
                    <a:pt x="822" y="822"/>
                  </a:lnTo>
                  <a:lnTo>
                    <a:pt x="132" y="92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281750" y="4544450"/>
              <a:ext cx="4150" cy="28775"/>
            </a:xfrm>
            <a:custGeom>
              <a:avLst/>
              <a:gdLst/>
              <a:ahLst/>
              <a:cxnLst/>
              <a:rect l="l" t="t" r="r" b="b"/>
              <a:pathLst>
                <a:path w="166" h="1151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3350775" y="4534600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164" y="115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3391850" y="4528850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164" y="111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3318725" y="4539525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165" y="1151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3295725" y="4565000"/>
              <a:ext cx="13175" cy="2475"/>
            </a:xfrm>
            <a:custGeom>
              <a:avLst/>
              <a:gdLst/>
              <a:ahLst/>
              <a:cxnLst/>
              <a:rect l="l" t="t" r="r" b="b"/>
              <a:pathLst>
                <a:path w="527" h="99" fill="none" extrusionOk="0">
                  <a:moveTo>
                    <a:pt x="526" y="0"/>
                  </a:moveTo>
                  <a:lnTo>
                    <a:pt x="1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333525" y="4560875"/>
              <a:ext cx="8225" cy="850"/>
            </a:xfrm>
            <a:custGeom>
              <a:avLst/>
              <a:gdLst/>
              <a:ahLst/>
              <a:cxnLst/>
              <a:rect l="l" t="t" r="r" b="b"/>
              <a:pathLst>
                <a:path w="329" h="34" fill="none" extrusionOk="0">
                  <a:moveTo>
                    <a:pt x="329" y="1"/>
                  </a:moveTo>
                  <a:lnTo>
                    <a:pt x="0" y="3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3367200" y="455595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296" y="1"/>
                  </a:moveTo>
                  <a:lnTo>
                    <a:pt x="0" y="3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294075" y="4552675"/>
              <a:ext cx="13175" cy="1650"/>
            </a:xfrm>
            <a:custGeom>
              <a:avLst/>
              <a:gdLst/>
              <a:ahLst/>
              <a:cxnLst/>
              <a:rect l="l" t="t" r="r" b="b"/>
              <a:pathLst>
                <a:path w="527" h="66" fill="none" extrusionOk="0">
                  <a:moveTo>
                    <a:pt x="527" y="0"/>
                  </a:moveTo>
                  <a:lnTo>
                    <a:pt x="1" y="6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317075" y="4541175"/>
              <a:ext cx="20575" cy="3300"/>
            </a:xfrm>
            <a:custGeom>
              <a:avLst/>
              <a:gdLst/>
              <a:ahLst/>
              <a:cxnLst/>
              <a:rect l="l" t="t" r="r" b="b"/>
              <a:pathLst>
                <a:path w="823" h="132" fill="none" extrusionOk="0">
                  <a:moveTo>
                    <a:pt x="1" y="132"/>
                  </a:moveTo>
                  <a:lnTo>
                    <a:pt x="822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3368850" y="4534600"/>
              <a:ext cx="11525" cy="13175"/>
            </a:xfrm>
            <a:custGeom>
              <a:avLst/>
              <a:gdLst/>
              <a:ahLst/>
              <a:cxnLst/>
              <a:rect l="l" t="t" r="r" b="b"/>
              <a:pathLst>
                <a:path w="461" h="527" fill="none" extrusionOk="0">
                  <a:moveTo>
                    <a:pt x="66" y="526"/>
                  </a:moveTo>
                  <a:lnTo>
                    <a:pt x="0" y="99"/>
                  </a:lnTo>
                  <a:lnTo>
                    <a:pt x="46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3405800" y="4528025"/>
              <a:ext cx="19750" cy="23025"/>
            </a:xfrm>
            <a:custGeom>
              <a:avLst/>
              <a:gdLst/>
              <a:ahLst/>
              <a:cxnLst/>
              <a:rect l="l" t="t" r="r" b="b"/>
              <a:pathLst>
                <a:path w="790" h="921" fill="none" extrusionOk="0">
                  <a:moveTo>
                    <a:pt x="99" y="920"/>
                  </a:moveTo>
                  <a:lnTo>
                    <a:pt x="789" y="822"/>
                  </a:lnTo>
                  <a:lnTo>
                    <a:pt x="691" y="0"/>
                  </a:lnTo>
                  <a:lnTo>
                    <a:pt x="1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3241500" y="4550200"/>
              <a:ext cx="4150" cy="28775"/>
            </a:xfrm>
            <a:custGeom>
              <a:avLst/>
              <a:gdLst/>
              <a:ahLst/>
              <a:cxnLst/>
              <a:rect l="l" t="t" r="r" b="b"/>
              <a:pathLst>
                <a:path w="166" h="1151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3172500" y="4560875"/>
              <a:ext cx="4125" cy="27975"/>
            </a:xfrm>
            <a:custGeom>
              <a:avLst/>
              <a:gdLst/>
              <a:ahLst/>
              <a:cxnLst/>
              <a:rect l="l" t="t" r="r" b="b"/>
              <a:pathLst>
                <a:path w="165" h="1119" fill="none" extrusionOk="0">
                  <a:moveTo>
                    <a:pt x="165" y="111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0600" y="4566625"/>
              <a:ext cx="4950" cy="28775"/>
            </a:xfrm>
            <a:custGeom>
              <a:avLst/>
              <a:gdLst/>
              <a:ahLst/>
              <a:cxnLst/>
              <a:rect l="l" t="t" r="r" b="b"/>
              <a:pathLst>
                <a:path w="198" h="1151" fill="none" extrusionOk="0">
                  <a:moveTo>
                    <a:pt x="198" y="115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3204550" y="4555950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164" y="115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220975" y="4576500"/>
              <a:ext cx="13150" cy="1650"/>
            </a:xfrm>
            <a:custGeom>
              <a:avLst/>
              <a:gdLst/>
              <a:ahLst/>
              <a:cxnLst/>
              <a:rect l="l" t="t" r="r" b="b"/>
              <a:pathLst>
                <a:path w="526" h="66" fill="none" extrusionOk="0">
                  <a:moveTo>
                    <a:pt x="0" y="66"/>
                  </a:moveTo>
                  <a:lnTo>
                    <a:pt x="526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188925" y="458225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1" y="33"/>
                  </a:moveTo>
                  <a:lnTo>
                    <a:pt x="296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155250" y="4587175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0" y="33"/>
                  </a:moveTo>
                  <a:lnTo>
                    <a:pt x="296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3219325" y="4563350"/>
              <a:ext cx="13175" cy="2475"/>
            </a:xfrm>
            <a:custGeom>
              <a:avLst/>
              <a:gdLst/>
              <a:ahLst/>
              <a:cxnLst/>
              <a:rect l="l" t="t" r="r" b="b"/>
              <a:pathLst>
                <a:path w="527" h="99" fill="none" extrusionOk="0">
                  <a:moveTo>
                    <a:pt x="1" y="99"/>
                  </a:moveTo>
                  <a:lnTo>
                    <a:pt x="526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86475" y="4560050"/>
              <a:ext cx="20550" cy="3325"/>
            </a:xfrm>
            <a:custGeom>
              <a:avLst/>
              <a:gdLst/>
              <a:ahLst/>
              <a:cxnLst/>
              <a:rect l="l" t="t" r="r" b="b"/>
              <a:pathLst>
                <a:path w="822" h="133" fill="none" extrusionOk="0">
                  <a:moveTo>
                    <a:pt x="822" y="1"/>
                  </a:moveTo>
                  <a:lnTo>
                    <a:pt x="0" y="132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143750" y="4567450"/>
              <a:ext cx="13975" cy="11525"/>
            </a:xfrm>
            <a:custGeom>
              <a:avLst/>
              <a:gdLst/>
              <a:ahLst/>
              <a:cxnLst/>
              <a:rect l="l" t="t" r="r" b="b"/>
              <a:pathLst>
                <a:path w="559" h="461" fill="none" extrusionOk="0">
                  <a:moveTo>
                    <a:pt x="559" y="461"/>
                  </a:moveTo>
                  <a:lnTo>
                    <a:pt x="493" y="1"/>
                  </a:lnTo>
                  <a:lnTo>
                    <a:pt x="0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3101025" y="4572375"/>
              <a:ext cx="20575" cy="23025"/>
            </a:xfrm>
            <a:custGeom>
              <a:avLst/>
              <a:gdLst/>
              <a:ahLst/>
              <a:cxnLst/>
              <a:rect l="l" t="t" r="r" b="b"/>
              <a:pathLst>
                <a:path w="823" h="921" fill="none" extrusionOk="0">
                  <a:moveTo>
                    <a:pt x="822" y="822"/>
                  </a:moveTo>
                  <a:lnTo>
                    <a:pt x="132" y="921"/>
                  </a:lnTo>
                  <a:lnTo>
                    <a:pt x="1" y="99"/>
                  </a:lnTo>
                  <a:lnTo>
                    <a:pt x="69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3113350" y="4614275"/>
              <a:ext cx="322050" cy="53425"/>
            </a:xfrm>
            <a:custGeom>
              <a:avLst/>
              <a:gdLst/>
              <a:ahLst/>
              <a:cxnLst/>
              <a:rect l="l" t="t" r="r" b="b"/>
              <a:pathLst>
                <a:path w="12882" h="2137" fill="none" extrusionOk="0">
                  <a:moveTo>
                    <a:pt x="1" y="2137"/>
                  </a:moveTo>
                  <a:lnTo>
                    <a:pt x="12882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3119925" y="4672600"/>
              <a:ext cx="213625" cy="37000"/>
            </a:xfrm>
            <a:custGeom>
              <a:avLst/>
              <a:gdLst/>
              <a:ahLst/>
              <a:cxnLst/>
              <a:rect l="l" t="t" r="r" b="b"/>
              <a:pathLst>
                <a:path w="8545" h="1480" fill="none" extrusionOk="0">
                  <a:moveTo>
                    <a:pt x="0" y="1480"/>
                  </a:moveTo>
                  <a:lnTo>
                    <a:pt x="8544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3410725" y="4678350"/>
              <a:ext cx="67400" cy="30425"/>
            </a:xfrm>
            <a:custGeom>
              <a:avLst/>
              <a:gdLst/>
              <a:ahLst/>
              <a:cxnLst/>
              <a:rect l="l" t="t" r="r" b="b"/>
              <a:pathLst>
                <a:path w="2696" h="1217" fill="none" extrusionOk="0">
                  <a:moveTo>
                    <a:pt x="1" y="1217"/>
                  </a:moveTo>
                  <a:lnTo>
                    <a:pt x="691" y="297"/>
                  </a:lnTo>
                  <a:lnTo>
                    <a:pt x="2005" y="1052"/>
                  </a:lnTo>
                  <a:lnTo>
                    <a:pt x="2695" y="1"/>
                  </a:lnTo>
                </a:path>
              </a:pathLst>
            </a:custGeom>
            <a:noFill/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1862200" y="4318550"/>
              <a:ext cx="1215025" cy="746750"/>
            </a:xfrm>
            <a:custGeom>
              <a:avLst/>
              <a:gdLst/>
              <a:ahLst/>
              <a:cxnLst/>
              <a:rect l="l" t="t" r="r" b="b"/>
              <a:pathLst>
                <a:path w="48601" h="29870" extrusionOk="0">
                  <a:moveTo>
                    <a:pt x="43037" y="0"/>
                  </a:moveTo>
                  <a:cubicBezTo>
                    <a:pt x="42900" y="0"/>
                    <a:pt x="42761" y="11"/>
                    <a:pt x="42620" y="33"/>
                  </a:cubicBezTo>
                  <a:lnTo>
                    <a:pt x="2465" y="5915"/>
                  </a:lnTo>
                  <a:cubicBezTo>
                    <a:pt x="986" y="6112"/>
                    <a:pt x="0" y="7459"/>
                    <a:pt x="198" y="8938"/>
                  </a:cubicBezTo>
                  <a:lnTo>
                    <a:pt x="2925" y="27570"/>
                  </a:lnTo>
                  <a:cubicBezTo>
                    <a:pt x="3133" y="28908"/>
                    <a:pt x="4257" y="29870"/>
                    <a:pt x="5564" y="29870"/>
                  </a:cubicBezTo>
                  <a:cubicBezTo>
                    <a:pt x="5701" y="29870"/>
                    <a:pt x="5841" y="29859"/>
                    <a:pt x="5981" y="29837"/>
                  </a:cubicBezTo>
                  <a:lnTo>
                    <a:pt x="46136" y="23955"/>
                  </a:lnTo>
                  <a:cubicBezTo>
                    <a:pt x="47582" y="23758"/>
                    <a:pt x="48601" y="22411"/>
                    <a:pt x="48404" y="20932"/>
                  </a:cubicBezTo>
                  <a:lnTo>
                    <a:pt x="45643" y="2267"/>
                  </a:lnTo>
                  <a:cubicBezTo>
                    <a:pt x="45465" y="959"/>
                    <a:pt x="44345" y="0"/>
                    <a:pt x="43037" y="0"/>
                  </a:cubicBezTo>
                  <a:close/>
                </a:path>
              </a:pathLst>
            </a:custGeom>
            <a:solidFill>
              <a:schemeClr val="accent4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862200" y="4317875"/>
              <a:ext cx="1145200" cy="247150"/>
            </a:xfrm>
            <a:custGeom>
              <a:avLst/>
              <a:gdLst/>
              <a:ahLst/>
              <a:cxnLst/>
              <a:rect l="l" t="t" r="r" b="b"/>
              <a:pathLst>
                <a:path w="45808" h="9886" extrusionOk="0">
                  <a:moveTo>
                    <a:pt x="43214" y="0"/>
                  </a:moveTo>
                  <a:cubicBezTo>
                    <a:pt x="43094" y="0"/>
                    <a:pt x="42972" y="9"/>
                    <a:pt x="42850" y="27"/>
                  </a:cubicBezTo>
                  <a:lnTo>
                    <a:pt x="2268" y="5975"/>
                  </a:lnTo>
                  <a:cubicBezTo>
                    <a:pt x="921" y="6172"/>
                    <a:pt x="0" y="7421"/>
                    <a:pt x="198" y="8735"/>
                  </a:cubicBezTo>
                  <a:lnTo>
                    <a:pt x="362" y="9885"/>
                  </a:lnTo>
                  <a:lnTo>
                    <a:pt x="45808" y="3214"/>
                  </a:lnTo>
                  <a:lnTo>
                    <a:pt x="45643" y="2097"/>
                  </a:lnTo>
                  <a:cubicBezTo>
                    <a:pt x="45464" y="872"/>
                    <a:pt x="44415" y="0"/>
                    <a:pt x="43214" y="0"/>
                  </a:cubicBezTo>
                  <a:close/>
                </a:path>
              </a:pathLst>
            </a:custGeom>
            <a:solidFill>
              <a:srgbClr val="FFFFFF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1875350" y="4331725"/>
              <a:ext cx="1132050" cy="230825"/>
            </a:xfrm>
            <a:custGeom>
              <a:avLst/>
              <a:gdLst/>
              <a:ahLst/>
              <a:cxnLst/>
              <a:rect l="l" t="t" r="r" b="b"/>
              <a:pathLst>
                <a:path w="45282" h="9233" extrusionOk="0">
                  <a:moveTo>
                    <a:pt x="42848" y="0"/>
                  </a:moveTo>
                  <a:cubicBezTo>
                    <a:pt x="42709" y="0"/>
                    <a:pt x="42567" y="11"/>
                    <a:pt x="42423" y="32"/>
                  </a:cubicBezTo>
                  <a:lnTo>
                    <a:pt x="2268" y="5914"/>
                  </a:lnTo>
                  <a:cubicBezTo>
                    <a:pt x="920" y="6078"/>
                    <a:pt x="0" y="7162"/>
                    <a:pt x="165" y="8312"/>
                  </a:cubicBezTo>
                  <a:lnTo>
                    <a:pt x="296" y="9233"/>
                  </a:lnTo>
                  <a:lnTo>
                    <a:pt x="45282" y="2660"/>
                  </a:lnTo>
                  <a:lnTo>
                    <a:pt x="45117" y="1740"/>
                  </a:lnTo>
                  <a:cubicBezTo>
                    <a:pt x="44971" y="713"/>
                    <a:pt x="44011" y="0"/>
                    <a:pt x="42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1932025" y="4818025"/>
              <a:ext cx="1145200" cy="247125"/>
            </a:xfrm>
            <a:custGeom>
              <a:avLst/>
              <a:gdLst/>
              <a:ahLst/>
              <a:cxnLst/>
              <a:rect l="l" t="t" r="r" b="b"/>
              <a:pathLst>
                <a:path w="45808" h="9885" extrusionOk="0">
                  <a:moveTo>
                    <a:pt x="45446" y="0"/>
                  </a:moveTo>
                  <a:lnTo>
                    <a:pt x="1" y="6704"/>
                  </a:lnTo>
                  <a:lnTo>
                    <a:pt x="165" y="7821"/>
                  </a:lnTo>
                  <a:cubicBezTo>
                    <a:pt x="374" y="9016"/>
                    <a:pt x="1425" y="9885"/>
                    <a:pt x="2602" y="9885"/>
                  </a:cubicBezTo>
                  <a:cubicBezTo>
                    <a:pt x="2720" y="9885"/>
                    <a:pt x="2838" y="9876"/>
                    <a:pt x="2958" y="9858"/>
                  </a:cubicBezTo>
                  <a:lnTo>
                    <a:pt x="43540" y="3910"/>
                  </a:lnTo>
                  <a:cubicBezTo>
                    <a:pt x="44888" y="3713"/>
                    <a:pt x="45808" y="2465"/>
                    <a:pt x="45611" y="1150"/>
                  </a:cubicBezTo>
                  <a:lnTo>
                    <a:pt x="45446" y="0"/>
                  </a:lnTo>
                  <a:close/>
                </a:path>
              </a:pathLst>
            </a:custGeom>
            <a:solidFill>
              <a:schemeClr val="accent2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1862200" y="4313600"/>
              <a:ext cx="1145200" cy="251425"/>
            </a:xfrm>
            <a:custGeom>
              <a:avLst/>
              <a:gdLst/>
              <a:ahLst/>
              <a:cxnLst/>
              <a:rect l="l" t="t" r="r" b="b"/>
              <a:pathLst>
                <a:path w="45808" h="10057" fill="none" extrusionOk="0">
                  <a:moveTo>
                    <a:pt x="45643" y="2268"/>
                  </a:moveTo>
                  <a:cubicBezTo>
                    <a:pt x="45446" y="921"/>
                    <a:pt x="44197" y="1"/>
                    <a:pt x="42850" y="198"/>
                  </a:cubicBezTo>
                  <a:lnTo>
                    <a:pt x="2268" y="6146"/>
                  </a:lnTo>
                  <a:cubicBezTo>
                    <a:pt x="921" y="6343"/>
                    <a:pt x="0" y="7592"/>
                    <a:pt x="198" y="8906"/>
                  </a:cubicBezTo>
                  <a:lnTo>
                    <a:pt x="362" y="10056"/>
                  </a:lnTo>
                  <a:lnTo>
                    <a:pt x="45808" y="3385"/>
                  </a:lnTo>
                  <a:close/>
                </a:path>
              </a:pathLst>
            </a:custGeom>
            <a:noFill/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1950925" y="4642200"/>
              <a:ext cx="64925" cy="63300"/>
            </a:xfrm>
            <a:custGeom>
              <a:avLst/>
              <a:gdLst/>
              <a:ahLst/>
              <a:cxnLst/>
              <a:rect l="l" t="t" r="r" b="b"/>
              <a:pathLst>
                <a:path w="2597" h="2532" extrusionOk="0">
                  <a:moveTo>
                    <a:pt x="2268" y="1"/>
                  </a:moveTo>
                  <a:lnTo>
                    <a:pt x="1709" y="67"/>
                  </a:lnTo>
                  <a:lnTo>
                    <a:pt x="1315" y="1447"/>
                  </a:lnTo>
                  <a:lnTo>
                    <a:pt x="559" y="264"/>
                  </a:lnTo>
                  <a:lnTo>
                    <a:pt x="0" y="330"/>
                  </a:lnTo>
                  <a:lnTo>
                    <a:pt x="296" y="2531"/>
                  </a:lnTo>
                  <a:lnTo>
                    <a:pt x="789" y="2465"/>
                  </a:lnTo>
                  <a:lnTo>
                    <a:pt x="559" y="1085"/>
                  </a:lnTo>
                  <a:lnTo>
                    <a:pt x="1249" y="2170"/>
                  </a:lnTo>
                  <a:lnTo>
                    <a:pt x="1610" y="2137"/>
                  </a:lnTo>
                  <a:lnTo>
                    <a:pt x="1939" y="888"/>
                  </a:lnTo>
                  <a:lnTo>
                    <a:pt x="2136" y="2268"/>
                  </a:lnTo>
                  <a:lnTo>
                    <a:pt x="2596" y="2203"/>
                  </a:lnTo>
                  <a:lnTo>
                    <a:pt x="2268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2034725" y="4634000"/>
              <a:ext cx="55875" cy="60825"/>
            </a:xfrm>
            <a:custGeom>
              <a:avLst/>
              <a:gdLst/>
              <a:ahLst/>
              <a:cxnLst/>
              <a:rect l="l" t="t" r="r" b="b"/>
              <a:pathLst>
                <a:path w="2235" h="2433" extrusionOk="0">
                  <a:moveTo>
                    <a:pt x="887" y="625"/>
                  </a:moveTo>
                  <a:lnTo>
                    <a:pt x="1282" y="1380"/>
                  </a:lnTo>
                  <a:lnTo>
                    <a:pt x="723" y="1479"/>
                  </a:lnTo>
                  <a:lnTo>
                    <a:pt x="887" y="625"/>
                  </a:lnTo>
                  <a:close/>
                  <a:moveTo>
                    <a:pt x="1084" y="0"/>
                  </a:moveTo>
                  <a:lnTo>
                    <a:pt x="559" y="99"/>
                  </a:lnTo>
                  <a:lnTo>
                    <a:pt x="0" y="2432"/>
                  </a:lnTo>
                  <a:lnTo>
                    <a:pt x="0" y="2432"/>
                  </a:lnTo>
                  <a:lnTo>
                    <a:pt x="559" y="2333"/>
                  </a:lnTo>
                  <a:lnTo>
                    <a:pt x="624" y="1939"/>
                  </a:lnTo>
                  <a:lnTo>
                    <a:pt x="1479" y="1808"/>
                  </a:lnTo>
                  <a:lnTo>
                    <a:pt x="1676" y="2169"/>
                  </a:lnTo>
                  <a:lnTo>
                    <a:pt x="2235" y="2103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2101250" y="4624650"/>
              <a:ext cx="53425" cy="58650"/>
            </a:xfrm>
            <a:custGeom>
              <a:avLst/>
              <a:gdLst/>
              <a:ahLst/>
              <a:cxnLst/>
              <a:rect l="l" t="t" r="r" b="b"/>
              <a:pathLst>
                <a:path w="2137" h="2346" extrusionOk="0">
                  <a:moveTo>
                    <a:pt x="1028" y="492"/>
                  </a:moveTo>
                  <a:cubicBezTo>
                    <a:pt x="1107" y="492"/>
                    <a:pt x="1170" y="515"/>
                    <a:pt x="1217" y="539"/>
                  </a:cubicBezTo>
                  <a:cubicBezTo>
                    <a:pt x="1315" y="572"/>
                    <a:pt x="1381" y="637"/>
                    <a:pt x="1447" y="736"/>
                  </a:cubicBezTo>
                  <a:cubicBezTo>
                    <a:pt x="1512" y="834"/>
                    <a:pt x="1545" y="933"/>
                    <a:pt x="1578" y="1064"/>
                  </a:cubicBezTo>
                  <a:cubicBezTo>
                    <a:pt x="1578" y="1163"/>
                    <a:pt x="1578" y="1294"/>
                    <a:pt x="1545" y="1393"/>
                  </a:cubicBezTo>
                  <a:cubicBezTo>
                    <a:pt x="1512" y="1492"/>
                    <a:pt x="1479" y="1590"/>
                    <a:pt x="1414" y="1656"/>
                  </a:cubicBezTo>
                  <a:cubicBezTo>
                    <a:pt x="1348" y="1722"/>
                    <a:pt x="1249" y="1754"/>
                    <a:pt x="1151" y="1754"/>
                  </a:cubicBezTo>
                  <a:lnTo>
                    <a:pt x="789" y="1820"/>
                  </a:lnTo>
                  <a:lnTo>
                    <a:pt x="592" y="539"/>
                  </a:lnTo>
                  <a:lnTo>
                    <a:pt x="921" y="506"/>
                  </a:lnTo>
                  <a:cubicBezTo>
                    <a:pt x="959" y="496"/>
                    <a:pt x="995" y="492"/>
                    <a:pt x="1028" y="492"/>
                  </a:cubicBezTo>
                  <a:close/>
                  <a:moveTo>
                    <a:pt x="1046" y="0"/>
                  </a:moveTo>
                  <a:cubicBezTo>
                    <a:pt x="994" y="0"/>
                    <a:pt x="941" y="4"/>
                    <a:pt x="888" y="13"/>
                  </a:cubicBezTo>
                  <a:lnTo>
                    <a:pt x="1" y="144"/>
                  </a:lnTo>
                  <a:lnTo>
                    <a:pt x="329" y="2346"/>
                  </a:lnTo>
                  <a:lnTo>
                    <a:pt x="1184" y="2215"/>
                  </a:lnTo>
                  <a:cubicBezTo>
                    <a:pt x="1381" y="2215"/>
                    <a:pt x="1578" y="2116"/>
                    <a:pt x="1742" y="2017"/>
                  </a:cubicBezTo>
                  <a:cubicBezTo>
                    <a:pt x="1874" y="1886"/>
                    <a:pt x="1972" y="1754"/>
                    <a:pt x="2038" y="1557"/>
                  </a:cubicBezTo>
                  <a:cubicBezTo>
                    <a:pt x="2104" y="1393"/>
                    <a:pt x="2137" y="1196"/>
                    <a:pt x="2104" y="966"/>
                  </a:cubicBezTo>
                  <a:cubicBezTo>
                    <a:pt x="2071" y="769"/>
                    <a:pt x="2005" y="572"/>
                    <a:pt x="1874" y="407"/>
                  </a:cubicBezTo>
                  <a:cubicBezTo>
                    <a:pt x="1775" y="276"/>
                    <a:pt x="1644" y="144"/>
                    <a:pt x="1447" y="79"/>
                  </a:cubicBezTo>
                  <a:cubicBezTo>
                    <a:pt x="1326" y="31"/>
                    <a:pt x="1188" y="0"/>
                    <a:pt x="1046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170275" y="4614800"/>
              <a:ext cx="53400" cy="58650"/>
            </a:xfrm>
            <a:custGeom>
              <a:avLst/>
              <a:gdLst/>
              <a:ahLst/>
              <a:cxnLst/>
              <a:rect l="l" t="t" r="r" b="b"/>
              <a:pathLst>
                <a:path w="2136" h="2346" extrusionOk="0">
                  <a:moveTo>
                    <a:pt x="1072" y="459"/>
                  </a:moveTo>
                  <a:cubicBezTo>
                    <a:pt x="1139" y="459"/>
                    <a:pt x="1202" y="482"/>
                    <a:pt x="1249" y="505"/>
                  </a:cubicBezTo>
                  <a:cubicBezTo>
                    <a:pt x="1314" y="571"/>
                    <a:pt x="1347" y="637"/>
                    <a:pt x="1380" y="768"/>
                  </a:cubicBezTo>
                  <a:cubicBezTo>
                    <a:pt x="1380" y="867"/>
                    <a:pt x="1380" y="966"/>
                    <a:pt x="1314" y="1031"/>
                  </a:cubicBezTo>
                  <a:cubicBezTo>
                    <a:pt x="1282" y="1097"/>
                    <a:pt x="1183" y="1130"/>
                    <a:pt x="1084" y="1130"/>
                  </a:cubicBezTo>
                  <a:lnTo>
                    <a:pt x="690" y="1196"/>
                  </a:lnTo>
                  <a:lnTo>
                    <a:pt x="592" y="538"/>
                  </a:lnTo>
                  <a:lnTo>
                    <a:pt x="986" y="473"/>
                  </a:lnTo>
                  <a:cubicBezTo>
                    <a:pt x="1015" y="463"/>
                    <a:pt x="1044" y="459"/>
                    <a:pt x="1072" y="459"/>
                  </a:cubicBezTo>
                  <a:close/>
                  <a:moveTo>
                    <a:pt x="1105" y="0"/>
                  </a:moveTo>
                  <a:cubicBezTo>
                    <a:pt x="1047" y="0"/>
                    <a:pt x="986" y="4"/>
                    <a:pt x="920" y="13"/>
                  </a:cubicBezTo>
                  <a:lnTo>
                    <a:pt x="0" y="144"/>
                  </a:lnTo>
                  <a:lnTo>
                    <a:pt x="329" y="2346"/>
                  </a:lnTo>
                  <a:lnTo>
                    <a:pt x="854" y="2280"/>
                  </a:lnTo>
                  <a:lnTo>
                    <a:pt x="756" y="1656"/>
                  </a:lnTo>
                  <a:lnTo>
                    <a:pt x="1150" y="1590"/>
                  </a:lnTo>
                  <a:lnTo>
                    <a:pt x="1544" y="2181"/>
                  </a:lnTo>
                  <a:lnTo>
                    <a:pt x="2136" y="2083"/>
                  </a:lnTo>
                  <a:lnTo>
                    <a:pt x="1610" y="1426"/>
                  </a:lnTo>
                  <a:cubicBezTo>
                    <a:pt x="1709" y="1327"/>
                    <a:pt x="1807" y="1228"/>
                    <a:pt x="1840" y="1097"/>
                  </a:cubicBezTo>
                  <a:cubicBezTo>
                    <a:pt x="1873" y="966"/>
                    <a:pt x="1873" y="834"/>
                    <a:pt x="1873" y="670"/>
                  </a:cubicBezTo>
                  <a:cubicBezTo>
                    <a:pt x="1840" y="407"/>
                    <a:pt x="1742" y="243"/>
                    <a:pt x="1544" y="111"/>
                  </a:cubicBezTo>
                  <a:cubicBezTo>
                    <a:pt x="1421" y="37"/>
                    <a:pt x="1280" y="0"/>
                    <a:pt x="1105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2236800" y="4606875"/>
              <a:ext cx="21400" cy="56725"/>
            </a:xfrm>
            <a:custGeom>
              <a:avLst/>
              <a:gdLst/>
              <a:ahLst/>
              <a:cxnLst/>
              <a:rect l="l" t="t" r="r" b="b"/>
              <a:pathLst>
                <a:path w="856" h="2269" extrusionOk="0">
                  <a:moveTo>
                    <a:pt x="526" y="1"/>
                  </a:moveTo>
                  <a:lnTo>
                    <a:pt x="1" y="67"/>
                  </a:lnTo>
                  <a:lnTo>
                    <a:pt x="329" y="2268"/>
                  </a:lnTo>
                  <a:lnTo>
                    <a:pt x="855" y="2203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2273775" y="4599775"/>
              <a:ext cx="53425" cy="58900"/>
            </a:xfrm>
            <a:custGeom>
              <a:avLst/>
              <a:gdLst/>
              <a:ahLst/>
              <a:cxnLst/>
              <a:rect l="l" t="t" r="r" b="b"/>
              <a:pathLst>
                <a:path w="2137" h="2356" extrusionOk="0">
                  <a:moveTo>
                    <a:pt x="920" y="482"/>
                  </a:moveTo>
                  <a:cubicBezTo>
                    <a:pt x="1019" y="482"/>
                    <a:pt x="1118" y="482"/>
                    <a:pt x="1216" y="515"/>
                  </a:cubicBezTo>
                  <a:cubicBezTo>
                    <a:pt x="1315" y="581"/>
                    <a:pt x="1381" y="614"/>
                    <a:pt x="1446" y="712"/>
                  </a:cubicBezTo>
                  <a:cubicBezTo>
                    <a:pt x="1512" y="811"/>
                    <a:pt x="1545" y="909"/>
                    <a:pt x="1545" y="1041"/>
                  </a:cubicBezTo>
                  <a:cubicBezTo>
                    <a:pt x="1578" y="1172"/>
                    <a:pt x="1578" y="1271"/>
                    <a:pt x="1545" y="1369"/>
                  </a:cubicBezTo>
                  <a:cubicBezTo>
                    <a:pt x="1512" y="1468"/>
                    <a:pt x="1446" y="1567"/>
                    <a:pt x="1381" y="1632"/>
                  </a:cubicBezTo>
                  <a:cubicBezTo>
                    <a:pt x="1315" y="1698"/>
                    <a:pt x="1249" y="1731"/>
                    <a:pt x="1118" y="1764"/>
                  </a:cubicBezTo>
                  <a:lnTo>
                    <a:pt x="789" y="1797"/>
                  </a:lnTo>
                  <a:lnTo>
                    <a:pt x="592" y="548"/>
                  </a:lnTo>
                  <a:lnTo>
                    <a:pt x="920" y="482"/>
                  </a:lnTo>
                  <a:close/>
                  <a:moveTo>
                    <a:pt x="1114" y="1"/>
                  </a:moveTo>
                  <a:cubicBezTo>
                    <a:pt x="1034" y="1"/>
                    <a:pt x="950" y="8"/>
                    <a:pt x="855" y="22"/>
                  </a:cubicBezTo>
                  <a:lnTo>
                    <a:pt x="0" y="154"/>
                  </a:lnTo>
                  <a:lnTo>
                    <a:pt x="329" y="2355"/>
                  </a:lnTo>
                  <a:lnTo>
                    <a:pt x="1151" y="2224"/>
                  </a:lnTo>
                  <a:cubicBezTo>
                    <a:pt x="1381" y="2191"/>
                    <a:pt x="1545" y="2125"/>
                    <a:pt x="1709" y="1994"/>
                  </a:cubicBezTo>
                  <a:cubicBezTo>
                    <a:pt x="1873" y="1895"/>
                    <a:pt x="1972" y="1731"/>
                    <a:pt x="2038" y="1567"/>
                  </a:cubicBezTo>
                  <a:cubicBezTo>
                    <a:pt x="2103" y="1369"/>
                    <a:pt x="2136" y="1172"/>
                    <a:pt x="2103" y="942"/>
                  </a:cubicBezTo>
                  <a:cubicBezTo>
                    <a:pt x="2071" y="745"/>
                    <a:pt x="1972" y="548"/>
                    <a:pt x="1873" y="416"/>
                  </a:cubicBezTo>
                  <a:cubicBezTo>
                    <a:pt x="1775" y="252"/>
                    <a:pt x="1611" y="154"/>
                    <a:pt x="1446" y="55"/>
                  </a:cubicBezTo>
                  <a:cubicBezTo>
                    <a:pt x="1331" y="16"/>
                    <a:pt x="1227" y="1"/>
                    <a:pt x="1114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2010075" y="4840800"/>
              <a:ext cx="48500" cy="60425"/>
            </a:xfrm>
            <a:custGeom>
              <a:avLst/>
              <a:gdLst/>
              <a:ahLst/>
              <a:cxnLst/>
              <a:rect l="l" t="t" r="r" b="b"/>
              <a:pathLst>
                <a:path w="1940" h="2417" extrusionOk="0">
                  <a:moveTo>
                    <a:pt x="951" y="326"/>
                  </a:moveTo>
                  <a:cubicBezTo>
                    <a:pt x="1081" y="326"/>
                    <a:pt x="1181" y="369"/>
                    <a:pt x="1282" y="469"/>
                  </a:cubicBezTo>
                  <a:cubicBezTo>
                    <a:pt x="1380" y="601"/>
                    <a:pt x="1446" y="831"/>
                    <a:pt x="1512" y="1126"/>
                  </a:cubicBezTo>
                  <a:cubicBezTo>
                    <a:pt x="1545" y="1422"/>
                    <a:pt x="1545" y="1652"/>
                    <a:pt x="1479" y="1816"/>
                  </a:cubicBezTo>
                  <a:cubicBezTo>
                    <a:pt x="1413" y="1981"/>
                    <a:pt x="1282" y="2046"/>
                    <a:pt x="1085" y="2079"/>
                  </a:cubicBezTo>
                  <a:cubicBezTo>
                    <a:pt x="1056" y="2085"/>
                    <a:pt x="1028" y="2088"/>
                    <a:pt x="1000" y="2088"/>
                  </a:cubicBezTo>
                  <a:cubicBezTo>
                    <a:pt x="866" y="2088"/>
                    <a:pt x="739" y="2024"/>
                    <a:pt x="657" y="1915"/>
                  </a:cubicBezTo>
                  <a:cubicBezTo>
                    <a:pt x="559" y="1784"/>
                    <a:pt x="460" y="1586"/>
                    <a:pt x="427" y="1291"/>
                  </a:cubicBezTo>
                  <a:cubicBezTo>
                    <a:pt x="395" y="995"/>
                    <a:pt x="395" y="765"/>
                    <a:pt x="460" y="601"/>
                  </a:cubicBezTo>
                  <a:cubicBezTo>
                    <a:pt x="526" y="436"/>
                    <a:pt x="657" y="338"/>
                    <a:pt x="822" y="338"/>
                  </a:cubicBezTo>
                  <a:cubicBezTo>
                    <a:pt x="868" y="330"/>
                    <a:pt x="911" y="326"/>
                    <a:pt x="951" y="326"/>
                  </a:cubicBezTo>
                  <a:close/>
                  <a:moveTo>
                    <a:pt x="931" y="1"/>
                  </a:moveTo>
                  <a:cubicBezTo>
                    <a:pt x="886" y="1"/>
                    <a:pt x="838" y="4"/>
                    <a:pt x="789" y="9"/>
                  </a:cubicBezTo>
                  <a:cubicBezTo>
                    <a:pt x="493" y="42"/>
                    <a:pt x="296" y="173"/>
                    <a:pt x="165" y="403"/>
                  </a:cubicBezTo>
                  <a:cubicBezTo>
                    <a:pt x="33" y="633"/>
                    <a:pt x="0" y="962"/>
                    <a:pt x="66" y="1324"/>
                  </a:cubicBezTo>
                  <a:cubicBezTo>
                    <a:pt x="99" y="1718"/>
                    <a:pt x="230" y="2014"/>
                    <a:pt x="427" y="2178"/>
                  </a:cubicBezTo>
                  <a:cubicBezTo>
                    <a:pt x="565" y="2343"/>
                    <a:pt x="772" y="2416"/>
                    <a:pt x="1009" y="2416"/>
                  </a:cubicBezTo>
                  <a:cubicBezTo>
                    <a:pt x="1055" y="2416"/>
                    <a:pt x="1102" y="2413"/>
                    <a:pt x="1150" y="2408"/>
                  </a:cubicBezTo>
                  <a:cubicBezTo>
                    <a:pt x="1446" y="2342"/>
                    <a:pt x="1643" y="2211"/>
                    <a:pt x="1775" y="1981"/>
                  </a:cubicBezTo>
                  <a:cubicBezTo>
                    <a:pt x="1906" y="1751"/>
                    <a:pt x="1939" y="1455"/>
                    <a:pt x="1873" y="1061"/>
                  </a:cubicBezTo>
                  <a:cubicBezTo>
                    <a:pt x="1808" y="699"/>
                    <a:pt x="1709" y="403"/>
                    <a:pt x="1512" y="206"/>
                  </a:cubicBezTo>
                  <a:cubicBezTo>
                    <a:pt x="1348" y="69"/>
                    <a:pt x="1160" y="1"/>
                    <a:pt x="931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2072500" y="4830325"/>
              <a:ext cx="44400" cy="62275"/>
            </a:xfrm>
            <a:custGeom>
              <a:avLst/>
              <a:gdLst/>
              <a:ahLst/>
              <a:cxnLst/>
              <a:rect l="l" t="t" r="r" b="b"/>
              <a:pathLst>
                <a:path w="1776" h="2491" extrusionOk="0">
                  <a:moveTo>
                    <a:pt x="1414" y="1"/>
                  </a:moveTo>
                  <a:lnTo>
                    <a:pt x="1" y="198"/>
                  </a:lnTo>
                  <a:lnTo>
                    <a:pt x="66" y="560"/>
                  </a:lnTo>
                  <a:lnTo>
                    <a:pt x="1019" y="395"/>
                  </a:lnTo>
                  <a:lnTo>
                    <a:pt x="1019" y="395"/>
                  </a:lnTo>
                  <a:lnTo>
                    <a:pt x="494" y="1151"/>
                  </a:lnTo>
                  <a:lnTo>
                    <a:pt x="526" y="1381"/>
                  </a:lnTo>
                  <a:lnTo>
                    <a:pt x="822" y="1348"/>
                  </a:lnTo>
                  <a:cubicBezTo>
                    <a:pt x="870" y="1339"/>
                    <a:pt x="916" y="1335"/>
                    <a:pt x="958" y="1335"/>
                  </a:cubicBezTo>
                  <a:cubicBezTo>
                    <a:pt x="1061" y="1335"/>
                    <a:pt x="1147" y="1358"/>
                    <a:pt x="1216" y="1381"/>
                  </a:cubicBezTo>
                  <a:cubicBezTo>
                    <a:pt x="1315" y="1447"/>
                    <a:pt x="1381" y="1545"/>
                    <a:pt x="1414" y="1644"/>
                  </a:cubicBezTo>
                  <a:cubicBezTo>
                    <a:pt x="1414" y="1775"/>
                    <a:pt x="1381" y="1874"/>
                    <a:pt x="1315" y="1973"/>
                  </a:cubicBezTo>
                  <a:cubicBezTo>
                    <a:pt x="1249" y="2071"/>
                    <a:pt x="1118" y="2104"/>
                    <a:pt x="954" y="2137"/>
                  </a:cubicBezTo>
                  <a:cubicBezTo>
                    <a:pt x="921" y="2148"/>
                    <a:pt x="884" y="2151"/>
                    <a:pt x="847" y="2151"/>
                  </a:cubicBezTo>
                  <a:cubicBezTo>
                    <a:pt x="771" y="2151"/>
                    <a:pt x="691" y="2137"/>
                    <a:pt x="625" y="2137"/>
                  </a:cubicBezTo>
                  <a:cubicBezTo>
                    <a:pt x="526" y="2104"/>
                    <a:pt x="395" y="2038"/>
                    <a:pt x="329" y="1973"/>
                  </a:cubicBezTo>
                  <a:lnTo>
                    <a:pt x="198" y="2334"/>
                  </a:lnTo>
                  <a:cubicBezTo>
                    <a:pt x="329" y="2400"/>
                    <a:pt x="461" y="2433"/>
                    <a:pt x="592" y="2465"/>
                  </a:cubicBezTo>
                  <a:cubicBezTo>
                    <a:pt x="674" y="2482"/>
                    <a:pt x="748" y="2490"/>
                    <a:pt x="818" y="2490"/>
                  </a:cubicBezTo>
                  <a:cubicBezTo>
                    <a:pt x="888" y="2490"/>
                    <a:pt x="954" y="2482"/>
                    <a:pt x="1019" y="2465"/>
                  </a:cubicBezTo>
                  <a:cubicBezTo>
                    <a:pt x="1184" y="2433"/>
                    <a:pt x="1348" y="2400"/>
                    <a:pt x="1447" y="2301"/>
                  </a:cubicBezTo>
                  <a:cubicBezTo>
                    <a:pt x="1578" y="2235"/>
                    <a:pt x="1677" y="2137"/>
                    <a:pt x="1709" y="2005"/>
                  </a:cubicBezTo>
                  <a:cubicBezTo>
                    <a:pt x="1775" y="1874"/>
                    <a:pt x="1775" y="1743"/>
                    <a:pt x="1775" y="1611"/>
                  </a:cubicBezTo>
                  <a:cubicBezTo>
                    <a:pt x="1742" y="1414"/>
                    <a:pt x="1644" y="1283"/>
                    <a:pt x="1512" y="1184"/>
                  </a:cubicBezTo>
                  <a:cubicBezTo>
                    <a:pt x="1381" y="1085"/>
                    <a:pt x="1216" y="1052"/>
                    <a:pt x="986" y="1052"/>
                  </a:cubicBezTo>
                  <a:lnTo>
                    <a:pt x="888" y="1052"/>
                  </a:lnTo>
                  <a:lnTo>
                    <a:pt x="1447" y="231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2491475" y="4569925"/>
              <a:ext cx="41925" cy="56700"/>
            </a:xfrm>
            <a:custGeom>
              <a:avLst/>
              <a:gdLst/>
              <a:ahLst/>
              <a:cxnLst/>
              <a:rect l="l" t="t" r="r" b="b"/>
              <a:pathLst>
                <a:path w="1677" h="2268" extrusionOk="0">
                  <a:moveTo>
                    <a:pt x="526" y="0"/>
                  </a:moveTo>
                  <a:lnTo>
                    <a:pt x="0" y="66"/>
                  </a:lnTo>
                  <a:lnTo>
                    <a:pt x="329" y="2268"/>
                  </a:lnTo>
                  <a:lnTo>
                    <a:pt x="1676" y="2070"/>
                  </a:lnTo>
                  <a:lnTo>
                    <a:pt x="1611" y="1578"/>
                  </a:lnTo>
                  <a:lnTo>
                    <a:pt x="756" y="170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2545700" y="4558925"/>
              <a:ext cx="55875" cy="57350"/>
            </a:xfrm>
            <a:custGeom>
              <a:avLst/>
              <a:gdLst/>
              <a:ahLst/>
              <a:cxnLst/>
              <a:rect l="l" t="t" r="r" b="b"/>
              <a:pathLst>
                <a:path w="2235" h="2294" extrusionOk="0">
                  <a:moveTo>
                    <a:pt x="1105" y="492"/>
                  </a:moveTo>
                  <a:cubicBezTo>
                    <a:pt x="1175" y="492"/>
                    <a:pt x="1245" y="516"/>
                    <a:pt x="1315" y="539"/>
                  </a:cubicBezTo>
                  <a:cubicBezTo>
                    <a:pt x="1413" y="572"/>
                    <a:pt x="1479" y="637"/>
                    <a:pt x="1545" y="736"/>
                  </a:cubicBezTo>
                  <a:cubicBezTo>
                    <a:pt x="1610" y="835"/>
                    <a:pt x="1643" y="933"/>
                    <a:pt x="1676" y="1065"/>
                  </a:cubicBezTo>
                  <a:cubicBezTo>
                    <a:pt x="1676" y="1196"/>
                    <a:pt x="1676" y="1295"/>
                    <a:pt x="1643" y="1393"/>
                  </a:cubicBezTo>
                  <a:cubicBezTo>
                    <a:pt x="1610" y="1525"/>
                    <a:pt x="1545" y="1590"/>
                    <a:pt x="1479" y="1656"/>
                  </a:cubicBezTo>
                  <a:cubicBezTo>
                    <a:pt x="1413" y="1755"/>
                    <a:pt x="1315" y="1788"/>
                    <a:pt x="1216" y="1788"/>
                  </a:cubicBezTo>
                  <a:cubicBezTo>
                    <a:pt x="1187" y="1797"/>
                    <a:pt x="1158" y="1801"/>
                    <a:pt x="1130" y="1801"/>
                  </a:cubicBezTo>
                  <a:cubicBezTo>
                    <a:pt x="1062" y="1801"/>
                    <a:pt x="1000" y="1778"/>
                    <a:pt x="953" y="1755"/>
                  </a:cubicBezTo>
                  <a:cubicBezTo>
                    <a:pt x="855" y="1689"/>
                    <a:pt x="756" y="1623"/>
                    <a:pt x="690" y="1558"/>
                  </a:cubicBezTo>
                  <a:cubicBezTo>
                    <a:pt x="624" y="1459"/>
                    <a:pt x="592" y="1360"/>
                    <a:pt x="592" y="1229"/>
                  </a:cubicBezTo>
                  <a:cubicBezTo>
                    <a:pt x="559" y="1097"/>
                    <a:pt x="559" y="999"/>
                    <a:pt x="592" y="900"/>
                  </a:cubicBezTo>
                  <a:cubicBezTo>
                    <a:pt x="624" y="769"/>
                    <a:pt x="690" y="703"/>
                    <a:pt x="756" y="605"/>
                  </a:cubicBezTo>
                  <a:cubicBezTo>
                    <a:pt x="855" y="539"/>
                    <a:pt x="920" y="506"/>
                    <a:pt x="1019" y="506"/>
                  </a:cubicBezTo>
                  <a:cubicBezTo>
                    <a:pt x="1048" y="496"/>
                    <a:pt x="1077" y="492"/>
                    <a:pt x="1105" y="492"/>
                  </a:cubicBezTo>
                  <a:close/>
                  <a:moveTo>
                    <a:pt x="1112" y="0"/>
                  </a:moveTo>
                  <a:cubicBezTo>
                    <a:pt x="1059" y="0"/>
                    <a:pt x="1006" y="4"/>
                    <a:pt x="953" y="13"/>
                  </a:cubicBezTo>
                  <a:cubicBezTo>
                    <a:pt x="756" y="46"/>
                    <a:pt x="559" y="112"/>
                    <a:pt x="427" y="243"/>
                  </a:cubicBezTo>
                  <a:cubicBezTo>
                    <a:pt x="263" y="375"/>
                    <a:pt x="164" y="506"/>
                    <a:pt x="99" y="703"/>
                  </a:cubicBezTo>
                  <a:cubicBezTo>
                    <a:pt x="33" y="900"/>
                    <a:pt x="0" y="1097"/>
                    <a:pt x="33" y="1295"/>
                  </a:cubicBezTo>
                  <a:cubicBezTo>
                    <a:pt x="66" y="1525"/>
                    <a:pt x="132" y="1689"/>
                    <a:pt x="263" y="1853"/>
                  </a:cubicBezTo>
                  <a:cubicBezTo>
                    <a:pt x="394" y="2018"/>
                    <a:pt x="526" y="2149"/>
                    <a:pt x="723" y="2215"/>
                  </a:cubicBezTo>
                  <a:cubicBezTo>
                    <a:pt x="843" y="2263"/>
                    <a:pt x="981" y="2293"/>
                    <a:pt x="1124" y="2293"/>
                  </a:cubicBezTo>
                  <a:cubicBezTo>
                    <a:pt x="1176" y="2293"/>
                    <a:pt x="1229" y="2289"/>
                    <a:pt x="1282" y="2280"/>
                  </a:cubicBezTo>
                  <a:cubicBezTo>
                    <a:pt x="1479" y="2248"/>
                    <a:pt x="1676" y="2182"/>
                    <a:pt x="1807" y="2050"/>
                  </a:cubicBezTo>
                  <a:cubicBezTo>
                    <a:pt x="1972" y="1919"/>
                    <a:pt x="2070" y="1788"/>
                    <a:pt x="2136" y="1590"/>
                  </a:cubicBezTo>
                  <a:cubicBezTo>
                    <a:pt x="2202" y="1393"/>
                    <a:pt x="2235" y="1196"/>
                    <a:pt x="2202" y="966"/>
                  </a:cubicBezTo>
                  <a:cubicBezTo>
                    <a:pt x="2169" y="769"/>
                    <a:pt x="2103" y="572"/>
                    <a:pt x="1972" y="440"/>
                  </a:cubicBezTo>
                  <a:cubicBezTo>
                    <a:pt x="1873" y="276"/>
                    <a:pt x="1709" y="145"/>
                    <a:pt x="1545" y="79"/>
                  </a:cubicBezTo>
                  <a:cubicBezTo>
                    <a:pt x="1400" y="31"/>
                    <a:pt x="1256" y="0"/>
                    <a:pt x="1112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2617975" y="4546100"/>
              <a:ext cx="54250" cy="61625"/>
            </a:xfrm>
            <a:custGeom>
              <a:avLst/>
              <a:gdLst/>
              <a:ahLst/>
              <a:cxnLst/>
              <a:rect l="l" t="t" r="r" b="b"/>
              <a:pathLst>
                <a:path w="2170" h="2465" extrusionOk="0">
                  <a:moveTo>
                    <a:pt x="1841" y="0"/>
                  </a:moveTo>
                  <a:lnTo>
                    <a:pt x="1348" y="66"/>
                  </a:lnTo>
                  <a:lnTo>
                    <a:pt x="1545" y="1413"/>
                  </a:lnTo>
                  <a:lnTo>
                    <a:pt x="461" y="197"/>
                  </a:lnTo>
                  <a:lnTo>
                    <a:pt x="1" y="263"/>
                  </a:lnTo>
                  <a:lnTo>
                    <a:pt x="297" y="2465"/>
                  </a:lnTo>
                  <a:lnTo>
                    <a:pt x="789" y="2399"/>
                  </a:lnTo>
                  <a:lnTo>
                    <a:pt x="592" y="1085"/>
                  </a:lnTo>
                  <a:lnTo>
                    <a:pt x="1710" y="2268"/>
                  </a:lnTo>
                  <a:lnTo>
                    <a:pt x="2170" y="2202"/>
                  </a:lnTo>
                  <a:lnTo>
                    <a:pt x="1841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2687800" y="4539200"/>
              <a:ext cx="52625" cy="58675"/>
            </a:xfrm>
            <a:custGeom>
              <a:avLst/>
              <a:gdLst/>
              <a:ahLst/>
              <a:cxnLst/>
              <a:rect l="l" t="t" r="r" b="b"/>
              <a:pathLst>
                <a:path w="2105" h="2347" extrusionOk="0">
                  <a:moveTo>
                    <a:pt x="921" y="473"/>
                  </a:moveTo>
                  <a:cubicBezTo>
                    <a:pt x="1020" y="473"/>
                    <a:pt x="1118" y="473"/>
                    <a:pt x="1217" y="539"/>
                  </a:cubicBezTo>
                  <a:cubicBezTo>
                    <a:pt x="1283" y="572"/>
                    <a:pt x="1381" y="638"/>
                    <a:pt x="1414" y="736"/>
                  </a:cubicBezTo>
                  <a:cubicBezTo>
                    <a:pt x="1480" y="802"/>
                    <a:pt x="1545" y="934"/>
                    <a:pt x="1545" y="1032"/>
                  </a:cubicBezTo>
                  <a:cubicBezTo>
                    <a:pt x="1578" y="1164"/>
                    <a:pt x="1545" y="1295"/>
                    <a:pt x="1545" y="1394"/>
                  </a:cubicBezTo>
                  <a:cubicBezTo>
                    <a:pt x="1513" y="1492"/>
                    <a:pt x="1447" y="1558"/>
                    <a:pt x="1381" y="1624"/>
                  </a:cubicBezTo>
                  <a:cubicBezTo>
                    <a:pt x="1315" y="1689"/>
                    <a:pt x="1217" y="1722"/>
                    <a:pt x="1118" y="1755"/>
                  </a:cubicBezTo>
                  <a:lnTo>
                    <a:pt x="757" y="1788"/>
                  </a:lnTo>
                  <a:lnTo>
                    <a:pt x="592" y="539"/>
                  </a:lnTo>
                  <a:lnTo>
                    <a:pt x="921" y="473"/>
                  </a:lnTo>
                  <a:close/>
                  <a:moveTo>
                    <a:pt x="1013" y="1"/>
                  </a:moveTo>
                  <a:cubicBezTo>
                    <a:pt x="961" y="1"/>
                    <a:pt x="908" y="5"/>
                    <a:pt x="855" y="13"/>
                  </a:cubicBezTo>
                  <a:lnTo>
                    <a:pt x="1" y="145"/>
                  </a:lnTo>
                  <a:lnTo>
                    <a:pt x="330" y="2347"/>
                  </a:lnTo>
                  <a:lnTo>
                    <a:pt x="1151" y="2215"/>
                  </a:lnTo>
                  <a:cubicBezTo>
                    <a:pt x="1381" y="2182"/>
                    <a:pt x="1545" y="2116"/>
                    <a:pt x="1710" y="1985"/>
                  </a:cubicBezTo>
                  <a:cubicBezTo>
                    <a:pt x="1841" y="1886"/>
                    <a:pt x="1973" y="1722"/>
                    <a:pt x="2038" y="1558"/>
                  </a:cubicBezTo>
                  <a:cubicBezTo>
                    <a:pt x="2104" y="1361"/>
                    <a:pt x="2104" y="1164"/>
                    <a:pt x="2071" y="966"/>
                  </a:cubicBezTo>
                  <a:cubicBezTo>
                    <a:pt x="2038" y="736"/>
                    <a:pt x="1973" y="572"/>
                    <a:pt x="1874" y="408"/>
                  </a:cubicBezTo>
                  <a:cubicBezTo>
                    <a:pt x="1743" y="243"/>
                    <a:pt x="1611" y="145"/>
                    <a:pt x="1414" y="79"/>
                  </a:cubicBezTo>
                  <a:cubicBezTo>
                    <a:pt x="1294" y="31"/>
                    <a:pt x="1156" y="1"/>
                    <a:pt x="1013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2755175" y="4528350"/>
              <a:ext cx="55875" cy="57525"/>
            </a:xfrm>
            <a:custGeom>
              <a:avLst/>
              <a:gdLst/>
              <a:ahLst/>
              <a:cxnLst/>
              <a:rect l="l" t="t" r="r" b="b"/>
              <a:pathLst>
                <a:path w="2235" h="2301" extrusionOk="0">
                  <a:moveTo>
                    <a:pt x="1052" y="480"/>
                  </a:moveTo>
                  <a:cubicBezTo>
                    <a:pt x="1151" y="480"/>
                    <a:pt x="1216" y="480"/>
                    <a:pt x="1315" y="546"/>
                  </a:cubicBezTo>
                  <a:cubicBezTo>
                    <a:pt x="1413" y="579"/>
                    <a:pt x="1479" y="645"/>
                    <a:pt x="1545" y="743"/>
                  </a:cubicBezTo>
                  <a:cubicBezTo>
                    <a:pt x="1611" y="842"/>
                    <a:pt x="1644" y="940"/>
                    <a:pt x="1676" y="1072"/>
                  </a:cubicBezTo>
                  <a:cubicBezTo>
                    <a:pt x="1676" y="1170"/>
                    <a:pt x="1676" y="1302"/>
                    <a:pt x="1644" y="1400"/>
                  </a:cubicBezTo>
                  <a:cubicBezTo>
                    <a:pt x="1611" y="1499"/>
                    <a:pt x="1578" y="1598"/>
                    <a:pt x="1479" y="1663"/>
                  </a:cubicBezTo>
                  <a:cubicBezTo>
                    <a:pt x="1413" y="1729"/>
                    <a:pt x="1315" y="1762"/>
                    <a:pt x="1216" y="1795"/>
                  </a:cubicBezTo>
                  <a:cubicBezTo>
                    <a:pt x="1118" y="1795"/>
                    <a:pt x="1019" y="1795"/>
                    <a:pt x="953" y="1762"/>
                  </a:cubicBezTo>
                  <a:cubicBezTo>
                    <a:pt x="855" y="1696"/>
                    <a:pt x="756" y="1630"/>
                    <a:pt x="691" y="1532"/>
                  </a:cubicBezTo>
                  <a:cubicBezTo>
                    <a:pt x="625" y="1433"/>
                    <a:pt x="592" y="1335"/>
                    <a:pt x="592" y="1203"/>
                  </a:cubicBezTo>
                  <a:cubicBezTo>
                    <a:pt x="559" y="1105"/>
                    <a:pt x="559" y="973"/>
                    <a:pt x="592" y="875"/>
                  </a:cubicBezTo>
                  <a:cubicBezTo>
                    <a:pt x="658" y="776"/>
                    <a:pt x="691" y="677"/>
                    <a:pt x="789" y="612"/>
                  </a:cubicBezTo>
                  <a:cubicBezTo>
                    <a:pt x="855" y="546"/>
                    <a:pt x="953" y="513"/>
                    <a:pt x="1052" y="480"/>
                  </a:cubicBezTo>
                  <a:close/>
                  <a:moveTo>
                    <a:pt x="1170" y="1"/>
                  </a:moveTo>
                  <a:cubicBezTo>
                    <a:pt x="1098" y="1"/>
                    <a:pt x="1026" y="8"/>
                    <a:pt x="953" y="20"/>
                  </a:cubicBezTo>
                  <a:cubicBezTo>
                    <a:pt x="756" y="20"/>
                    <a:pt x="592" y="119"/>
                    <a:pt x="428" y="250"/>
                  </a:cubicBezTo>
                  <a:cubicBezTo>
                    <a:pt x="263" y="349"/>
                    <a:pt x="165" y="513"/>
                    <a:pt x="99" y="710"/>
                  </a:cubicBezTo>
                  <a:cubicBezTo>
                    <a:pt x="33" y="875"/>
                    <a:pt x="0" y="1072"/>
                    <a:pt x="33" y="1302"/>
                  </a:cubicBezTo>
                  <a:cubicBezTo>
                    <a:pt x="66" y="1499"/>
                    <a:pt x="165" y="1696"/>
                    <a:pt x="263" y="1860"/>
                  </a:cubicBezTo>
                  <a:cubicBezTo>
                    <a:pt x="395" y="2025"/>
                    <a:pt x="526" y="2156"/>
                    <a:pt x="723" y="2222"/>
                  </a:cubicBezTo>
                  <a:cubicBezTo>
                    <a:pt x="844" y="2270"/>
                    <a:pt x="982" y="2300"/>
                    <a:pt x="1124" y="2300"/>
                  </a:cubicBezTo>
                  <a:cubicBezTo>
                    <a:pt x="1176" y="2300"/>
                    <a:pt x="1229" y="2296"/>
                    <a:pt x="1282" y="2288"/>
                  </a:cubicBezTo>
                  <a:cubicBezTo>
                    <a:pt x="1512" y="2255"/>
                    <a:pt x="1676" y="2189"/>
                    <a:pt x="1808" y="2058"/>
                  </a:cubicBezTo>
                  <a:cubicBezTo>
                    <a:pt x="1972" y="1926"/>
                    <a:pt x="2071" y="1762"/>
                    <a:pt x="2136" y="1598"/>
                  </a:cubicBezTo>
                  <a:cubicBezTo>
                    <a:pt x="2235" y="1400"/>
                    <a:pt x="2235" y="1203"/>
                    <a:pt x="2202" y="973"/>
                  </a:cubicBezTo>
                  <a:cubicBezTo>
                    <a:pt x="2169" y="776"/>
                    <a:pt x="2104" y="579"/>
                    <a:pt x="1972" y="415"/>
                  </a:cubicBezTo>
                  <a:cubicBezTo>
                    <a:pt x="1874" y="250"/>
                    <a:pt x="1709" y="152"/>
                    <a:pt x="1545" y="86"/>
                  </a:cubicBezTo>
                  <a:cubicBezTo>
                    <a:pt x="1420" y="23"/>
                    <a:pt x="1295" y="1"/>
                    <a:pt x="1170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2827475" y="4515700"/>
              <a:ext cx="54225" cy="61625"/>
            </a:xfrm>
            <a:custGeom>
              <a:avLst/>
              <a:gdLst/>
              <a:ahLst/>
              <a:cxnLst/>
              <a:rect l="l" t="t" r="r" b="b"/>
              <a:pathLst>
                <a:path w="2169" h="2465" extrusionOk="0">
                  <a:moveTo>
                    <a:pt x="1840" y="0"/>
                  </a:moveTo>
                  <a:lnTo>
                    <a:pt x="1347" y="66"/>
                  </a:lnTo>
                  <a:lnTo>
                    <a:pt x="1545" y="1381"/>
                  </a:lnTo>
                  <a:lnTo>
                    <a:pt x="460" y="198"/>
                  </a:lnTo>
                  <a:lnTo>
                    <a:pt x="0" y="263"/>
                  </a:lnTo>
                  <a:lnTo>
                    <a:pt x="329" y="2465"/>
                  </a:lnTo>
                  <a:lnTo>
                    <a:pt x="789" y="2399"/>
                  </a:lnTo>
                  <a:lnTo>
                    <a:pt x="625" y="1085"/>
                  </a:lnTo>
                  <a:lnTo>
                    <a:pt x="625" y="1085"/>
                  </a:lnTo>
                  <a:lnTo>
                    <a:pt x="1709" y="2268"/>
                  </a:lnTo>
                  <a:lnTo>
                    <a:pt x="2169" y="2202"/>
                  </a:lnTo>
                  <a:lnTo>
                    <a:pt x="1840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2385500" y="4608525"/>
              <a:ext cx="24675" cy="32900"/>
            </a:xfrm>
            <a:custGeom>
              <a:avLst/>
              <a:gdLst/>
              <a:ahLst/>
              <a:cxnLst/>
              <a:rect l="l" t="t" r="r" b="b"/>
              <a:pathLst>
                <a:path w="987" h="1316" extrusionOk="0">
                  <a:moveTo>
                    <a:pt x="953" y="1"/>
                  </a:moveTo>
                  <a:lnTo>
                    <a:pt x="0" y="132"/>
                  </a:lnTo>
                  <a:lnTo>
                    <a:pt x="33" y="395"/>
                  </a:lnTo>
                  <a:lnTo>
                    <a:pt x="362" y="362"/>
                  </a:lnTo>
                  <a:lnTo>
                    <a:pt x="526" y="1315"/>
                  </a:lnTo>
                  <a:lnTo>
                    <a:pt x="822" y="1282"/>
                  </a:lnTo>
                  <a:lnTo>
                    <a:pt x="658" y="296"/>
                  </a:lnTo>
                  <a:lnTo>
                    <a:pt x="986" y="26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2414250" y="4605250"/>
              <a:ext cx="30425" cy="32050"/>
            </a:xfrm>
            <a:custGeom>
              <a:avLst/>
              <a:gdLst/>
              <a:ahLst/>
              <a:cxnLst/>
              <a:rect l="l" t="t" r="r" b="b"/>
              <a:pathLst>
                <a:path w="1217" h="1282" extrusionOk="0">
                  <a:moveTo>
                    <a:pt x="559" y="263"/>
                  </a:moveTo>
                  <a:cubicBezTo>
                    <a:pt x="625" y="263"/>
                    <a:pt x="658" y="263"/>
                    <a:pt x="723" y="296"/>
                  </a:cubicBezTo>
                  <a:cubicBezTo>
                    <a:pt x="756" y="329"/>
                    <a:pt x="822" y="362"/>
                    <a:pt x="855" y="427"/>
                  </a:cubicBezTo>
                  <a:cubicBezTo>
                    <a:pt x="888" y="460"/>
                    <a:pt x="888" y="526"/>
                    <a:pt x="921" y="592"/>
                  </a:cubicBezTo>
                  <a:cubicBezTo>
                    <a:pt x="921" y="657"/>
                    <a:pt x="921" y="723"/>
                    <a:pt x="888" y="789"/>
                  </a:cubicBezTo>
                  <a:cubicBezTo>
                    <a:pt x="888" y="855"/>
                    <a:pt x="855" y="887"/>
                    <a:pt x="822" y="920"/>
                  </a:cubicBezTo>
                  <a:cubicBezTo>
                    <a:pt x="756" y="953"/>
                    <a:pt x="723" y="986"/>
                    <a:pt x="658" y="986"/>
                  </a:cubicBezTo>
                  <a:cubicBezTo>
                    <a:pt x="647" y="997"/>
                    <a:pt x="632" y="1001"/>
                    <a:pt x="615" y="1001"/>
                  </a:cubicBezTo>
                  <a:cubicBezTo>
                    <a:pt x="581" y="1001"/>
                    <a:pt x="537" y="986"/>
                    <a:pt x="493" y="986"/>
                  </a:cubicBezTo>
                  <a:cubicBezTo>
                    <a:pt x="461" y="953"/>
                    <a:pt x="395" y="920"/>
                    <a:pt x="362" y="855"/>
                  </a:cubicBezTo>
                  <a:cubicBezTo>
                    <a:pt x="329" y="822"/>
                    <a:pt x="329" y="756"/>
                    <a:pt x="296" y="690"/>
                  </a:cubicBezTo>
                  <a:cubicBezTo>
                    <a:pt x="296" y="625"/>
                    <a:pt x="296" y="559"/>
                    <a:pt x="329" y="493"/>
                  </a:cubicBezTo>
                  <a:cubicBezTo>
                    <a:pt x="329" y="427"/>
                    <a:pt x="362" y="395"/>
                    <a:pt x="395" y="329"/>
                  </a:cubicBezTo>
                  <a:cubicBezTo>
                    <a:pt x="461" y="296"/>
                    <a:pt x="493" y="296"/>
                    <a:pt x="559" y="263"/>
                  </a:cubicBezTo>
                  <a:close/>
                  <a:moveTo>
                    <a:pt x="526" y="0"/>
                  </a:moveTo>
                  <a:cubicBezTo>
                    <a:pt x="395" y="33"/>
                    <a:pt x="296" y="66"/>
                    <a:pt x="231" y="132"/>
                  </a:cubicBezTo>
                  <a:cubicBezTo>
                    <a:pt x="132" y="197"/>
                    <a:pt x="66" y="296"/>
                    <a:pt x="33" y="395"/>
                  </a:cubicBezTo>
                  <a:cubicBezTo>
                    <a:pt x="1" y="493"/>
                    <a:pt x="1" y="592"/>
                    <a:pt x="1" y="723"/>
                  </a:cubicBezTo>
                  <a:cubicBezTo>
                    <a:pt x="33" y="855"/>
                    <a:pt x="66" y="953"/>
                    <a:pt x="132" y="1052"/>
                  </a:cubicBezTo>
                  <a:cubicBezTo>
                    <a:pt x="198" y="1118"/>
                    <a:pt x="296" y="1183"/>
                    <a:pt x="395" y="1249"/>
                  </a:cubicBezTo>
                  <a:cubicBezTo>
                    <a:pt x="493" y="1282"/>
                    <a:pt x="592" y="1282"/>
                    <a:pt x="691" y="1282"/>
                  </a:cubicBezTo>
                  <a:cubicBezTo>
                    <a:pt x="822" y="1249"/>
                    <a:pt x="921" y="1216"/>
                    <a:pt x="986" y="1150"/>
                  </a:cubicBezTo>
                  <a:cubicBezTo>
                    <a:pt x="1085" y="1085"/>
                    <a:pt x="1151" y="986"/>
                    <a:pt x="1183" y="887"/>
                  </a:cubicBezTo>
                  <a:cubicBezTo>
                    <a:pt x="1216" y="789"/>
                    <a:pt x="1216" y="657"/>
                    <a:pt x="1216" y="559"/>
                  </a:cubicBezTo>
                  <a:cubicBezTo>
                    <a:pt x="1183" y="427"/>
                    <a:pt x="1151" y="329"/>
                    <a:pt x="1085" y="230"/>
                  </a:cubicBezTo>
                  <a:cubicBezTo>
                    <a:pt x="1019" y="165"/>
                    <a:pt x="921" y="99"/>
                    <a:pt x="822" y="33"/>
                  </a:cubicBezTo>
                  <a:cubicBezTo>
                    <a:pt x="723" y="0"/>
                    <a:pt x="625" y="0"/>
                    <a:pt x="526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1982950" y="4772000"/>
              <a:ext cx="4150" cy="28775"/>
            </a:xfrm>
            <a:custGeom>
              <a:avLst/>
              <a:gdLst/>
              <a:ahLst/>
              <a:cxnLst/>
              <a:rect l="l" t="t" r="r" b="b"/>
              <a:pathLst>
                <a:path w="166" h="1151" fill="none" extrusionOk="0">
                  <a:moveTo>
                    <a:pt x="1" y="1"/>
                  </a:moveTo>
                  <a:lnTo>
                    <a:pt x="165" y="115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2051975" y="4762150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0" y="1"/>
                  </a:moveTo>
                  <a:lnTo>
                    <a:pt x="164" y="115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2093875" y="4756400"/>
              <a:ext cx="3300" cy="27950"/>
            </a:xfrm>
            <a:custGeom>
              <a:avLst/>
              <a:gdLst/>
              <a:ahLst/>
              <a:cxnLst/>
              <a:rect l="l" t="t" r="r" b="b"/>
              <a:pathLst>
                <a:path w="132" h="1118" fill="none" extrusionOk="0">
                  <a:moveTo>
                    <a:pt x="0" y="1"/>
                  </a:moveTo>
                  <a:lnTo>
                    <a:pt x="131" y="1118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2019925" y="4766250"/>
              <a:ext cx="4950" cy="28775"/>
            </a:xfrm>
            <a:custGeom>
              <a:avLst/>
              <a:gdLst/>
              <a:ahLst/>
              <a:cxnLst/>
              <a:rect l="l" t="t" r="r" b="b"/>
              <a:pathLst>
                <a:path w="198" h="1151" fill="none" extrusionOk="0">
                  <a:moveTo>
                    <a:pt x="1" y="1"/>
                  </a:moveTo>
                  <a:lnTo>
                    <a:pt x="198" y="115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994450" y="4772825"/>
              <a:ext cx="13175" cy="2500"/>
            </a:xfrm>
            <a:custGeom>
              <a:avLst/>
              <a:gdLst/>
              <a:ahLst/>
              <a:cxnLst/>
              <a:rect l="l" t="t" r="r" b="b"/>
              <a:pathLst>
                <a:path w="527" h="100" fill="none" extrusionOk="0">
                  <a:moveTo>
                    <a:pt x="527" y="1"/>
                  </a:moveTo>
                  <a:lnTo>
                    <a:pt x="1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2032250" y="476790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296" y="1"/>
                  </a:moveTo>
                  <a:lnTo>
                    <a:pt x="1" y="3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2065925" y="476380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297" y="0"/>
                  </a:moveTo>
                  <a:lnTo>
                    <a:pt x="1" y="3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1996100" y="4785975"/>
              <a:ext cx="13175" cy="1675"/>
            </a:xfrm>
            <a:custGeom>
              <a:avLst/>
              <a:gdLst/>
              <a:ahLst/>
              <a:cxnLst/>
              <a:rect l="l" t="t" r="r" b="b"/>
              <a:pathLst>
                <a:path w="527" h="67" fill="none" extrusionOk="0">
                  <a:moveTo>
                    <a:pt x="526" y="1"/>
                  </a:moveTo>
                  <a:lnTo>
                    <a:pt x="1" y="6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2021575" y="4788450"/>
              <a:ext cx="20550" cy="2475"/>
            </a:xfrm>
            <a:custGeom>
              <a:avLst/>
              <a:gdLst/>
              <a:ahLst/>
              <a:cxnLst/>
              <a:rect l="l" t="t" r="r" b="b"/>
              <a:pathLst>
                <a:path w="822" h="99" fill="none" extrusionOk="0">
                  <a:moveTo>
                    <a:pt x="0" y="99"/>
                  </a:moveTo>
                  <a:lnTo>
                    <a:pt x="822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2070850" y="4772825"/>
              <a:ext cx="14000" cy="10700"/>
            </a:xfrm>
            <a:custGeom>
              <a:avLst/>
              <a:gdLst/>
              <a:ahLst/>
              <a:cxnLst/>
              <a:rect l="l" t="t" r="r" b="b"/>
              <a:pathLst>
                <a:path w="560" h="428" fill="none" extrusionOk="0">
                  <a:moveTo>
                    <a:pt x="1" y="1"/>
                  </a:moveTo>
                  <a:lnTo>
                    <a:pt x="67" y="428"/>
                  </a:lnTo>
                  <a:lnTo>
                    <a:pt x="560" y="362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2107000" y="4756400"/>
              <a:ext cx="20575" cy="22200"/>
            </a:xfrm>
            <a:custGeom>
              <a:avLst/>
              <a:gdLst/>
              <a:ahLst/>
              <a:cxnLst/>
              <a:rect l="l" t="t" r="r" b="b"/>
              <a:pathLst>
                <a:path w="823" h="888" fill="none" extrusionOk="0">
                  <a:moveTo>
                    <a:pt x="1" y="99"/>
                  </a:moveTo>
                  <a:lnTo>
                    <a:pt x="691" y="1"/>
                  </a:lnTo>
                  <a:lnTo>
                    <a:pt x="822" y="789"/>
                  </a:lnTo>
                  <a:lnTo>
                    <a:pt x="132" y="888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2627850" y="4677525"/>
              <a:ext cx="4125" cy="28800"/>
            </a:xfrm>
            <a:custGeom>
              <a:avLst/>
              <a:gdLst/>
              <a:ahLst/>
              <a:cxnLst/>
              <a:rect l="l" t="t" r="r" b="b"/>
              <a:pathLst>
                <a:path w="165" h="1152" fill="none" extrusionOk="0">
                  <a:moveTo>
                    <a:pt x="164" y="115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696850" y="4667675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165" y="115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2737925" y="4661925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165" y="111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2664800" y="4672600"/>
              <a:ext cx="4150" cy="28775"/>
            </a:xfrm>
            <a:custGeom>
              <a:avLst/>
              <a:gdLst/>
              <a:ahLst/>
              <a:cxnLst/>
              <a:rect l="l" t="t" r="r" b="b"/>
              <a:pathLst>
                <a:path w="166" h="1151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2641800" y="4698075"/>
              <a:ext cx="13175" cy="2500"/>
            </a:xfrm>
            <a:custGeom>
              <a:avLst/>
              <a:gdLst/>
              <a:ahLst/>
              <a:cxnLst/>
              <a:rect l="l" t="t" r="r" b="b"/>
              <a:pathLst>
                <a:path w="527" h="100" fill="none" extrusionOk="0">
                  <a:moveTo>
                    <a:pt x="527" y="0"/>
                  </a:moveTo>
                  <a:lnTo>
                    <a:pt x="1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2679600" y="4693975"/>
              <a:ext cx="8225" cy="1650"/>
            </a:xfrm>
            <a:custGeom>
              <a:avLst/>
              <a:gdLst/>
              <a:ahLst/>
              <a:cxnLst/>
              <a:rect l="l" t="t" r="r" b="b"/>
              <a:pathLst>
                <a:path w="329" h="66" fill="none" extrusionOk="0">
                  <a:moveTo>
                    <a:pt x="329" y="0"/>
                  </a:moveTo>
                  <a:lnTo>
                    <a:pt x="0" y="6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713275" y="4689050"/>
              <a:ext cx="7425" cy="825"/>
            </a:xfrm>
            <a:custGeom>
              <a:avLst/>
              <a:gdLst/>
              <a:ahLst/>
              <a:cxnLst/>
              <a:rect l="l" t="t" r="r" b="b"/>
              <a:pathLst>
                <a:path w="297" h="33" fill="none" extrusionOk="0">
                  <a:moveTo>
                    <a:pt x="296" y="0"/>
                  </a:moveTo>
                  <a:lnTo>
                    <a:pt x="1" y="3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2640175" y="4685750"/>
              <a:ext cx="13150" cy="2500"/>
            </a:xfrm>
            <a:custGeom>
              <a:avLst/>
              <a:gdLst/>
              <a:ahLst/>
              <a:cxnLst/>
              <a:rect l="l" t="t" r="r" b="b"/>
              <a:pathLst>
                <a:path w="526" h="100" fill="none" extrusionOk="0">
                  <a:moveTo>
                    <a:pt x="526" y="1"/>
                  </a:moveTo>
                  <a:lnTo>
                    <a:pt x="0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2663175" y="4674250"/>
              <a:ext cx="20550" cy="3300"/>
            </a:xfrm>
            <a:custGeom>
              <a:avLst/>
              <a:gdLst/>
              <a:ahLst/>
              <a:cxnLst/>
              <a:rect l="l" t="t" r="r" b="b"/>
              <a:pathLst>
                <a:path w="822" h="132" fill="none" extrusionOk="0">
                  <a:moveTo>
                    <a:pt x="0" y="132"/>
                  </a:moveTo>
                  <a:lnTo>
                    <a:pt x="822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2714925" y="4667675"/>
              <a:ext cx="11525" cy="13175"/>
            </a:xfrm>
            <a:custGeom>
              <a:avLst/>
              <a:gdLst/>
              <a:ahLst/>
              <a:cxnLst/>
              <a:rect l="l" t="t" r="r" b="b"/>
              <a:pathLst>
                <a:path w="461" h="527" fill="none" extrusionOk="0">
                  <a:moveTo>
                    <a:pt x="66" y="526"/>
                  </a:moveTo>
                  <a:lnTo>
                    <a:pt x="0" y="99"/>
                  </a:lnTo>
                  <a:lnTo>
                    <a:pt x="46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2751900" y="4661100"/>
              <a:ext cx="19725" cy="23025"/>
            </a:xfrm>
            <a:custGeom>
              <a:avLst/>
              <a:gdLst/>
              <a:ahLst/>
              <a:cxnLst/>
              <a:rect l="l" t="t" r="r" b="b"/>
              <a:pathLst>
                <a:path w="789" h="921" fill="none" extrusionOk="0">
                  <a:moveTo>
                    <a:pt x="99" y="921"/>
                  </a:moveTo>
                  <a:lnTo>
                    <a:pt x="789" y="822"/>
                  </a:lnTo>
                  <a:lnTo>
                    <a:pt x="690" y="1"/>
                  </a:lnTo>
                  <a:lnTo>
                    <a:pt x="0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1940250" y="4495975"/>
              <a:ext cx="4950" cy="32075"/>
            </a:xfrm>
            <a:custGeom>
              <a:avLst/>
              <a:gdLst/>
              <a:ahLst/>
              <a:cxnLst/>
              <a:rect l="l" t="t" r="r" b="b"/>
              <a:pathLst>
                <a:path w="198" h="1283" fill="none" extrusionOk="0">
                  <a:moveTo>
                    <a:pt x="197" y="1282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2017475" y="4484475"/>
              <a:ext cx="4950" cy="32075"/>
            </a:xfrm>
            <a:custGeom>
              <a:avLst/>
              <a:gdLst/>
              <a:ahLst/>
              <a:cxnLst/>
              <a:rect l="l" t="t" r="r" b="b"/>
              <a:pathLst>
                <a:path w="198" h="1283" fill="none" extrusionOk="0">
                  <a:moveTo>
                    <a:pt x="197" y="1282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2064300" y="4477900"/>
              <a:ext cx="4950" cy="32075"/>
            </a:xfrm>
            <a:custGeom>
              <a:avLst/>
              <a:gdLst/>
              <a:ahLst/>
              <a:cxnLst/>
              <a:rect l="l" t="t" r="r" b="b"/>
              <a:pathLst>
                <a:path w="198" h="1283" fill="none" extrusionOk="0">
                  <a:moveTo>
                    <a:pt x="197" y="1282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1999400" y="4487775"/>
              <a:ext cx="4950" cy="32050"/>
            </a:xfrm>
            <a:custGeom>
              <a:avLst/>
              <a:gdLst/>
              <a:ahLst/>
              <a:cxnLst/>
              <a:rect l="l" t="t" r="r" b="b"/>
              <a:pathLst>
                <a:path w="198" h="1282" fill="none" extrusionOk="0">
                  <a:moveTo>
                    <a:pt x="0" y="0"/>
                  </a:moveTo>
                  <a:lnTo>
                    <a:pt x="197" y="1282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1955850" y="4519800"/>
              <a:ext cx="14800" cy="1675"/>
            </a:xfrm>
            <a:custGeom>
              <a:avLst/>
              <a:gdLst/>
              <a:ahLst/>
              <a:cxnLst/>
              <a:rect l="l" t="t" r="r" b="b"/>
              <a:pathLst>
                <a:path w="592" h="67" fill="none" extrusionOk="0">
                  <a:moveTo>
                    <a:pt x="592" y="1"/>
                  </a:moveTo>
                  <a:lnTo>
                    <a:pt x="1" y="67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2036350" y="4508300"/>
              <a:ext cx="9075" cy="1675"/>
            </a:xfrm>
            <a:custGeom>
              <a:avLst/>
              <a:gdLst/>
              <a:ahLst/>
              <a:cxnLst/>
              <a:rect l="l" t="t" r="r" b="b"/>
              <a:pathLst>
                <a:path w="363" h="67" fill="none" extrusionOk="0">
                  <a:moveTo>
                    <a:pt x="362" y="1"/>
                  </a:moveTo>
                  <a:lnTo>
                    <a:pt x="1" y="6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1954200" y="4505025"/>
              <a:ext cx="14825" cy="2475"/>
            </a:xfrm>
            <a:custGeom>
              <a:avLst/>
              <a:gdLst/>
              <a:ahLst/>
              <a:cxnLst/>
              <a:rect l="l" t="t" r="r" b="b"/>
              <a:pathLst>
                <a:path w="593" h="99" fill="none" extrusionOk="0">
                  <a:moveTo>
                    <a:pt x="592" y="0"/>
                  </a:moveTo>
                  <a:lnTo>
                    <a:pt x="1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1982950" y="4514875"/>
              <a:ext cx="23025" cy="3325"/>
            </a:xfrm>
            <a:custGeom>
              <a:avLst/>
              <a:gdLst/>
              <a:ahLst/>
              <a:cxnLst/>
              <a:rect l="l" t="t" r="r" b="b"/>
              <a:pathLst>
                <a:path w="921" h="133" fill="none" extrusionOk="0">
                  <a:moveTo>
                    <a:pt x="921" y="1"/>
                  </a:moveTo>
                  <a:lnTo>
                    <a:pt x="1" y="132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079900" y="4477100"/>
              <a:ext cx="23025" cy="26300"/>
            </a:xfrm>
            <a:custGeom>
              <a:avLst/>
              <a:gdLst/>
              <a:ahLst/>
              <a:cxnLst/>
              <a:rect l="l" t="t" r="r" b="b"/>
              <a:pathLst>
                <a:path w="921" h="1052" fill="none" extrusionOk="0">
                  <a:moveTo>
                    <a:pt x="132" y="1052"/>
                  </a:moveTo>
                  <a:lnTo>
                    <a:pt x="920" y="920"/>
                  </a:lnTo>
                  <a:lnTo>
                    <a:pt x="789" y="0"/>
                  </a:lnTo>
                  <a:lnTo>
                    <a:pt x="0" y="13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2425750" y="4707100"/>
              <a:ext cx="4125" cy="28800"/>
            </a:xfrm>
            <a:custGeom>
              <a:avLst/>
              <a:gdLst/>
              <a:ahLst/>
              <a:cxnLst/>
              <a:rect l="l" t="t" r="r" b="b"/>
              <a:pathLst>
                <a:path w="165" h="1152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356750" y="4717800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165" y="111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314850" y="4723550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165" y="111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387950" y="4712850"/>
              <a:ext cx="4150" cy="28800"/>
            </a:xfrm>
            <a:custGeom>
              <a:avLst/>
              <a:gdLst/>
              <a:ahLst/>
              <a:cxnLst/>
              <a:rect l="l" t="t" r="r" b="b"/>
              <a:pathLst>
                <a:path w="166" h="1152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2405225" y="4733400"/>
              <a:ext cx="13150" cy="1675"/>
            </a:xfrm>
            <a:custGeom>
              <a:avLst/>
              <a:gdLst/>
              <a:ahLst/>
              <a:cxnLst/>
              <a:rect l="l" t="t" r="r" b="b"/>
              <a:pathLst>
                <a:path w="526" h="67" fill="none" extrusionOk="0">
                  <a:moveTo>
                    <a:pt x="0" y="66"/>
                  </a:moveTo>
                  <a:lnTo>
                    <a:pt x="526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373175" y="473915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0" y="33"/>
                  </a:moveTo>
                  <a:lnTo>
                    <a:pt x="296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339500" y="4743250"/>
              <a:ext cx="7400" cy="1675"/>
            </a:xfrm>
            <a:custGeom>
              <a:avLst/>
              <a:gdLst/>
              <a:ahLst/>
              <a:cxnLst/>
              <a:rect l="l" t="t" r="r" b="b"/>
              <a:pathLst>
                <a:path w="296" h="67" fill="none" extrusionOk="0">
                  <a:moveTo>
                    <a:pt x="0" y="66"/>
                  </a:moveTo>
                  <a:lnTo>
                    <a:pt x="296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2403575" y="4720250"/>
              <a:ext cx="13175" cy="2500"/>
            </a:xfrm>
            <a:custGeom>
              <a:avLst/>
              <a:gdLst/>
              <a:ahLst/>
              <a:cxnLst/>
              <a:rect l="l" t="t" r="r" b="b"/>
              <a:pathLst>
                <a:path w="527" h="100" fill="none" extrusionOk="0">
                  <a:moveTo>
                    <a:pt x="0" y="99"/>
                  </a:moveTo>
                  <a:lnTo>
                    <a:pt x="526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2370700" y="4716975"/>
              <a:ext cx="20575" cy="3300"/>
            </a:xfrm>
            <a:custGeom>
              <a:avLst/>
              <a:gdLst/>
              <a:ahLst/>
              <a:cxnLst/>
              <a:rect l="l" t="t" r="r" b="b"/>
              <a:pathLst>
                <a:path w="823" h="132" fill="none" extrusionOk="0">
                  <a:moveTo>
                    <a:pt x="822" y="0"/>
                  </a:moveTo>
                  <a:lnTo>
                    <a:pt x="1" y="132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2328000" y="4724350"/>
              <a:ext cx="13975" cy="11550"/>
            </a:xfrm>
            <a:custGeom>
              <a:avLst/>
              <a:gdLst/>
              <a:ahLst/>
              <a:cxnLst/>
              <a:rect l="l" t="t" r="r" b="b"/>
              <a:pathLst>
                <a:path w="559" h="462" fill="none" extrusionOk="0">
                  <a:moveTo>
                    <a:pt x="559" y="461"/>
                  </a:moveTo>
                  <a:lnTo>
                    <a:pt x="493" y="1"/>
                  </a:lnTo>
                  <a:lnTo>
                    <a:pt x="0" y="67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2285275" y="4729300"/>
              <a:ext cx="20550" cy="23025"/>
            </a:xfrm>
            <a:custGeom>
              <a:avLst/>
              <a:gdLst/>
              <a:ahLst/>
              <a:cxnLst/>
              <a:rect l="l" t="t" r="r" b="b"/>
              <a:pathLst>
                <a:path w="822" h="921" fill="none" extrusionOk="0">
                  <a:moveTo>
                    <a:pt x="822" y="822"/>
                  </a:moveTo>
                  <a:lnTo>
                    <a:pt x="132" y="920"/>
                  </a:lnTo>
                  <a:lnTo>
                    <a:pt x="0" y="99"/>
                  </a:lnTo>
                  <a:lnTo>
                    <a:pt x="69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2312375" y="4793375"/>
              <a:ext cx="117500" cy="17275"/>
            </a:xfrm>
            <a:custGeom>
              <a:avLst/>
              <a:gdLst/>
              <a:ahLst/>
              <a:cxnLst/>
              <a:rect l="l" t="t" r="r" b="b"/>
              <a:pathLst>
                <a:path w="4700" h="691" fill="none" extrusionOk="0">
                  <a:moveTo>
                    <a:pt x="1" y="690"/>
                  </a:moveTo>
                  <a:lnTo>
                    <a:pt x="470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2318950" y="4835275"/>
              <a:ext cx="116675" cy="17275"/>
            </a:xfrm>
            <a:custGeom>
              <a:avLst/>
              <a:gdLst/>
              <a:ahLst/>
              <a:cxnLst/>
              <a:rect l="l" t="t" r="r" b="b"/>
              <a:pathLst>
                <a:path w="4667" h="691" fill="none" extrusionOk="0">
                  <a:moveTo>
                    <a:pt x="1" y="690"/>
                  </a:moveTo>
                  <a:lnTo>
                    <a:pt x="4667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649200" y="4744075"/>
              <a:ext cx="117500" cy="17275"/>
            </a:xfrm>
            <a:custGeom>
              <a:avLst/>
              <a:gdLst/>
              <a:ahLst/>
              <a:cxnLst/>
              <a:rect l="l" t="t" r="r" b="b"/>
              <a:pathLst>
                <a:path w="4700" h="691" fill="none" extrusionOk="0">
                  <a:moveTo>
                    <a:pt x="1" y="691"/>
                  </a:moveTo>
                  <a:lnTo>
                    <a:pt x="470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55775" y="4785975"/>
              <a:ext cx="116675" cy="17275"/>
            </a:xfrm>
            <a:custGeom>
              <a:avLst/>
              <a:gdLst/>
              <a:ahLst/>
              <a:cxnLst/>
              <a:rect l="l" t="t" r="r" b="b"/>
              <a:pathLst>
                <a:path w="4667" h="691" fill="none" extrusionOk="0">
                  <a:moveTo>
                    <a:pt x="0" y="691"/>
                  </a:moveTo>
                  <a:lnTo>
                    <a:pt x="4667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3012300" y="4401500"/>
              <a:ext cx="68225" cy="412425"/>
            </a:xfrm>
            <a:custGeom>
              <a:avLst/>
              <a:gdLst/>
              <a:ahLst/>
              <a:cxnLst/>
              <a:rect l="l" t="t" r="r" b="b"/>
              <a:pathLst>
                <a:path w="2729" h="16497" extrusionOk="0">
                  <a:moveTo>
                    <a:pt x="329" y="1"/>
                  </a:moveTo>
                  <a:lnTo>
                    <a:pt x="1" y="34"/>
                  </a:lnTo>
                  <a:lnTo>
                    <a:pt x="2400" y="16497"/>
                  </a:lnTo>
                  <a:lnTo>
                    <a:pt x="2728" y="16464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1875350" y="4567450"/>
              <a:ext cx="68200" cy="412425"/>
            </a:xfrm>
            <a:custGeom>
              <a:avLst/>
              <a:gdLst/>
              <a:ahLst/>
              <a:cxnLst/>
              <a:rect l="l" t="t" r="r" b="b"/>
              <a:pathLst>
                <a:path w="2728" h="16497" extrusionOk="0">
                  <a:moveTo>
                    <a:pt x="329" y="1"/>
                  </a:moveTo>
                  <a:lnTo>
                    <a:pt x="0" y="66"/>
                  </a:lnTo>
                  <a:lnTo>
                    <a:pt x="2432" y="16497"/>
                  </a:lnTo>
                  <a:lnTo>
                    <a:pt x="2728" y="16464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2504625" y="3670025"/>
              <a:ext cx="717200" cy="728825"/>
            </a:xfrm>
            <a:custGeom>
              <a:avLst/>
              <a:gdLst/>
              <a:ahLst/>
              <a:cxnLst/>
              <a:rect l="l" t="t" r="r" b="b"/>
              <a:pathLst>
                <a:path w="28688" h="29153" extrusionOk="0">
                  <a:moveTo>
                    <a:pt x="15394" y="0"/>
                  </a:moveTo>
                  <a:cubicBezTo>
                    <a:pt x="14893" y="0"/>
                    <a:pt x="14387" y="143"/>
                    <a:pt x="13933" y="441"/>
                  </a:cubicBezTo>
                  <a:lnTo>
                    <a:pt x="1610" y="8426"/>
                  </a:lnTo>
                  <a:cubicBezTo>
                    <a:pt x="362" y="9215"/>
                    <a:pt x="0" y="10858"/>
                    <a:pt x="822" y="12107"/>
                  </a:cubicBezTo>
                  <a:lnTo>
                    <a:pt x="11074" y="27945"/>
                  </a:lnTo>
                  <a:cubicBezTo>
                    <a:pt x="11579" y="28724"/>
                    <a:pt x="12435" y="29153"/>
                    <a:pt x="13313" y="29153"/>
                  </a:cubicBezTo>
                  <a:cubicBezTo>
                    <a:pt x="13806" y="29153"/>
                    <a:pt x="14305" y="29018"/>
                    <a:pt x="14754" y="28734"/>
                  </a:cubicBezTo>
                  <a:lnTo>
                    <a:pt x="27077" y="20749"/>
                  </a:lnTo>
                  <a:cubicBezTo>
                    <a:pt x="28326" y="19928"/>
                    <a:pt x="28687" y="18285"/>
                    <a:pt x="27898" y="17036"/>
                  </a:cubicBezTo>
                  <a:lnTo>
                    <a:pt x="17646" y="1230"/>
                  </a:lnTo>
                  <a:cubicBezTo>
                    <a:pt x="17123" y="436"/>
                    <a:pt x="16268" y="0"/>
                    <a:pt x="15394" y="0"/>
                  </a:cubicBezTo>
                  <a:close/>
                </a:path>
              </a:pathLst>
            </a:custGeom>
            <a:solidFill>
              <a:srgbClr val="FF8494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2503800" y="3668400"/>
              <a:ext cx="454300" cy="324025"/>
            </a:xfrm>
            <a:custGeom>
              <a:avLst/>
              <a:gdLst/>
              <a:ahLst/>
              <a:cxnLst/>
              <a:rect l="l" t="t" r="r" b="b"/>
              <a:pathLst>
                <a:path w="18172" h="12961" extrusionOk="0">
                  <a:moveTo>
                    <a:pt x="15487" y="1"/>
                  </a:moveTo>
                  <a:cubicBezTo>
                    <a:pt x="15030" y="1"/>
                    <a:pt x="14570" y="132"/>
                    <a:pt x="14163" y="408"/>
                  </a:cubicBezTo>
                  <a:lnTo>
                    <a:pt x="1446" y="8623"/>
                  </a:lnTo>
                  <a:cubicBezTo>
                    <a:pt x="329" y="9346"/>
                    <a:pt x="0" y="10857"/>
                    <a:pt x="723" y="12008"/>
                  </a:cubicBezTo>
                  <a:lnTo>
                    <a:pt x="1348" y="12960"/>
                  </a:lnTo>
                  <a:lnTo>
                    <a:pt x="18172" y="2084"/>
                  </a:lnTo>
                  <a:lnTo>
                    <a:pt x="17548" y="1131"/>
                  </a:lnTo>
                  <a:cubicBezTo>
                    <a:pt x="17067" y="400"/>
                    <a:pt x="16282" y="1"/>
                    <a:pt x="15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2518575" y="3678350"/>
              <a:ext cx="439525" cy="308325"/>
            </a:xfrm>
            <a:custGeom>
              <a:avLst/>
              <a:gdLst/>
              <a:ahLst/>
              <a:cxnLst/>
              <a:rect l="l" t="t" r="r" b="b"/>
              <a:pathLst>
                <a:path w="17581" h="12333" extrusionOk="0">
                  <a:moveTo>
                    <a:pt x="15348" y="1"/>
                  </a:moveTo>
                  <a:cubicBezTo>
                    <a:pt x="14872" y="1"/>
                    <a:pt x="14376" y="142"/>
                    <a:pt x="13933" y="437"/>
                  </a:cubicBezTo>
                  <a:lnTo>
                    <a:pt x="1512" y="8455"/>
                  </a:lnTo>
                  <a:cubicBezTo>
                    <a:pt x="395" y="9178"/>
                    <a:pt x="1" y="10558"/>
                    <a:pt x="625" y="11511"/>
                  </a:cubicBezTo>
                  <a:lnTo>
                    <a:pt x="1151" y="12332"/>
                  </a:lnTo>
                  <a:lnTo>
                    <a:pt x="17581" y="1686"/>
                  </a:lnTo>
                  <a:lnTo>
                    <a:pt x="17055" y="864"/>
                  </a:lnTo>
                  <a:cubicBezTo>
                    <a:pt x="16685" y="300"/>
                    <a:pt x="16039" y="1"/>
                    <a:pt x="153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2503800" y="3659700"/>
              <a:ext cx="454300" cy="332725"/>
            </a:xfrm>
            <a:custGeom>
              <a:avLst/>
              <a:gdLst/>
              <a:ahLst/>
              <a:cxnLst/>
              <a:rect l="l" t="t" r="r" b="b"/>
              <a:pathLst>
                <a:path w="18172" h="13309" fill="none" extrusionOk="0">
                  <a:moveTo>
                    <a:pt x="17548" y="1479"/>
                  </a:moveTo>
                  <a:cubicBezTo>
                    <a:pt x="16792" y="329"/>
                    <a:pt x="15280" y="0"/>
                    <a:pt x="14163" y="756"/>
                  </a:cubicBezTo>
                  <a:lnTo>
                    <a:pt x="1446" y="8971"/>
                  </a:lnTo>
                  <a:cubicBezTo>
                    <a:pt x="329" y="9694"/>
                    <a:pt x="0" y="11205"/>
                    <a:pt x="723" y="12356"/>
                  </a:cubicBezTo>
                  <a:lnTo>
                    <a:pt x="1348" y="13308"/>
                  </a:lnTo>
                  <a:lnTo>
                    <a:pt x="18172" y="2432"/>
                  </a:ln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2767500" y="4077025"/>
              <a:ext cx="455125" cy="324250"/>
            </a:xfrm>
            <a:custGeom>
              <a:avLst/>
              <a:gdLst/>
              <a:ahLst/>
              <a:cxnLst/>
              <a:rect l="l" t="t" r="r" b="b"/>
              <a:pathLst>
                <a:path w="18205" h="12970" extrusionOk="0">
                  <a:moveTo>
                    <a:pt x="16858" y="0"/>
                  </a:moveTo>
                  <a:lnTo>
                    <a:pt x="0" y="10910"/>
                  </a:lnTo>
                  <a:lnTo>
                    <a:pt x="658" y="11863"/>
                  </a:lnTo>
                  <a:cubicBezTo>
                    <a:pt x="1120" y="12578"/>
                    <a:pt x="1906" y="12970"/>
                    <a:pt x="2713" y="12970"/>
                  </a:cubicBezTo>
                  <a:cubicBezTo>
                    <a:pt x="3167" y="12970"/>
                    <a:pt x="3628" y="12846"/>
                    <a:pt x="4042" y="12586"/>
                  </a:cubicBezTo>
                  <a:lnTo>
                    <a:pt x="16726" y="4371"/>
                  </a:lnTo>
                  <a:cubicBezTo>
                    <a:pt x="17876" y="3615"/>
                    <a:pt x="18205" y="2103"/>
                    <a:pt x="17449" y="953"/>
                  </a:cubicBezTo>
                  <a:lnTo>
                    <a:pt x="16858" y="0"/>
                  </a:lnTo>
                  <a:close/>
                </a:path>
              </a:pathLst>
            </a:custGeom>
            <a:solidFill>
              <a:schemeClr val="accent6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2648375" y="4038400"/>
              <a:ext cx="15650" cy="24675"/>
            </a:xfrm>
            <a:custGeom>
              <a:avLst/>
              <a:gdLst/>
              <a:ahLst/>
              <a:cxnLst/>
              <a:rect l="l" t="t" r="r" b="b"/>
              <a:pathLst>
                <a:path w="626" h="987" fill="none" extrusionOk="0">
                  <a:moveTo>
                    <a:pt x="1" y="1"/>
                  </a:moveTo>
                  <a:lnTo>
                    <a:pt x="625" y="98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2706700" y="4000625"/>
              <a:ext cx="15650" cy="24650"/>
            </a:xfrm>
            <a:custGeom>
              <a:avLst/>
              <a:gdLst/>
              <a:ahLst/>
              <a:cxnLst/>
              <a:rect l="l" t="t" r="r" b="b"/>
              <a:pathLst>
                <a:path w="626" h="986" fill="none" extrusionOk="0">
                  <a:moveTo>
                    <a:pt x="1" y="0"/>
                  </a:moveTo>
                  <a:lnTo>
                    <a:pt x="625" y="98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2742025" y="3978425"/>
              <a:ext cx="15650" cy="23850"/>
            </a:xfrm>
            <a:custGeom>
              <a:avLst/>
              <a:gdLst/>
              <a:ahLst/>
              <a:cxnLst/>
              <a:rect l="l" t="t" r="r" b="b"/>
              <a:pathLst>
                <a:path w="626" h="954" fill="none" extrusionOk="0">
                  <a:moveTo>
                    <a:pt x="1" y="1"/>
                  </a:moveTo>
                  <a:lnTo>
                    <a:pt x="625" y="95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2679600" y="40178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0" y="0"/>
                  </a:moveTo>
                  <a:lnTo>
                    <a:pt x="625" y="95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2659875" y="4029375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2691925" y="4011300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0" y="165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2719850" y="399322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1" y="165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2666450" y="4040050"/>
              <a:ext cx="11525" cy="7425"/>
            </a:xfrm>
            <a:custGeom>
              <a:avLst/>
              <a:gdLst/>
              <a:ahLst/>
              <a:cxnLst/>
              <a:rect l="l" t="t" r="r" b="b"/>
              <a:pathLst>
                <a:path w="461" h="297" fill="none" extrusionOk="0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2691100" y="4028550"/>
              <a:ext cx="17275" cy="11525"/>
            </a:xfrm>
            <a:custGeom>
              <a:avLst/>
              <a:gdLst/>
              <a:ahLst/>
              <a:cxnLst/>
              <a:rect l="l" t="t" r="r" b="b"/>
              <a:pathLst>
                <a:path w="691" h="461" fill="none" extrusionOk="0">
                  <a:moveTo>
                    <a:pt x="0" y="460"/>
                  </a:moveTo>
                  <a:lnTo>
                    <a:pt x="69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2728075" y="4002250"/>
              <a:ext cx="16450" cy="9075"/>
            </a:xfrm>
            <a:custGeom>
              <a:avLst/>
              <a:gdLst/>
              <a:ahLst/>
              <a:cxnLst/>
              <a:rect l="l" t="t" r="r" b="b"/>
              <a:pathLst>
                <a:path w="658" h="363" fill="none" extrusionOk="0">
                  <a:moveTo>
                    <a:pt x="0" y="1"/>
                  </a:moveTo>
                  <a:lnTo>
                    <a:pt x="263" y="362"/>
                  </a:lnTo>
                  <a:lnTo>
                    <a:pt x="657" y="9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2755175" y="3965300"/>
              <a:ext cx="26325" cy="26300"/>
            </a:xfrm>
            <a:custGeom>
              <a:avLst/>
              <a:gdLst/>
              <a:ahLst/>
              <a:cxnLst/>
              <a:rect l="l" t="t" r="r" b="b"/>
              <a:pathLst>
                <a:path w="1053" h="1052" fill="none" extrusionOk="0">
                  <a:moveTo>
                    <a:pt x="0" y="362"/>
                  </a:moveTo>
                  <a:lnTo>
                    <a:pt x="592" y="0"/>
                  </a:lnTo>
                  <a:lnTo>
                    <a:pt x="1052" y="690"/>
                  </a:lnTo>
                  <a:lnTo>
                    <a:pt x="461" y="1052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848000" y="4011300"/>
              <a:ext cx="15650" cy="23850"/>
            </a:xfrm>
            <a:custGeom>
              <a:avLst/>
              <a:gdLst/>
              <a:ahLst/>
              <a:cxnLst/>
              <a:rect l="l" t="t" r="r" b="b"/>
              <a:pathLst>
                <a:path w="626" h="954" fill="none" extrusionOk="0">
                  <a:moveTo>
                    <a:pt x="625" y="95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2906325" y="3973500"/>
              <a:ext cx="15650" cy="23850"/>
            </a:xfrm>
            <a:custGeom>
              <a:avLst/>
              <a:gdLst/>
              <a:ahLst/>
              <a:cxnLst/>
              <a:rect l="l" t="t" r="r" b="b"/>
              <a:pathLst>
                <a:path w="626" h="954" fill="none" extrusionOk="0">
                  <a:moveTo>
                    <a:pt x="625" y="95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2941650" y="3950500"/>
              <a:ext cx="15650" cy="23850"/>
            </a:xfrm>
            <a:custGeom>
              <a:avLst/>
              <a:gdLst/>
              <a:ahLst/>
              <a:cxnLst/>
              <a:rect l="l" t="t" r="r" b="b"/>
              <a:pathLst>
                <a:path w="626" h="954" fill="none" extrusionOk="0">
                  <a:moveTo>
                    <a:pt x="625" y="95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2880050" y="3990750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5" y="9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2870175" y="4018700"/>
              <a:ext cx="11525" cy="6575"/>
            </a:xfrm>
            <a:custGeom>
              <a:avLst/>
              <a:gdLst/>
              <a:ahLst/>
              <a:cxnLst/>
              <a:rect l="l" t="t" r="r" b="b"/>
              <a:pathLst>
                <a:path w="461" h="263" fill="none" extrusionOk="0">
                  <a:moveTo>
                    <a:pt x="461" y="0"/>
                  </a:moveTo>
                  <a:lnTo>
                    <a:pt x="1" y="26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2903050" y="400062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0" y="16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2930975" y="3982550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1" y="16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2863625" y="4008000"/>
              <a:ext cx="11525" cy="6600"/>
            </a:xfrm>
            <a:custGeom>
              <a:avLst/>
              <a:gdLst/>
              <a:ahLst/>
              <a:cxnLst/>
              <a:rect l="l" t="t" r="r" b="b"/>
              <a:pathLst>
                <a:path w="461" h="264" fill="none" extrusionOk="0">
                  <a:moveTo>
                    <a:pt x="460" y="1"/>
                  </a:moveTo>
                  <a:lnTo>
                    <a:pt x="0" y="26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880050" y="3984175"/>
              <a:ext cx="17275" cy="11525"/>
            </a:xfrm>
            <a:custGeom>
              <a:avLst/>
              <a:gdLst/>
              <a:ahLst/>
              <a:cxnLst/>
              <a:rect l="l" t="t" r="r" b="b"/>
              <a:pathLst>
                <a:path w="691" h="461" fill="none" extrusionOk="0">
                  <a:moveTo>
                    <a:pt x="0" y="461"/>
                  </a:moveTo>
                  <a:lnTo>
                    <a:pt x="69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923575" y="3961175"/>
              <a:ext cx="9900" cy="15650"/>
            </a:xfrm>
            <a:custGeom>
              <a:avLst/>
              <a:gdLst/>
              <a:ahLst/>
              <a:cxnLst/>
              <a:rect l="l" t="t" r="r" b="b"/>
              <a:pathLst>
                <a:path w="396" h="626" fill="none" extrusionOk="0">
                  <a:moveTo>
                    <a:pt x="264" y="625"/>
                  </a:moveTo>
                  <a:lnTo>
                    <a:pt x="1" y="264"/>
                  </a:lnTo>
                  <a:lnTo>
                    <a:pt x="395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954800" y="3937350"/>
              <a:ext cx="25500" cy="26325"/>
            </a:xfrm>
            <a:custGeom>
              <a:avLst/>
              <a:gdLst/>
              <a:ahLst/>
              <a:cxnLst/>
              <a:rect l="l" t="t" r="r" b="b"/>
              <a:pathLst>
                <a:path w="1020" h="1053" fill="none" extrusionOk="0">
                  <a:moveTo>
                    <a:pt x="428" y="1052"/>
                  </a:moveTo>
                  <a:lnTo>
                    <a:pt x="1019" y="691"/>
                  </a:lnTo>
                  <a:lnTo>
                    <a:pt x="592" y="1"/>
                  </a:lnTo>
                  <a:lnTo>
                    <a:pt x="1" y="362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2813500" y="40334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5" y="95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2755175" y="40712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5" y="95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719850" y="4093450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625" y="986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782275" y="4054025"/>
              <a:ext cx="15650" cy="23825"/>
            </a:xfrm>
            <a:custGeom>
              <a:avLst/>
              <a:gdLst/>
              <a:ahLst/>
              <a:cxnLst/>
              <a:rect l="l" t="t" r="r" b="b"/>
              <a:pathLst>
                <a:path w="626" h="953" fill="none" extrusionOk="0">
                  <a:moveTo>
                    <a:pt x="625" y="95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806925" y="4059775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1" y="296"/>
                  </a:moveTo>
                  <a:lnTo>
                    <a:pt x="46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2779825" y="4080300"/>
              <a:ext cx="6600" cy="4950"/>
            </a:xfrm>
            <a:custGeom>
              <a:avLst/>
              <a:gdLst/>
              <a:ahLst/>
              <a:cxnLst/>
              <a:rect l="l" t="t" r="r" b="b"/>
              <a:pathLst>
                <a:path w="264" h="198" fill="none" extrusionOk="0">
                  <a:moveTo>
                    <a:pt x="0" y="198"/>
                  </a:moveTo>
                  <a:lnTo>
                    <a:pt x="263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2751075" y="409837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0" y="165"/>
                  </a:moveTo>
                  <a:lnTo>
                    <a:pt x="263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2799525" y="4049075"/>
              <a:ext cx="11525" cy="6600"/>
            </a:xfrm>
            <a:custGeom>
              <a:avLst/>
              <a:gdLst/>
              <a:ahLst/>
              <a:cxnLst/>
              <a:rect l="l" t="t" r="r" b="b"/>
              <a:pathLst>
                <a:path w="461" h="264" fill="none" extrusionOk="0">
                  <a:moveTo>
                    <a:pt x="1" y="264"/>
                  </a:moveTo>
                  <a:lnTo>
                    <a:pt x="46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2769150" y="4055650"/>
              <a:ext cx="18100" cy="11525"/>
            </a:xfrm>
            <a:custGeom>
              <a:avLst/>
              <a:gdLst/>
              <a:ahLst/>
              <a:cxnLst/>
              <a:rect l="l" t="t" r="r" b="b"/>
              <a:pathLst>
                <a:path w="724" h="461" fill="none" extrusionOk="0">
                  <a:moveTo>
                    <a:pt x="723" y="1"/>
                  </a:moveTo>
                  <a:lnTo>
                    <a:pt x="0" y="46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2733000" y="4084400"/>
              <a:ext cx="16450" cy="9900"/>
            </a:xfrm>
            <a:custGeom>
              <a:avLst/>
              <a:gdLst/>
              <a:ahLst/>
              <a:cxnLst/>
              <a:rect l="l" t="t" r="r" b="b"/>
              <a:pathLst>
                <a:path w="658" h="396" fill="none" extrusionOk="0">
                  <a:moveTo>
                    <a:pt x="657" y="395"/>
                  </a:moveTo>
                  <a:lnTo>
                    <a:pt x="395" y="1"/>
                  </a:lnTo>
                  <a:lnTo>
                    <a:pt x="0" y="26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2696850" y="4104125"/>
              <a:ext cx="26300" cy="27125"/>
            </a:xfrm>
            <a:custGeom>
              <a:avLst/>
              <a:gdLst/>
              <a:ahLst/>
              <a:cxnLst/>
              <a:rect l="l" t="t" r="r" b="b"/>
              <a:pathLst>
                <a:path w="1052" h="1085" fill="none" extrusionOk="0">
                  <a:moveTo>
                    <a:pt x="1052" y="691"/>
                  </a:moveTo>
                  <a:lnTo>
                    <a:pt x="428" y="1085"/>
                  </a:lnTo>
                  <a:lnTo>
                    <a:pt x="0" y="395"/>
                  </a:lnTo>
                  <a:lnTo>
                    <a:pt x="592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2746150" y="4010475"/>
              <a:ext cx="270300" cy="182400"/>
            </a:xfrm>
            <a:custGeom>
              <a:avLst/>
              <a:gdLst/>
              <a:ahLst/>
              <a:cxnLst/>
              <a:rect l="l" t="t" r="r" b="b"/>
              <a:pathLst>
                <a:path w="10812" h="7296" fill="none" extrusionOk="0">
                  <a:moveTo>
                    <a:pt x="0" y="7295"/>
                  </a:moveTo>
                  <a:lnTo>
                    <a:pt x="1081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2769150" y="4105775"/>
              <a:ext cx="179100" cy="123250"/>
            </a:xfrm>
            <a:custGeom>
              <a:avLst/>
              <a:gdLst/>
              <a:ahLst/>
              <a:cxnLst/>
              <a:rect l="l" t="t" r="r" b="b"/>
              <a:pathLst>
                <a:path w="7164" h="4930" fill="none" extrusionOk="0">
                  <a:moveTo>
                    <a:pt x="0" y="4929"/>
                  </a:moveTo>
                  <a:lnTo>
                    <a:pt x="7164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033675" y="4050725"/>
              <a:ext cx="48475" cy="55900"/>
            </a:xfrm>
            <a:custGeom>
              <a:avLst/>
              <a:gdLst/>
              <a:ahLst/>
              <a:cxnLst/>
              <a:rect l="l" t="t" r="r" b="b"/>
              <a:pathLst>
                <a:path w="1939" h="2236" fill="none" extrusionOk="0">
                  <a:moveTo>
                    <a:pt x="0" y="2235"/>
                  </a:moveTo>
                  <a:lnTo>
                    <a:pt x="230" y="1118"/>
                  </a:lnTo>
                  <a:lnTo>
                    <a:pt x="1775" y="1249"/>
                  </a:lnTo>
                  <a:lnTo>
                    <a:pt x="1939" y="1"/>
                  </a:lnTo>
                </a:path>
              </a:pathLst>
            </a:custGeom>
            <a:noFill/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1527850" y="3949900"/>
              <a:ext cx="1258575" cy="1077375"/>
            </a:xfrm>
            <a:custGeom>
              <a:avLst/>
              <a:gdLst/>
              <a:ahLst/>
              <a:cxnLst/>
              <a:rect l="l" t="t" r="r" b="b"/>
              <a:pathLst>
                <a:path w="50343" h="43095" extrusionOk="0">
                  <a:moveTo>
                    <a:pt x="37128" y="1"/>
                  </a:moveTo>
                  <a:cubicBezTo>
                    <a:pt x="36635" y="1"/>
                    <a:pt x="36135" y="135"/>
                    <a:pt x="35687" y="419"/>
                  </a:cubicBezTo>
                  <a:lnTo>
                    <a:pt x="1578" y="22337"/>
                  </a:lnTo>
                  <a:cubicBezTo>
                    <a:pt x="362" y="23158"/>
                    <a:pt x="0" y="24801"/>
                    <a:pt x="789" y="26017"/>
                  </a:cubicBezTo>
                  <a:lnTo>
                    <a:pt x="10976" y="41856"/>
                  </a:lnTo>
                  <a:cubicBezTo>
                    <a:pt x="11482" y="42658"/>
                    <a:pt x="12342" y="43094"/>
                    <a:pt x="13223" y="43094"/>
                  </a:cubicBezTo>
                  <a:cubicBezTo>
                    <a:pt x="13713" y="43094"/>
                    <a:pt x="14210" y="42959"/>
                    <a:pt x="14656" y="42677"/>
                  </a:cubicBezTo>
                  <a:lnTo>
                    <a:pt x="48765" y="20759"/>
                  </a:lnTo>
                  <a:cubicBezTo>
                    <a:pt x="49981" y="19938"/>
                    <a:pt x="50342" y="18295"/>
                    <a:pt x="49554" y="17046"/>
                  </a:cubicBezTo>
                  <a:lnTo>
                    <a:pt x="39367" y="1208"/>
                  </a:lnTo>
                  <a:cubicBezTo>
                    <a:pt x="38862" y="429"/>
                    <a:pt x="38006" y="1"/>
                    <a:pt x="37128" y="1"/>
                  </a:cubicBezTo>
                  <a:close/>
                </a:path>
              </a:pathLst>
            </a:custGeom>
            <a:solidFill>
              <a:srgbClr val="FF8494"/>
            </a:solidFill>
            <a:ln w="9525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1540175" y="3940325"/>
              <a:ext cx="997325" cy="675625"/>
            </a:xfrm>
            <a:custGeom>
              <a:avLst/>
              <a:gdLst/>
              <a:ahLst/>
              <a:cxnLst/>
              <a:rect l="l" t="t" r="r" b="b"/>
              <a:pathLst>
                <a:path w="39893" h="27025" extrusionOk="0">
                  <a:moveTo>
                    <a:pt x="37215" y="1"/>
                  </a:moveTo>
                  <a:cubicBezTo>
                    <a:pt x="36755" y="1"/>
                    <a:pt x="36291" y="132"/>
                    <a:pt x="35884" y="408"/>
                  </a:cubicBezTo>
                  <a:lnTo>
                    <a:pt x="1446" y="22687"/>
                  </a:lnTo>
                  <a:cubicBezTo>
                    <a:pt x="329" y="23443"/>
                    <a:pt x="0" y="24921"/>
                    <a:pt x="723" y="26071"/>
                  </a:cubicBezTo>
                  <a:lnTo>
                    <a:pt x="1315" y="27024"/>
                  </a:lnTo>
                  <a:lnTo>
                    <a:pt x="39893" y="2083"/>
                  </a:lnTo>
                  <a:lnTo>
                    <a:pt x="39268" y="1131"/>
                  </a:lnTo>
                  <a:cubicBezTo>
                    <a:pt x="38809" y="400"/>
                    <a:pt x="38018" y="1"/>
                    <a:pt x="37215" y="1"/>
                  </a:cubicBezTo>
                  <a:close/>
                </a:path>
              </a:pathLst>
            </a:custGeom>
            <a:solidFill>
              <a:srgbClr val="FFFFFF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1554950" y="3950850"/>
              <a:ext cx="982550" cy="659350"/>
            </a:xfrm>
            <a:custGeom>
              <a:avLst/>
              <a:gdLst/>
              <a:ahLst/>
              <a:cxnLst/>
              <a:rect l="l" t="t" r="r" b="b"/>
              <a:pathLst>
                <a:path w="39302" h="26374" extrusionOk="0">
                  <a:moveTo>
                    <a:pt x="37083" y="0"/>
                  </a:moveTo>
                  <a:cubicBezTo>
                    <a:pt x="36596" y="0"/>
                    <a:pt x="36083" y="148"/>
                    <a:pt x="35621" y="447"/>
                  </a:cubicBezTo>
                  <a:lnTo>
                    <a:pt x="1512" y="22496"/>
                  </a:lnTo>
                  <a:cubicBezTo>
                    <a:pt x="395" y="23219"/>
                    <a:pt x="1" y="24599"/>
                    <a:pt x="592" y="25552"/>
                  </a:cubicBezTo>
                  <a:lnTo>
                    <a:pt x="1118" y="26373"/>
                  </a:lnTo>
                  <a:lnTo>
                    <a:pt x="39302" y="1662"/>
                  </a:lnTo>
                  <a:lnTo>
                    <a:pt x="38776" y="874"/>
                  </a:lnTo>
                  <a:cubicBezTo>
                    <a:pt x="38410" y="296"/>
                    <a:pt x="37773" y="0"/>
                    <a:pt x="370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1804700" y="4349750"/>
              <a:ext cx="997325" cy="675625"/>
            </a:xfrm>
            <a:custGeom>
              <a:avLst/>
              <a:gdLst/>
              <a:ahLst/>
              <a:cxnLst/>
              <a:rect l="l" t="t" r="r" b="b"/>
              <a:pathLst>
                <a:path w="39893" h="27025" extrusionOk="0">
                  <a:moveTo>
                    <a:pt x="38545" y="1"/>
                  </a:moveTo>
                  <a:lnTo>
                    <a:pt x="0" y="24942"/>
                  </a:lnTo>
                  <a:lnTo>
                    <a:pt x="625" y="25895"/>
                  </a:lnTo>
                  <a:cubicBezTo>
                    <a:pt x="1084" y="26625"/>
                    <a:pt x="1862" y="27024"/>
                    <a:pt x="2663" y="27024"/>
                  </a:cubicBezTo>
                  <a:cubicBezTo>
                    <a:pt x="3122" y="27024"/>
                    <a:pt x="3590" y="26893"/>
                    <a:pt x="4009" y="26618"/>
                  </a:cubicBezTo>
                  <a:lnTo>
                    <a:pt x="38447" y="4371"/>
                  </a:lnTo>
                  <a:cubicBezTo>
                    <a:pt x="39564" y="3615"/>
                    <a:pt x="39893" y="2104"/>
                    <a:pt x="39170" y="954"/>
                  </a:cubicBezTo>
                  <a:lnTo>
                    <a:pt x="38545" y="1"/>
                  </a:lnTo>
                  <a:close/>
                </a:path>
              </a:pathLst>
            </a:custGeom>
            <a:solidFill>
              <a:schemeClr val="accent6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1540175" y="3931600"/>
              <a:ext cx="997325" cy="684350"/>
            </a:xfrm>
            <a:custGeom>
              <a:avLst/>
              <a:gdLst/>
              <a:ahLst/>
              <a:cxnLst/>
              <a:rect l="l" t="t" r="r" b="b"/>
              <a:pathLst>
                <a:path w="39893" h="27374" fill="none" extrusionOk="0">
                  <a:moveTo>
                    <a:pt x="39268" y="1480"/>
                  </a:moveTo>
                  <a:cubicBezTo>
                    <a:pt x="38545" y="329"/>
                    <a:pt x="37001" y="1"/>
                    <a:pt x="35884" y="757"/>
                  </a:cubicBezTo>
                  <a:lnTo>
                    <a:pt x="1446" y="23036"/>
                  </a:lnTo>
                  <a:cubicBezTo>
                    <a:pt x="329" y="23792"/>
                    <a:pt x="0" y="25270"/>
                    <a:pt x="723" y="26420"/>
                  </a:cubicBezTo>
                  <a:lnTo>
                    <a:pt x="1315" y="27373"/>
                  </a:lnTo>
                  <a:lnTo>
                    <a:pt x="39893" y="2432"/>
                  </a:ln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1682300" y="4629900"/>
              <a:ext cx="78875" cy="78050"/>
            </a:xfrm>
            <a:custGeom>
              <a:avLst/>
              <a:gdLst/>
              <a:ahLst/>
              <a:cxnLst/>
              <a:rect l="l" t="t" r="r" b="b"/>
              <a:pathLst>
                <a:path w="3155" h="3122" extrusionOk="0">
                  <a:moveTo>
                    <a:pt x="1939" y="0"/>
                  </a:moveTo>
                  <a:lnTo>
                    <a:pt x="1479" y="329"/>
                  </a:lnTo>
                  <a:lnTo>
                    <a:pt x="1676" y="1742"/>
                  </a:lnTo>
                  <a:lnTo>
                    <a:pt x="493" y="953"/>
                  </a:lnTo>
                  <a:lnTo>
                    <a:pt x="0" y="1282"/>
                  </a:lnTo>
                  <a:lnTo>
                    <a:pt x="1216" y="3122"/>
                  </a:lnTo>
                  <a:lnTo>
                    <a:pt x="1610" y="2892"/>
                  </a:lnTo>
                  <a:lnTo>
                    <a:pt x="854" y="1709"/>
                  </a:lnTo>
                  <a:lnTo>
                    <a:pt x="1939" y="2399"/>
                  </a:lnTo>
                  <a:lnTo>
                    <a:pt x="2202" y="2235"/>
                  </a:lnTo>
                  <a:lnTo>
                    <a:pt x="2005" y="953"/>
                  </a:lnTo>
                  <a:lnTo>
                    <a:pt x="2005" y="953"/>
                  </a:lnTo>
                  <a:lnTo>
                    <a:pt x="2760" y="2136"/>
                  </a:lnTo>
                  <a:lnTo>
                    <a:pt x="3155" y="1873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1765250" y="4600325"/>
              <a:ext cx="59175" cy="65725"/>
            </a:xfrm>
            <a:custGeom>
              <a:avLst/>
              <a:gdLst/>
              <a:ahLst/>
              <a:cxnLst/>
              <a:rect l="l" t="t" r="r" b="b"/>
              <a:pathLst>
                <a:path w="2367" h="2629" extrusionOk="0">
                  <a:moveTo>
                    <a:pt x="527" y="657"/>
                  </a:moveTo>
                  <a:lnTo>
                    <a:pt x="1217" y="1183"/>
                  </a:lnTo>
                  <a:lnTo>
                    <a:pt x="724" y="1479"/>
                  </a:lnTo>
                  <a:lnTo>
                    <a:pt x="527" y="657"/>
                  </a:lnTo>
                  <a:close/>
                  <a:moveTo>
                    <a:pt x="461" y="0"/>
                  </a:moveTo>
                  <a:lnTo>
                    <a:pt x="1" y="296"/>
                  </a:lnTo>
                  <a:lnTo>
                    <a:pt x="494" y="2629"/>
                  </a:lnTo>
                  <a:lnTo>
                    <a:pt x="921" y="2333"/>
                  </a:lnTo>
                  <a:lnTo>
                    <a:pt x="855" y="1939"/>
                  </a:lnTo>
                  <a:lnTo>
                    <a:pt x="1578" y="1479"/>
                  </a:lnTo>
                  <a:lnTo>
                    <a:pt x="1907" y="1709"/>
                  </a:lnTo>
                  <a:lnTo>
                    <a:pt x="2367" y="14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1810450" y="4561700"/>
              <a:ext cx="61625" cy="63275"/>
            </a:xfrm>
            <a:custGeom>
              <a:avLst/>
              <a:gdLst/>
              <a:ahLst/>
              <a:cxnLst/>
              <a:rect l="l" t="t" r="r" b="b"/>
              <a:pathLst>
                <a:path w="2465" h="2531" extrusionOk="0">
                  <a:moveTo>
                    <a:pt x="1249" y="526"/>
                  </a:moveTo>
                  <a:cubicBezTo>
                    <a:pt x="1348" y="526"/>
                    <a:pt x="1446" y="559"/>
                    <a:pt x="1545" y="592"/>
                  </a:cubicBezTo>
                  <a:cubicBezTo>
                    <a:pt x="1643" y="658"/>
                    <a:pt x="1709" y="756"/>
                    <a:pt x="1808" y="855"/>
                  </a:cubicBezTo>
                  <a:cubicBezTo>
                    <a:pt x="1873" y="954"/>
                    <a:pt x="1906" y="1052"/>
                    <a:pt x="1906" y="1151"/>
                  </a:cubicBezTo>
                  <a:cubicBezTo>
                    <a:pt x="1939" y="1282"/>
                    <a:pt x="1939" y="1381"/>
                    <a:pt x="1873" y="1447"/>
                  </a:cubicBezTo>
                  <a:cubicBezTo>
                    <a:pt x="1840" y="1545"/>
                    <a:pt x="1775" y="1611"/>
                    <a:pt x="1709" y="1677"/>
                  </a:cubicBezTo>
                  <a:lnTo>
                    <a:pt x="1413" y="1874"/>
                  </a:lnTo>
                  <a:lnTo>
                    <a:pt x="690" y="789"/>
                  </a:lnTo>
                  <a:lnTo>
                    <a:pt x="986" y="592"/>
                  </a:lnTo>
                  <a:cubicBezTo>
                    <a:pt x="1085" y="559"/>
                    <a:pt x="1150" y="526"/>
                    <a:pt x="1249" y="526"/>
                  </a:cubicBezTo>
                  <a:close/>
                  <a:moveTo>
                    <a:pt x="1282" y="1"/>
                  </a:moveTo>
                  <a:cubicBezTo>
                    <a:pt x="1085" y="34"/>
                    <a:pt x="920" y="99"/>
                    <a:pt x="723" y="198"/>
                  </a:cubicBezTo>
                  <a:lnTo>
                    <a:pt x="0" y="691"/>
                  </a:lnTo>
                  <a:lnTo>
                    <a:pt x="1216" y="2531"/>
                  </a:lnTo>
                  <a:lnTo>
                    <a:pt x="1939" y="2071"/>
                  </a:lnTo>
                  <a:cubicBezTo>
                    <a:pt x="2103" y="1972"/>
                    <a:pt x="2235" y="1808"/>
                    <a:pt x="2333" y="1644"/>
                  </a:cubicBezTo>
                  <a:cubicBezTo>
                    <a:pt x="2432" y="1479"/>
                    <a:pt x="2465" y="1315"/>
                    <a:pt x="2432" y="1118"/>
                  </a:cubicBezTo>
                  <a:cubicBezTo>
                    <a:pt x="2432" y="921"/>
                    <a:pt x="2366" y="724"/>
                    <a:pt x="2235" y="559"/>
                  </a:cubicBezTo>
                  <a:cubicBezTo>
                    <a:pt x="2136" y="362"/>
                    <a:pt x="1972" y="231"/>
                    <a:pt x="1808" y="132"/>
                  </a:cubicBezTo>
                  <a:cubicBezTo>
                    <a:pt x="1643" y="34"/>
                    <a:pt x="1479" y="1"/>
                    <a:pt x="128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1868775" y="4523700"/>
              <a:ext cx="68200" cy="63500"/>
            </a:xfrm>
            <a:custGeom>
              <a:avLst/>
              <a:gdLst/>
              <a:ahLst/>
              <a:cxnLst/>
              <a:rect l="l" t="t" r="r" b="b"/>
              <a:pathLst>
                <a:path w="2728" h="2540" extrusionOk="0">
                  <a:moveTo>
                    <a:pt x="1282" y="502"/>
                  </a:moveTo>
                  <a:cubicBezTo>
                    <a:pt x="1380" y="535"/>
                    <a:pt x="1446" y="568"/>
                    <a:pt x="1512" y="666"/>
                  </a:cubicBezTo>
                  <a:cubicBezTo>
                    <a:pt x="1545" y="765"/>
                    <a:pt x="1578" y="863"/>
                    <a:pt x="1545" y="929"/>
                  </a:cubicBezTo>
                  <a:cubicBezTo>
                    <a:pt x="1545" y="1028"/>
                    <a:pt x="1479" y="1093"/>
                    <a:pt x="1413" y="1159"/>
                  </a:cubicBezTo>
                  <a:lnTo>
                    <a:pt x="1085" y="1356"/>
                  </a:lnTo>
                  <a:lnTo>
                    <a:pt x="690" y="798"/>
                  </a:lnTo>
                  <a:lnTo>
                    <a:pt x="1019" y="568"/>
                  </a:lnTo>
                  <a:cubicBezTo>
                    <a:pt x="1118" y="502"/>
                    <a:pt x="1216" y="502"/>
                    <a:pt x="1282" y="502"/>
                  </a:cubicBezTo>
                  <a:close/>
                  <a:moveTo>
                    <a:pt x="1309" y="1"/>
                  </a:moveTo>
                  <a:cubicBezTo>
                    <a:pt x="1138" y="1"/>
                    <a:pt x="952" y="64"/>
                    <a:pt x="789" y="173"/>
                  </a:cubicBezTo>
                  <a:lnTo>
                    <a:pt x="0" y="666"/>
                  </a:lnTo>
                  <a:lnTo>
                    <a:pt x="1216" y="2539"/>
                  </a:lnTo>
                  <a:lnTo>
                    <a:pt x="1676" y="2276"/>
                  </a:lnTo>
                  <a:lnTo>
                    <a:pt x="1315" y="1751"/>
                  </a:lnTo>
                  <a:lnTo>
                    <a:pt x="1643" y="1521"/>
                  </a:lnTo>
                  <a:lnTo>
                    <a:pt x="2235" y="1882"/>
                  </a:lnTo>
                  <a:lnTo>
                    <a:pt x="2728" y="1554"/>
                  </a:lnTo>
                  <a:lnTo>
                    <a:pt x="2005" y="1192"/>
                  </a:lnTo>
                  <a:cubicBezTo>
                    <a:pt x="2071" y="1061"/>
                    <a:pt x="2071" y="929"/>
                    <a:pt x="2071" y="798"/>
                  </a:cubicBezTo>
                  <a:cubicBezTo>
                    <a:pt x="2038" y="666"/>
                    <a:pt x="2005" y="535"/>
                    <a:pt x="1906" y="371"/>
                  </a:cubicBezTo>
                  <a:cubicBezTo>
                    <a:pt x="1775" y="173"/>
                    <a:pt x="1610" y="42"/>
                    <a:pt x="1413" y="9"/>
                  </a:cubicBezTo>
                  <a:cubicBezTo>
                    <a:pt x="1379" y="3"/>
                    <a:pt x="1345" y="1"/>
                    <a:pt x="1309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1925450" y="4496800"/>
              <a:ext cx="41100" cy="54250"/>
            </a:xfrm>
            <a:custGeom>
              <a:avLst/>
              <a:gdLst/>
              <a:ahLst/>
              <a:cxnLst/>
              <a:rect l="l" t="t" r="r" b="b"/>
              <a:pathLst>
                <a:path w="1644" h="2170" extrusionOk="0">
                  <a:moveTo>
                    <a:pt x="428" y="1"/>
                  </a:moveTo>
                  <a:lnTo>
                    <a:pt x="1" y="296"/>
                  </a:lnTo>
                  <a:lnTo>
                    <a:pt x="1184" y="2169"/>
                  </a:lnTo>
                  <a:lnTo>
                    <a:pt x="1644" y="1874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1956675" y="4467225"/>
              <a:ext cx="61625" cy="63275"/>
            </a:xfrm>
            <a:custGeom>
              <a:avLst/>
              <a:gdLst/>
              <a:ahLst/>
              <a:cxnLst/>
              <a:rect l="l" t="t" r="r" b="b"/>
              <a:pathLst>
                <a:path w="2465" h="2531" extrusionOk="0">
                  <a:moveTo>
                    <a:pt x="1249" y="526"/>
                  </a:moveTo>
                  <a:cubicBezTo>
                    <a:pt x="1348" y="526"/>
                    <a:pt x="1446" y="559"/>
                    <a:pt x="1545" y="592"/>
                  </a:cubicBezTo>
                  <a:cubicBezTo>
                    <a:pt x="1643" y="658"/>
                    <a:pt x="1709" y="724"/>
                    <a:pt x="1775" y="855"/>
                  </a:cubicBezTo>
                  <a:cubicBezTo>
                    <a:pt x="1841" y="954"/>
                    <a:pt x="1906" y="1052"/>
                    <a:pt x="1906" y="1151"/>
                  </a:cubicBezTo>
                  <a:cubicBezTo>
                    <a:pt x="1939" y="1282"/>
                    <a:pt x="1906" y="1348"/>
                    <a:pt x="1873" y="1447"/>
                  </a:cubicBezTo>
                  <a:cubicBezTo>
                    <a:pt x="1841" y="1545"/>
                    <a:pt x="1775" y="1611"/>
                    <a:pt x="1709" y="1677"/>
                  </a:cubicBezTo>
                  <a:lnTo>
                    <a:pt x="1380" y="1874"/>
                  </a:lnTo>
                  <a:lnTo>
                    <a:pt x="690" y="789"/>
                  </a:lnTo>
                  <a:lnTo>
                    <a:pt x="986" y="592"/>
                  </a:lnTo>
                  <a:cubicBezTo>
                    <a:pt x="1052" y="559"/>
                    <a:pt x="1150" y="526"/>
                    <a:pt x="1249" y="526"/>
                  </a:cubicBezTo>
                  <a:close/>
                  <a:moveTo>
                    <a:pt x="1282" y="1"/>
                  </a:moveTo>
                  <a:cubicBezTo>
                    <a:pt x="1085" y="34"/>
                    <a:pt x="920" y="99"/>
                    <a:pt x="723" y="198"/>
                  </a:cubicBezTo>
                  <a:lnTo>
                    <a:pt x="0" y="658"/>
                  </a:lnTo>
                  <a:lnTo>
                    <a:pt x="1216" y="2531"/>
                  </a:lnTo>
                  <a:lnTo>
                    <a:pt x="1906" y="2071"/>
                  </a:lnTo>
                  <a:cubicBezTo>
                    <a:pt x="2103" y="1972"/>
                    <a:pt x="2235" y="1808"/>
                    <a:pt x="2333" y="1644"/>
                  </a:cubicBezTo>
                  <a:cubicBezTo>
                    <a:pt x="2399" y="1479"/>
                    <a:pt x="2465" y="1315"/>
                    <a:pt x="2432" y="1118"/>
                  </a:cubicBezTo>
                  <a:cubicBezTo>
                    <a:pt x="2432" y="921"/>
                    <a:pt x="2366" y="724"/>
                    <a:pt x="2235" y="559"/>
                  </a:cubicBezTo>
                  <a:cubicBezTo>
                    <a:pt x="2103" y="362"/>
                    <a:pt x="1972" y="231"/>
                    <a:pt x="1808" y="132"/>
                  </a:cubicBezTo>
                  <a:cubicBezTo>
                    <a:pt x="1643" y="34"/>
                    <a:pt x="1446" y="1"/>
                    <a:pt x="128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1822775" y="4797725"/>
              <a:ext cx="54225" cy="58675"/>
            </a:xfrm>
            <a:custGeom>
              <a:avLst/>
              <a:gdLst/>
              <a:ahLst/>
              <a:cxnLst/>
              <a:rect l="l" t="t" r="r" b="b"/>
              <a:pathLst>
                <a:path w="2169" h="2347" extrusionOk="0">
                  <a:moveTo>
                    <a:pt x="863" y="339"/>
                  </a:moveTo>
                  <a:cubicBezTo>
                    <a:pt x="937" y="339"/>
                    <a:pt x="1011" y="355"/>
                    <a:pt x="1085" y="385"/>
                  </a:cubicBezTo>
                  <a:cubicBezTo>
                    <a:pt x="1216" y="451"/>
                    <a:pt x="1380" y="615"/>
                    <a:pt x="1545" y="878"/>
                  </a:cubicBezTo>
                  <a:cubicBezTo>
                    <a:pt x="1709" y="1141"/>
                    <a:pt x="1807" y="1338"/>
                    <a:pt x="1807" y="1502"/>
                  </a:cubicBezTo>
                  <a:cubicBezTo>
                    <a:pt x="1807" y="1699"/>
                    <a:pt x="1742" y="1831"/>
                    <a:pt x="1577" y="1929"/>
                  </a:cubicBezTo>
                  <a:cubicBezTo>
                    <a:pt x="1487" y="1984"/>
                    <a:pt x="1397" y="2008"/>
                    <a:pt x="1312" y="2008"/>
                  </a:cubicBezTo>
                  <a:cubicBezTo>
                    <a:pt x="1242" y="2008"/>
                    <a:pt x="1176" y="1992"/>
                    <a:pt x="1117" y="1962"/>
                  </a:cubicBezTo>
                  <a:cubicBezTo>
                    <a:pt x="953" y="1896"/>
                    <a:pt x="789" y="1732"/>
                    <a:pt x="624" y="1469"/>
                  </a:cubicBezTo>
                  <a:cubicBezTo>
                    <a:pt x="460" y="1206"/>
                    <a:pt x="394" y="1009"/>
                    <a:pt x="394" y="845"/>
                  </a:cubicBezTo>
                  <a:cubicBezTo>
                    <a:pt x="362" y="681"/>
                    <a:pt x="460" y="516"/>
                    <a:pt x="592" y="418"/>
                  </a:cubicBezTo>
                  <a:cubicBezTo>
                    <a:pt x="682" y="363"/>
                    <a:pt x="773" y="339"/>
                    <a:pt x="863" y="339"/>
                  </a:cubicBezTo>
                  <a:close/>
                  <a:moveTo>
                    <a:pt x="898" y="1"/>
                  </a:moveTo>
                  <a:cubicBezTo>
                    <a:pt x="743" y="1"/>
                    <a:pt x="592" y="52"/>
                    <a:pt x="427" y="155"/>
                  </a:cubicBezTo>
                  <a:cubicBezTo>
                    <a:pt x="197" y="319"/>
                    <a:pt x="66" y="549"/>
                    <a:pt x="33" y="812"/>
                  </a:cubicBezTo>
                  <a:cubicBezTo>
                    <a:pt x="0" y="1075"/>
                    <a:pt x="99" y="1338"/>
                    <a:pt x="329" y="1666"/>
                  </a:cubicBezTo>
                  <a:cubicBezTo>
                    <a:pt x="526" y="1995"/>
                    <a:pt x="756" y="2225"/>
                    <a:pt x="986" y="2291"/>
                  </a:cubicBezTo>
                  <a:cubicBezTo>
                    <a:pt x="1085" y="2328"/>
                    <a:pt x="1183" y="2346"/>
                    <a:pt x="1280" y="2346"/>
                  </a:cubicBezTo>
                  <a:cubicBezTo>
                    <a:pt x="1441" y="2346"/>
                    <a:pt x="1598" y="2295"/>
                    <a:pt x="1742" y="2192"/>
                  </a:cubicBezTo>
                  <a:cubicBezTo>
                    <a:pt x="2005" y="2028"/>
                    <a:pt x="2136" y="1831"/>
                    <a:pt x="2136" y="1568"/>
                  </a:cubicBezTo>
                  <a:cubicBezTo>
                    <a:pt x="2169" y="1305"/>
                    <a:pt x="2070" y="1009"/>
                    <a:pt x="1873" y="681"/>
                  </a:cubicBezTo>
                  <a:cubicBezTo>
                    <a:pt x="1643" y="352"/>
                    <a:pt x="1413" y="155"/>
                    <a:pt x="1183" y="56"/>
                  </a:cubicBezTo>
                  <a:cubicBezTo>
                    <a:pt x="1085" y="19"/>
                    <a:pt x="991" y="1"/>
                    <a:pt x="898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1870425" y="4759675"/>
              <a:ext cx="57525" cy="65475"/>
            </a:xfrm>
            <a:custGeom>
              <a:avLst/>
              <a:gdLst/>
              <a:ahLst/>
              <a:cxnLst/>
              <a:rect l="l" t="t" r="r" b="b"/>
              <a:pathLst>
                <a:path w="2301" h="2619" extrusionOk="0">
                  <a:moveTo>
                    <a:pt x="1183" y="1"/>
                  </a:moveTo>
                  <a:lnTo>
                    <a:pt x="0" y="757"/>
                  </a:lnTo>
                  <a:lnTo>
                    <a:pt x="197" y="1053"/>
                  </a:lnTo>
                  <a:lnTo>
                    <a:pt x="986" y="527"/>
                  </a:lnTo>
                  <a:lnTo>
                    <a:pt x="822" y="1447"/>
                  </a:lnTo>
                  <a:lnTo>
                    <a:pt x="953" y="1644"/>
                  </a:lnTo>
                  <a:lnTo>
                    <a:pt x="1216" y="1447"/>
                  </a:lnTo>
                  <a:cubicBezTo>
                    <a:pt x="1323" y="1393"/>
                    <a:pt x="1431" y="1340"/>
                    <a:pt x="1538" y="1340"/>
                  </a:cubicBezTo>
                  <a:cubicBezTo>
                    <a:pt x="1562" y="1340"/>
                    <a:pt x="1586" y="1342"/>
                    <a:pt x="1610" y="1348"/>
                  </a:cubicBezTo>
                  <a:cubicBezTo>
                    <a:pt x="1709" y="1348"/>
                    <a:pt x="1807" y="1414"/>
                    <a:pt x="1873" y="1513"/>
                  </a:cubicBezTo>
                  <a:cubicBezTo>
                    <a:pt x="1939" y="1611"/>
                    <a:pt x="1939" y="1710"/>
                    <a:pt x="1906" y="1841"/>
                  </a:cubicBezTo>
                  <a:cubicBezTo>
                    <a:pt x="1873" y="1940"/>
                    <a:pt x="1807" y="2038"/>
                    <a:pt x="1643" y="2137"/>
                  </a:cubicBezTo>
                  <a:cubicBezTo>
                    <a:pt x="1577" y="2203"/>
                    <a:pt x="1479" y="2235"/>
                    <a:pt x="1347" y="2268"/>
                  </a:cubicBezTo>
                  <a:lnTo>
                    <a:pt x="1019" y="2268"/>
                  </a:lnTo>
                  <a:lnTo>
                    <a:pt x="1052" y="2597"/>
                  </a:lnTo>
                  <a:cubicBezTo>
                    <a:pt x="1106" y="2611"/>
                    <a:pt x="1160" y="2619"/>
                    <a:pt x="1217" y="2619"/>
                  </a:cubicBezTo>
                  <a:cubicBezTo>
                    <a:pt x="1298" y="2619"/>
                    <a:pt x="1383" y="2603"/>
                    <a:pt x="1479" y="2564"/>
                  </a:cubicBezTo>
                  <a:cubicBezTo>
                    <a:pt x="1610" y="2531"/>
                    <a:pt x="1742" y="2466"/>
                    <a:pt x="1873" y="2400"/>
                  </a:cubicBezTo>
                  <a:cubicBezTo>
                    <a:pt x="2005" y="2301"/>
                    <a:pt x="2103" y="2203"/>
                    <a:pt x="2202" y="2071"/>
                  </a:cubicBezTo>
                  <a:cubicBezTo>
                    <a:pt x="2267" y="1940"/>
                    <a:pt x="2300" y="1841"/>
                    <a:pt x="2300" y="1710"/>
                  </a:cubicBezTo>
                  <a:cubicBezTo>
                    <a:pt x="2300" y="1545"/>
                    <a:pt x="2235" y="1414"/>
                    <a:pt x="2169" y="1315"/>
                  </a:cubicBezTo>
                  <a:cubicBezTo>
                    <a:pt x="2070" y="1151"/>
                    <a:pt x="1939" y="1053"/>
                    <a:pt x="1774" y="1020"/>
                  </a:cubicBezTo>
                  <a:cubicBezTo>
                    <a:pt x="1610" y="1020"/>
                    <a:pt x="1446" y="1053"/>
                    <a:pt x="1249" y="1151"/>
                  </a:cubicBezTo>
                  <a:lnTo>
                    <a:pt x="1150" y="1184"/>
                  </a:lnTo>
                  <a:lnTo>
                    <a:pt x="1314" y="198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141500" y="4357150"/>
              <a:ext cx="59175" cy="54250"/>
            </a:xfrm>
            <a:custGeom>
              <a:avLst/>
              <a:gdLst/>
              <a:ahLst/>
              <a:cxnLst/>
              <a:rect l="l" t="t" r="r" b="b"/>
              <a:pathLst>
                <a:path w="2367" h="2170" extrusionOk="0">
                  <a:moveTo>
                    <a:pt x="428" y="0"/>
                  </a:moveTo>
                  <a:lnTo>
                    <a:pt x="1" y="296"/>
                  </a:lnTo>
                  <a:lnTo>
                    <a:pt x="1184" y="2169"/>
                  </a:lnTo>
                  <a:lnTo>
                    <a:pt x="2367" y="1413"/>
                  </a:lnTo>
                  <a:lnTo>
                    <a:pt x="2104" y="986"/>
                  </a:lnTo>
                  <a:lnTo>
                    <a:pt x="1381" y="1446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194075" y="4316075"/>
              <a:ext cx="56725" cy="57525"/>
            </a:xfrm>
            <a:custGeom>
              <a:avLst/>
              <a:gdLst/>
              <a:ahLst/>
              <a:cxnLst/>
              <a:rect l="l" t="t" r="r" b="b"/>
              <a:pathLst>
                <a:path w="2269" h="2301" extrusionOk="0">
                  <a:moveTo>
                    <a:pt x="1085" y="526"/>
                  </a:moveTo>
                  <a:cubicBezTo>
                    <a:pt x="1184" y="526"/>
                    <a:pt x="1283" y="559"/>
                    <a:pt x="1381" y="625"/>
                  </a:cubicBezTo>
                  <a:cubicBezTo>
                    <a:pt x="1480" y="658"/>
                    <a:pt x="1545" y="756"/>
                    <a:pt x="1611" y="855"/>
                  </a:cubicBezTo>
                  <a:cubicBezTo>
                    <a:pt x="1677" y="953"/>
                    <a:pt x="1710" y="1052"/>
                    <a:pt x="1743" y="1183"/>
                  </a:cubicBezTo>
                  <a:cubicBezTo>
                    <a:pt x="1743" y="1282"/>
                    <a:pt x="1743" y="1381"/>
                    <a:pt x="1710" y="1479"/>
                  </a:cubicBezTo>
                  <a:cubicBezTo>
                    <a:pt x="1644" y="1578"/>
                    <a:pt x="1611" y="1643"/>
                    <a:pt x="1513" y="1709"/>
                  </a:cubicBezTo>
                  <a:cubicBezTo>
                    <a:pt x="1414" y="1742"/>
                    <a:pt x="1348" y="1775"/>
                    <a:pt x="1217" y="1775"/>
                  </a:cubicBezTo>
                  <a:cubicBezTo>
                    <a:pt x="1118" y="1775"/>
                    <a:pt x="1020" y="1742"/>
                    <a:pt x="921" y="1676"/>
                  </a:cubicBezTo>
                  <a:cubicBezTo>
                    <a:pt x="822" y="1643"/>
                    <a:pt x="757" y="1545"/>
                    <a:pt x="691" y="1446"/>
                  </a:cubicBezTo>
                  <a:cubicBezTo>
                    <a:pt x="625" y="1348"/>
                    <a:pt x="592" y="1249"/>
                    <a:pt x="560" y="1118"/>
                  </a:cubicBezTo>
                  <a:cubicBezTo>
                    <a:pt x="560" y="1019"/>
                    <a:pt x="560" y="921"/>
                    <a:pt x="592" y="822"/>
                  </a:cubicBezTo>
                  <a:cubicBezTo>
                    <a:pt x="658" y="723"/>
                    <a:pt x="724" y="658"/>
                    <a:pt x="790" y="592"/>
                  </a:cubicBezTo>
                  <a:cubicBezTo>
                    <a:pt x="888" y="559"/>
                    <a:pt x="987" y="526"/>
                    <a:pt x="1085" y="526"/>
                  </a:cubicBezTo>
                  <a:close/>
                  <a:moveTo>
                    <a:pt x="1085" y="0"/>
                  </a:moveTo>
                  <a:cubicBezTo>
                    <a:pt x="888" y="33"/>
                    <a:pt x="691" y="66"/>
                    <a:pt x="527" y="198"/>
                  </a:cubicBezTo>
                  <a:cubicBezTo>
                    <a:pt x="362" y="296"/>
                    <a:pt x="231" y="428"/>
                    <a:pt x="132" y="625"/>
                  </a:cubicBezTo>
                  <a:cubicBezTo>
                    <a:pt x="67" y="789"/>
                    <a:pt x="1" y="986"/>
                    <a:pt x="34" y="1183"/>
                  </a:cubicBezTo>
                  <a:cubicBezTo>
                    <a:pt x="34" y="1381"/>
                    <a:pt x="100" y="1578"/>
                    <a:pt x="231" y="1742"/>
                  </a:cubicBezTo>
                  <a:cubicBezTo>
                    <a:pt x="330" y="1939"/>
                    <a:pt x="494" y="2071"/>
                    <a:pt x="658" y="2169"/>
                  </a:cubicBezTo>
                  <a:cubicBezTo>
                    <a:pt x="855" y="2268"/>
                    <a:pt x="1020" y="2301"/>
                    <a:pt x="1217" y="2301"/>
                  </a:cubicBezTo>
                  <a:cubicBezTo>
                    <a:pt x="1414" y="2301"/>
                    <a:pt x="1611" y="2235"/>
                    <a:pt x="1775" y="2136"/>
                  </a:cubicBezTo>
                  <a:cubicBezTo>
                    <a:pt x="1940" y="2005"/>
                    <a:pt x="2071" y="1873"/>
                    <a:pt x="2170" y="1676"/>
                  </a:cubicBezTo>
                  <a:cubicBezTo>
                    <a:pt x="2235" y="1512"/>
                    <a:pt x="2268" y="1315"/>
                    <a:pt x="2268" y="1118"/>
                  </a:cubicBezTo>
                  <a:cubicBezTo>
                    <a:pt x="2235" y="921"/>
                    <a:pt x="2170" y="723"/>
                    <a:pt x="2071" y="559"/>
                  </a:cubicBezTo>
                  <a:cubicBezTo>
                    <a:pt x="1940" y="362"/>
                    <a:pt x="1808" y="230"/>
                    <a:pt x="1611" y="132"/>
                  </a:cubicBezTo>
                  <a:cubicBezTo>
                    <a:pt x="1447" y="33"/>
                    <a:pt x="1283" y="0"/>
                    <a:pt x="1085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248300" y="4270075"/>
              <a:ext cx="69850" cy="71500"/>
            </a:xfrm>
            <a:custGeom>
              <a:avLst/>
              <a:gdLst/>
              <a:ahLst/>
              <a:cxnLst/>
              <a:rect l="l" t="t" r="r" b="b"/>
              <a:pathLst>
                <a:path w="2794" h="2860" extrusionOk="0">
                  <a:moveTo>
                    <a:pt x="1578" y="0"/>
                  </a:moveTo>
                  <a:lnTo>
                    <a:pt x="1151" y="263"/>
                  </a:lnTo>
                  <a:lnTo>
                    <a:pt x="1907" y="1380"/>
                  </a:lnTo>
                  <a:lnTo>
                    <a:pt x="395" y="756"/>
                  </a:lnTo>
                  <a:lnTo>
                    <a:pt x="1" y="1019"/>
                  </a:lnTo>
                  <a:lnTo>
                    <a:pt x="1217" y="2859"/>
                  </a:lnTo>
                  <a:lnTo>
                    <a:pt x="1611" y="2596"/>
                  </a:lnTo>
                  <a:lnTo>
                    <a:pt x="888" y="1479"/>
                  </a:lnTo>
                  <a:lnTo>
                    <a:pt x="2400" y="2103"/>
                  </a:lnTo>
                  <a:lnTo>
                    <a:pt x="2794" y="1840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307450" y="4240275"/>
              <a:ext cx="61650" cy="63500"/>
            </a:xfrm>
            <a:custGeom>
              <a:avLst/>
              <a:gdLst/>
              <a:ahLst/>
              <a:cxnLst/>
              <a:rect l="l" t="t" r="r" b="b"/>
              <a:pathLst>
                <a:path w="2466" h="2540" extrusionOk="0">
                  <a:moveTo>
                    <a:pt x="1282" y="502"/>
                  </a:moveTo>
                  <a:cubicBezTo>
                    <a:pt x="1381" y="502"/>
                    <a:pt x="1479" y="535"/>
                    <a:pt x="1545" y="601"/>
                  </a:cubicBezTo>
                  <a:cubicBezTo>
                    <a:pt x="1644" y="634"/>
                    <a:pt x="1742" y="732"/>
                    <a:pt x="1808" y="831"/>
                  </a:cubicBezTo>
                  <a:cubicBezTo>
                    <a:pt x="1874" y="929"/>
                    <a:pt x="1907" y="1028"/>
                    <a:pt x="1939" y="1159"/>
                  </a:cubicBezTo>
                  <a:cubicBezTo>
                    <a:pt x="1939" y="1258"/>
                    <a:pt x="1939" y="1357"/>
                    <a:pt x="1907" y="1455"/>
                  </a:cubicBezTo>
                  <a:cubicBezTo>
                    <a:pt x="1841" y="1521"/>
                    <a:pt x="1808" y="1587"/>
                    <a:pt x="1709" y="1652"/>
                  </a:cubicBezTo>
                  <a:lnTo>
                    <a:pt x="1414" y="1849"/>
                  </a:lnTo>
                  <a:lnTo>
                    <a:pt x="724" y="765"/>
                  </a:lnTo>
                  <a:lnTo>
                    <a:pt x="986" y="601"/>
                  </a:lnTo>
                  <a:cubicBezTo>
                    <a:pt x="1085" y="535"/>
                    <a:pt x="1184" y="502"/>
                    <a:pt x="1282" y="502"/>
                  </a:cubicBezTo>
                  <a:close/>
                  <a:moveTo>
                    <a:pt x="1388" y="1"/>
                  </a:moveTo>
                  <a:cubicBezTo>
                    <a:pt x="1353" y="1"/>
                    <a:pt x="1318" y="3"/>
                    <a:pt x="1282" y="9"/>
                  </a:cubicBezTo>
                  <a:cubicBezTo>
                    <a:pt x="1085" y="9"/>
                    <a:pt x="921" y="75"/>
                    <a:pt x="724" y="174"/>
                  </a:cubicBezTo>
                  <a:lnTo>
                    <a:pt x="1" y="666"/>
                  </a:lnTo>
                  <a:lnTo>
                    <a:pt x="1217" y="2540"/>
                  </a:lnTo>
                  <a:lnTo>
                    <a:pt x="1939" y="2079"/>
                  </a:lnTo>
                  <a:cubicBezTo>
                    <a:pt x="2104" y="1948"/>
                    <a:pt x="2235" y="1817"/>
                    <a:pt x="2334" y="1652"/>
                  </a:cubicBezTo>
                  <a:cubicBezTo>
                    <a:pt x="2432" y="1455"/>
                    <a:pt x="2465" y="1291"/>
                    <a:pt x="2432" y="1094"/>
                  </a:cubicBezTo>
                  <a:cubicBezTo>
                    <a:pt x="2432" y="897"/>
                    <a:pt x="2367" y="732"/>
                    <a:pt x="2235" y="535"/>
                  </a:cubicBezTo>
                  <a:cubicBezTo>
                    <a:pt x="2137" y="338"/>
                    <a:pt x="1972" y="206"/>
                    <a:pt x="1808" y="108"/>
                  </a:cubicBezTo>
                  <a:cubicBezTo>
                    <a:pt x="1674" y="54"/>
                    <a:pt x="1540" y="1"/>
                    <a:pt x="1388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372350" y="4201050"/>
              <a:ext cx="56700" cy="57550"/>
            </a:xfrm>
            <a:custGeom>
              <a:avLst/>
              <a:gdLst/>
              <a:ahLst/>
              <a:cxnLst/>
              <a:rect l="l" t="t" r="r" b="b"/>
              <a:pathLst>
                <a:path w="2268" h="2302" extrusionOk="0">
                  <a:moveTo>
                    <a:pt x="1052" y="527"/>
                  </a:moveTo>
                  <a:cubicBezTo>
                    <a:pt x="1151" y="527"/>
                    <a:pt x="1249" y="560"/>
                    <a:pt x="1348" y="625"/>
                  </a:cubicBezTo>
                  <a:cubicBezTo>
                    <a:pt x="1446" y="658"/>
                    <a:pt x="1512" y="757"/>
                    <a:pt x="1578" y="855"/>
                  </a:cubicBezTo>
                  <a:cubicBezTo>
                    <a:pt x="1644" y="954"/>
                    <a:pt x="1709" y="1053"/>
                    <a:pt x="1709" y="1184"/>
                  </a:cubicBezTo>
                  <a:cubicBezTo>
                    <a:pt x="1742" y="1283"/>
                    <a:pt x="1709" y="1381"/>
                    <a:pt x="1677" y="1480"/>
                  </a:cubicBezTo>
                  <a:cubicBezTo>
                    <a:pt x="1644" y="1578"/>
                    <a:pt x="1578" y="1644"/>
                    <a:pt x="1479" y="1710"/>
                  </a:cubicBezTo>
                  <a:cubicBezTo>
                    <a:pt x="1414" y="1743"/>
                    <a:pt x="1315" y="1775"/>
                    <a:pt x="1216" y="1775"/>
                  </a:cubicBezTo>
                  <a:cubicBezTo>
                    <a:pt x="1118" y="1775"/>
                    <a:pt x="1019" y="1743"/>
                    <a:pt x="921" y="1677"/>
                  </a:cubicBezTo>
                  <a:cubicBezTo>
                    <a:pt x="822" y="1644"/>
                    <a:pt x="724" y="1545"/>
                    <a:pt x="658" y="1447"/>
                  </a:cubicBezTo>
                  <a:cubicBezTo>
                    <a:pt x="592" y="1348"/>
                    <a:pt x="559" y="1250"/>
                    <a:pt x="559" y="1118"/>
                  </a:cubicBezTo>
                  <a:cubicBezTo>
                    <a:pt x="526" y="1020"/>
                    <a:pt x="559" y="921"/>
                    <a:pt x="592" y="823"/>
                  </a:cubicBezTo>
                  <a:cubicBezTo>
                    <a:pt x="625" y="724"/>
                    <a:pt x="691" y="658"/>
                    <a:pt x="789" y="592"/>
                  </a:cubicBezTo>
                  <a:cubicBezTo>
                    <a:pt x="855" y="527"/>
                    <a:pt x="954" y="527"/>
                    <a:pt x="1052" y="527"/>
                  </a:cubicBezTo>
                  <a:close/>
                  <a:moveTo>
                    <a:pt x="1052" y="1"/>
                  </a:moveTo>
                  <a:cubicBezTo>
                    <a:pt x="855" y="1"/>
                    <a:pt x="691" y="67"/>
                    <a:pt x="494" y="198"/>
                  </a:cubicBezTo>
                  <a:cubicBezTo>
                    <a:pt x="329" y="297"/>
                    <a:pt x="198" y="428"/>
                    <a:pt x="132" y="625"/>
                  </a:cubicBezTo>
                  <a:cubicBezTo>
                    <a:pt x="33" y="790"/>
                    <a:pt x="1" y="987"/>
                    <a:pt x="1" y="1184"/>
                  </a:cubicBezTo>
                  <a:cubicBezTo>
                    <a:pt x="33" y="1381"/>
                    <a:pt x="99" y="1545"/>
                    <a:pt x="198" y="1743"/>
                  </a:cubicBezTo>
                  <a:cubicBezTo>
                    <a:pt x="329" y="1907"/>
                    <a:pt x="461" y="2071"/>
                    <a:pt x="658" y="2170"/>
                  </a:cubicBezTo>
                  <a:cubicBezTo>
                    <a:pt x="822" y="2268"/>
                    <a:pt x="1019" y="2301"/>
                    <a:pt x="1216" y="2301"/>
                  </a:cubicBezTo>
                  <a:cubicBezTo>
                    <a:pt x="1414" y="2301"/>
                    <a:pt x="1578" y="2235"/>
                    <a:pt x="1742" y="2104"/>
                  </a:cubicBezTo>
                  <a:cubicBezTo>
                    <a:pt x="1939" y="2005"/>
                    <a:pt x="2071" y="1874"/>
                    <a:pt x="2137" y="1677"/>
                  </a:cubicBezTo>
                  <a:cubicBezTo>
                    <a:pt x="2235" y="1513"/>
                    <a:pt x="2268" y="1315"/>
                    <a:pt x="2235" y="1118"/>
                  </a:cubicBezTo>
                  <a:cubicBezTo>
                    <a:pt x="2235" y="921"/>
                    <a:pt x="2169" y="724"/>
                    <a:pt x="2038" y="560"/>
                  </a:cubicBezTo>
                  <a:cubicBezTo>
                    <a:pt x="1939" y="362"/>
                    <a:pt x="1775" y="231"/>
                    <a:pt x="1611" y="132"/>
                  </a:cubicBezTo>
                  <a:cubicBezTo>
                    <a:pt x="1446" y="34"/>
                    <a:pt x="1249" y="1"/>
                    <a:pt x="105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425750" y="4154225"/>
              <a:ext cx="69850" cy="72325"/>
            </a:xfrm>
            <a:custGeom>
              <a:avLst/>
              <a:gdLst/>
              <a:ahLst/>
              <a:cxnLst/>
              <a:rect l="l" t="t" r="r" b="b"/>
              <a:pathLst>
                <a:path w="2794" h="2893" extrusionOk="0">
                  <a:moveTo>
                    <a:pt x="1578" y="1"/>
                  </a:moveTo>
                  <a:lnTo>
                    <a:pt x="1184" y="297"/>
                  </a:lnTo>
                  <a:lnTo>
                    <a:pt x="1906" y="1414"/>
                  </a:lnTo>
                  <a:lnTo>
                    <a:pt x="395" y="790"/>
                  </a:lnTo>
                  <a:lnTo>
                    <a:pt x="1" y="1020"/>
                  </a:lnTo>
                  <a:lnTo>
                    <a:pt x="1216" y="2893"/>
                  </a:lnTo>
                  <a:lnTo>
                    <a:pt x="1644" y="2630"/>
                  </a:lnTo>
                  <a:lnTo>
                    <a:pt x="921" y="1513"/>
                  </a:lnTo>
                  <a:lnTo>
                    <a:pt x="921" y="1513"/>
                  </a:lnTo>
                  <a:lnTo>
                    <a:pt x="2399" y="2137"/>
                  </a:lnTo>
                  <a:lnTo>
                    <a:pt x="2794" y="1874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061825" y="4431900"/>
              <a:ext cx="30425" cy="34525"/>
            </a:xfrm>
            <a:custGeom>
              <a:avLst/>
              <a:gdLst/>
              <a:ahLst/>
              <a:cxnLst/>
              <a:rect l="l" t="t" r="r" b="b"/>
              <a:pathLst>
                <a:path w="1217" h="1381" extrusionOk="0">
                  <a:moveTo>
                    <a:pt x="822" y="1"/>
                  </a:moveTo>
                  <a:lnTo>
                    <a:pt x="0" y="526"/>
                  </a:lnTo>
                  <a:lnTo>
                    <a:pt x="165" y="757"/>
                  </a:lnTo>
                  <a:lnTo>
                    <a:pt x="428" y="592"/>
                  </a:lnTo>
                  <a:lnTo>
                    <a:pt x="953" y="1381"/>
                  </a:lnTo>
                  <a:lnTo>
                    <a:pt x="1216" y="1249"/>
                  </a:lnTo>
                  <a:lnTo>
                    <a:pt x="691" y="428"/>
                  </a:lnTo>
                  <a:lnTo>
                    <a:pt x="953" y="231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089750" y="4419575"/>
              <a:ext cx="31250" cy="32075"/>
            </a:xfrm>
            <a:custGeom>
              <a:avLst/>
              <a:gdLst/>
              <a:ahLst/>
              <a:cxnLst/>
              <a:rect l="l" t="t" r="r" b="b"/>
              <a:pathLst>
                <a:path w="1250" h="1283" extrusionOk="0">
                  <a:moveTo>
                    <a:pt x="592" y="297"/>
                  </a:moveTo>
                  <a:cubicBezTo>
                    <a:pt x="658" y="297"/>
                    <a:pt x="691" y="297"/>
                    <a:pt x="757" y="329"/>
                  </a:cubicBezTo>
                  <a:cubicBezTo>
                    <a:pt x="789" y="362"/>
                    <a:pt x="855" y="428"/>
                    <a:pt x="888" y="461"/>
                  </a:cubicBezTo>
                  <a:cubicBezTo>
                    <a:pt x="921" y="527"/>
                    <a:pt x="954" y="592"/>
                    <a:pt x="954" y="658"/>
                  </a:cubicBezTo>
                  <a:cubicBezTo>
                    <a:pt x="954" y="724"/>
                    <a:pt x="954" y="757"/>
                    <a:pt x="921" y="822"/>
                  </a:cubicBezTo>
                  <a:cubicBezTo>
                    <a:pt x="921" y="888"/>
                    <a:pt x="888" y="921"/>
                    <a:pt x="822" y="954"/>
                  </a:cubicBezTo>
                  <a:cubicBezTo>
                    <a:pt x="789" y="987"/>
                    <a:pt x="724" y="987"/>
                    <a:pt x="691" y="987"/>
                  </a:cubicBezTo>
                  <a:cubicBezTo>
                    <a:pt x="625" y="987"/>
                    <a:pt x="559" y="954"/>
                    <a:pt x="494" y="954"/>
                  </a:cubicBezTo>
                  <a:cubicBezTo>
                    <a:pt x="461" y="921"/>
                    <a:pt x="395" y="855"/>
                    <a:pt x="362" y="789"/>
                  </a:cubicBezTo>
                  <a:cubicBezTo>
                    <a:pt x="329" y="757"/>
                    <a:pt x="329" y="691"/>
                    <a:pt x="296" y="625"/>
                  </a:cubicBezTo>
                  <a:cubicBezTo>
                    <a:pt x="296" y="559"/>
                    <a:pt x="296" y="494"/>
                    <a:pt x="329" y="461"/>
                  </a:cubicBezTo>
                  <a:cubicBezTo>
                    <a:pt x="362" y="395"/>
                    <a:pt x="395" y="362"/>
                    <a:pt x="428" y="329"/>
                  </a:cubicBezTo>
                  <a:cubicBezTo>
                    <a:pt x="494" y="297"/>
                    <a:pt x="526" y="297"/>
                    <a:pt x="592" y="297"/>
                  </a:cubicBezTo>
                  <a:close/>
                  <a:moveTo>
                    <a:pt x="592" y="1"/>
                  </a:moveTo>
                  <a:cubicBezTo>
                    <a:pt x="494" y="1"/>
                    <a:pt x="395" y="34"/>
                    <a:pt x="296" y="99"/>
                  </a:cubicBezTo>
                  <a:cubicBezTo>
                    <a:pt x="198" y="165"/>
                    <a:pt x="99" y="231"/>
                    <a:pt x="66" y="329"/>
                  </a:cubicBezTo>
                  <a:cubicBezTo>
                    <a:pt x="34" y="428"/>
                    <a:pt x="1" y="527"/>
                    <a:pt x="1" y="658"/>
                  </a:cubicBezTo>
                  <a:cubicBezTo>
                    <a:pt x="1" y="757"/>
                    <a:pt x="66" y="855"/>
                    <a:pt x="132" y="954"/>
                  </a:cubicBezTo>
                  <a:cubicBezTo>
                    <a:pt x="198" y="1085"/>
                    <a:pt x="264" y="1151"/>
                    <a:pt x="362" y="1217"/>
                  </a:cubicBezTo>
                  <a:cubicBezTo>
                    <a:pt x="461" y="1250"/>
                    <a:pt x="559" y="1282"/>
                    <a:pt x="658" y="1282"/>
                  </a:cubicBezTo>
                  <a:cubicBezTo>
                    <a:pt x="789" y="1282"/>
                    <a:pt x="888" y="1250"/>
                    <a:pt x="987" y="1184"/>
                  </a:cubicBezTo>
                  <a:cubicBezTo>
                    <a:pt x="1085" y="1118"/>
                    <a:pt x="1151" y="1019"/>
                    <a:pt x="1184" y="954"/>
                  </a:cubicBezTo>
                  <a:cubicBezTo>
                    <a:pt x="1249" y="855"/>
                    <a:pt x="1249" y="724"/>
                    <a:pt x="1249" y="625"/>
                  </a:cubicBezTo>
                  <a:cubicBezTo>
                    <a:pt x="1249" y="527"/>
                    <a:pt x="1217" y="395"/>
                    <a:pt x="1151" y="297"/>
                  </a:cubicBezTo>
                  <a:cubicBezTo>
                    <a:pt x="1085" y="198"/>
                    <a:pt x="987" y="132"/>
                    <a:pt x="888" y="67"/>
                  </a:cubicBezTo>
                  <a:cubicBezTo>
                    <a:pt x="789" y="34"/>
                    <a:pt x="691" y="1"/>
                    <a:pt x="59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1761975" y="47588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0" y="0"/>
                  </a:moveTo>
                  <a:lnTo>
                    <a:pt x="625" y="95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1820300" y="4720250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1" y="1"/>
                  </a:moveTo>
                  <a:lnTo>
                    <a:pt x="625" y="98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1855625" y="46980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1" y="0"/>
                  </a:moveTo>
                  <a:lnTo>
                    <a:pt x="625" y="953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1793200" y="4737500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0" y="1"/>
                  </a:moveTo>
                  <a:lnTo>
                    <a:pt x="625" y="987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1773475" y="4749000"/>
              <a:ext cx="11525" cy="7425"/>
            </a:xfrm>
            <a:custGeom>
              <a:avLst/>
              <a:gdLst/>
              <a:ahLst/>
              <a:cxnLst/>
              <a:rect l="l" t="t" r="r" b="b"/>
              <a:pathLst>
                <a:path w="461" h="297" fill="none" extrusionOk="0">
                  <a:moveTo>
                    <a:pt x="461" y="1"/>
                  </a:moveTo>
                  <a:lnTo>
                    <a:pt x="1" y="297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1805525" y="4730925"/>
              <a:ext cx="6575" cy="4150"/>
            </a:xfrm>
            <a:custGeom>
              <a:avLst/>
              <a:gdLst/>
              <a:ahLst/>
              <a:cxnLst/>
              <a:rect l="l" t="t" r="r" b="b"/>
              <a:pathLst>
                <a:path w="263" h="166" fill="none" extrusionOk="0">
                  <a:moveTo>
                    <a:pt x="263" y="1"/>
                  </a:moveTo>
                  <a:lnTo>
                    <a:pt x="0" y="165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1833450" y="4712850"/>
              <a:ext cx="6600" cy="4150"/>
            </a:xfrm>
            <a:custGeom>
              <a:avLst/>
              <a:gdLst/>
              <a:ahLst/>
              <a:cxnLst/>
              <a:rect l="l" t="t" r="r" b="b"/>
              <a:pathLst>
                <a:path w="264" h="166" fill="none" extrusionOk="0">
                  <a:moveTo>
                    <a:pt x="263" y="1"/>
                  </a:moveTo>
                  <a:lnTo>
                    <a:pt x="0" y="165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1780050" y="4759675"/>
              <a:ext cx="11525" cy="7425"/>
            </a:xfrm>
            <a:custGeom>
              <a:avLst/>
              <a:gdLst/>
              <a:ahLst/>
              <a:cxnLst/>
              <a:rect l="l" t="t" r="r" b="b"/>
              <a:pathLst>
                <a:path w="461" h="297" fill="none" extrusionOk="0">
                  <a:moveTo>
                    <a:pt x="460" y="1"/>
                  </a:moveTo>
                  <a:lnTo>
                    <a:pt x="0" y="297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1804700" y="4748175"/>
              <a:ext cx="17275" cy="11525"/>
            </a:xfrm>
            <a:custGeom>
              <a:avLst/>
              <a:gdLst/>
              <a:ahLst/>
              <a:cxnLst/>
              <a:rect l="l" t="t" r="r" b="b"/>
              <a:pathLst>
                <a:path w="691" h="461" fill="none" extrusionOk="0">
                  <a:moveTo>
                    <a:pt x="0" y="461"/>
                  </a:moveTo>
                  <a:lnTo>
                    <a:pt x="69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1841650" y="4721900"/>
              <a:ext cx="16475" cy="9875"/>
            </a:xfrm>
            <a:custGeom>
              <a:avLst/>
              <a:gdLst/>
              <a:ahLst/>
              <a:cxnLst/>
              <a:rect l="l" t="t" r="r" b="b"/>
              <a:pathLst>
                <a:path w="659" h="395" fill="none" extrusionOk="0">
                  <a:moveTo>
                    <a:pt x="1" y="0"/>
                  </a:moveTo>
                  <a:lnTo>
                    <a:pt x="264" y="395"/>
                  </a:lnTo>
                  <a:lnTo>
                    <a:pt x="658" y="132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1868775" y="4684925"/>
              <a:ext cx="26300" cy="27150"/>
            </a:xfrm>
            <a:custGeom>
              <a:avLst/>
              <a:gdLst/>
              <a:ahLst/>
              <a:cxnLst/>
              <a:rect l="l" t="t" r="r" b="b"/>
              <a:pathLst>
                <a:path w="1052" h="1086" fill="none" extrusionOk="0">
                  <a:moveTo>
                    <a:pt x="0" y="395"/>
                  </a:moveTo>
                  <a:lnTo>
                    <a:pt x="592" y="1"/>
                  </a:lnTo>
                  <a:lnTo>
                    <a:pt x="1052" y="691"/>
                  </a:lnTo>
                  <a:lnTo>
                    <a:pt x="460" y="1085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2309100" y="4403975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625" y="986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2367425" y="43661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5" y="9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2401925" y="4343175"/>
              <a:ext cx="16450" cy="24675"/>
            </a:xfrm>
            <a:custGeom>
              <a:avLst/>
              <a:gdLst/>
              <a:ahLst/>
              <a:cxnLst/>
              <a:rect l="l" t="t" r="r" b="b"/>
              <a:pathLst>
                <a:path w="658" h="987" fill="none" extrusionOk="0">
                  <a:moveTo>
                    <a:pt x="658" y="987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2340325" y="4384250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4" y="9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2331275" y="4411375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2363325" y="439412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0" y="16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2391250" y="4375225"/>
              <a:ext cx="6600" cy="4950"/>
            </a:xfrm>
            <a:custGeom>
              <a:avLst/>
              <a:gdLst/>
              <a:ahLst/>
              <a:cxnLst/>
              <a:rect l="l" t="t" r="r" b="b"/>
              <a:pathLst>
                <a:path w="264" h="198" fill="none" extrusionOk="0">
                  <a:moveTo>
                    <a:pt x="263" y="0"/>
                  </a:moveTo>
                  <a:lnTo>
                    <a:pt x="0" y="198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2323875" y="4400700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2340325" y="4377675"/>
              <a:ext cx="18100" cy="11525"/>
            </a:xfrm>
            <a:custGeom>
              <a:avLst/>
              <a:gdLst/>
              <a:ahLst/>
              <a:cxnLst/>
              <a:rect l="l" t="t" r="r" b="b"/>
              <a:pathLst>
                <a:path w="724" h="461" fill="none" extrusionOk="0">
                  <a:moveTo>
                    <a:pt x="0" y="461"/>
                  </a:moveTo>
                  <a:lnTo>
                    <a:pt x="723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2384675" y="4353875"/>
              <a:ext cx="9875" cy="16450"/>
            </a:xfrm>
            <a:custGeom>
              <a:avLst/>
              <a:gdLst/>
              <a:ahLst/>
              <a:cxnLst/>
              <a:rect l="l" t="t" r="r" b="b"/>
              <a:pathLst>
                <a:path w="395" h="658" fill="none" extrusionOk="0">
                  <a:moveTo>
                    <a:pt x="231" y="657"/>
                  </a:moveTo>
                  <a:lnTo>
                    <a:pt x="1" y="263"/>
                  </a:lnTo>
                  <a:lnTo>
                    <a:pt x="395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2415900" y="4330050"/>
              <a:ext cx="25475" cy="27125"/>
            </a:xfrm>
            <a:custGeom>
              <a:avLst/>
              <a:gdLst/>
              <a:ahLst/>
              <a:cxnLst/>
              <a:rect l="l" t="t" r="r" b="b"/>
              <a:pathLst>
                <a:path w="1019" h="1085" fill="none" extrusionOk="0">
                  <a:moveTo>
                    <a:pt x="427" y="1084"/>
                  </a:moveTo>
                  <a:lnTo>
                    <a:pt x="1019" y="690"/>
                  </a:lnTo>
                  <a:lnTo>
                    <a:pt x="559" y="0"/>
                  </a:lnTo>
                  <a:lnTo>
                    <a:pt x="0" y="39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1608350" y="4524725"/>
              <a:ext cx="17275" cy="27150"/>
            </a:xfrm>
            <a:custGeom>
              <a:avLst/>
              <a:gdLst/>
              <a:ahLst/>
              <a:cxnLst/>
              <a:rect l="l" t="t" r="r" b="b"/>
              <a:pathLst>
                <a:path w="691" h="1086" fill="none" extrusionOk="0">
                  <a:moveTo>
                    <a:pt x="691" y="1085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1674075" y="4482850"/>
              <a:ext cx="17275" cy="27125"/>
            </a:xfrm>
            <a:custGeom>
              <a:avLst/>
              <a:gdLst/>
              <a:ahLst/>
              <a:cxnLst/>
              <a:rect l="l" t="t" r="r" b="b"/>
              <a:pathLst>
                <a:path w="691" h="1085" fill="none" extrusionOk="0">
                  <a:moveTo>
                    <a:pt x="691" y="108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1713500" y="4456550"/>
              <a:ext cx="17275" cy="27125"/>
            </a:xfrm>
            <a:custGeom>
              <a:avLst/>
              <a:gdLst/>
              <a:ahLst/>
              <a:cxnLst/>
              <a:rect l="l" t="t" r="r" b="b"/>
              <a:pathLst>
                <a:path w="691" h="1085" fill="none" extrusionOk="0">
                  <a:moveTo>
                    <a:pt x="691" y="1085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1658475" y="4492700"/>
              <a:ext cx="17275" cy="27125"/>
            </a:xfrm>
            <a:custGeom>
              <a:avLst/>
              <a:gdLst/>
              <a:ahLst/>
              <a:cxnLst/>
              <a:rect l="l" t="t" r="r" b="b"/>
              <a:pathLst>
                <a:path w="691" h="1085" fill="none" extrusionOk="0">
                  <a:moveTo>
                    <a:pt x="0" y="0"/>
                  </a:moveTo>
                  <a:lnTo>
                    <a:pt x="690" y="1085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1633000" y="4533775"/>
              <a:ext cx="13175" cy="8225"/>
            </a:xfrm>
            <a:custGeom>
              <a:avLst/>
              <a:gdLst/>
              <a:ahLst/>
              <a:cxnLst/>
              <a:rect l="l" t="t" r="r" b="b"/>
              <a:pathLst>
                <a:path w="527" h="329" fill="none" extrusionOk="0">
                  <a:moveTo>
                    <a:pt x="526" y="0"/>
                  </a:moveTo>
                  <a:lnTo>
                    <a:pt x="0" y="32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1701175" y="4492700"/>
              <a:ext cx="7425" cy="4950"/>
            </a:xfrm>
            <a:custGeom>
              <a:avLst/>
              <a:gdLst/>
              <a:ahLst/>
              <a:cxnLst/>
              <a:rect l="l" t="t" r="r" b="b"/>
              <a:pathLst>
                <a:path w="297" h="198" fill="none" extrusionOk="0">
                  <a:moveTo>
                    <a:pt x="297" y="0"/>
                  </a:moveTo>
                  <a:lnTo>
                    <a:pt x="1" y="198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1625600" y="4521450"/>
              <a:ext cx="12350" cy="8250"/>
            </a:xfrm>
            <a:custGeom>
              <a:avLst/>
              <a:gdLst/>
              <a:ahLst/>
              <a:cxnLst/>
              <a:rect l="l" t="t" r="r" b="b"/>
              <a:pathLst>
                <a:path w="494" h="330" fill="none" extrusionOk="0">
                  <a:moveTo>
                    <a:pt x="494" y="1"/>
                  </a:moveTo>
                  <a:lnTo>
                    <a:pt x="1" y="329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1656000" y="4514050"/>
              <a:ext cx="19750" cy="13175"/>
            </a:xfrm>
            <a:custGeom>
              <a:avLst/>
              <a:gdLst/>
              <a:ahLst/>
              <a:cxnLst/>
              <a:rect l="l" t="t" r="r" b="b"/>
              <a:pathLst>
                <a:path w="790" h="527" fill="none" extrusionOk="0">
                  <a:moveTo>
                    <a:pt x="789" y="1"/>
                  </a:moveTo>
                  <a:lnTo>
                    <a:pt x="1" y="527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1728300" y="4441775"/>
              <a:ext cx="28775" cy="30400"/>
            </a:xfrm>
            <a:custGeom>
              <a:avLst/>
              <a:gdLst/>
              <a:ahLst/>
              <a:cxnLst/>
              <a:rect l="l" t="t" r="r" b="b"/>
              <a:pathLst>
                <a:path w="1151" h="1216" fill="none" extrusionOk="0">
                  <a:moveTo>
                    <a:pt x="493" y="1216"/>
                  </a:moveTo>
                  <a:lnTo>
                    <a:pt x="1150" y="789"/>
                  </a:lnTo>
                  <a:lnTo>
                    <a:pt x="657" y="0"/>
                  </a:lnTo>
                  <a:lnTo>
                    <a:pt x="0" y="427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2137400" y="4514875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625" y="98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2079075" y="4553500"/>
              <a:ext cx="14825" cy="23825"/>
            </a:xfrm>
            <a:custGeom>
              <a:avLst/>
              <a:gdLst/>
              <a:ahLst/>
              <a:cxnLst/>
              <a:rect l="l" t="t" r="r" b="b"/>
              <a:pathLst>
                <a:path w="593" h="953" fill="none" extrusionOk="0">
                  <a:moveTo>
                    <a:pt x="592" y="95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2043750" y="4575675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625" y="986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2105375" y="453622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4" y="9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2130000" y="4541175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1" y="296"/>
                  </a:moveTo>
                  <a:lnTo>
                    <a:pt x="461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2102900" y="456252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0" y="165"/>
                  </a:moveTo>
                  <a:lnTo>
                    <a:pt x="263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2074150" y="4580600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0" y="165"/>
                  </a:moveTo>
                  <a:lnTo>
                    <a:pt x="263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2123425" y="4531300"/>
              <a:ext cx="11550" cy="6600"/>
            </a:xfrm>
            <a:custGeom>
              <a:avLst/>
              <a:gdLst/>
              <a:ahLst/>
              <a:cxnLst/>
              <a:rect l="l" t="t" r="r" b="b"/>
              <a:pathLst>
                <a:path w="462" h="264" fill="none" extrusionOk="0">
                  <a:moveTo>
                    <a:pt x="1" y="264"/>
                  </a:moveTo>
                  <a:lnTo>
                    <a:pt x="461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2093050" y="4537875"/>
              <a:ext cx="17275" cy="11525"/>
            </a:xfrm>
            <a:custGeom>
              <a:avLst/>
              <a:gdLst/>
              <a:ahLst/>
              <a:cxnLst/>
              <a:rect l="l" t="t" r="r" b="b"/>
              <a:pathLst>
                <a:path w="691" h="461" fill="none" extrusionOk="0">
                  <a:moveTo>
                    <a:pt x="690" y="1"/>
                  </a:moveTo>
                  <a:lnTo>
                    <a:pt x="0" y="46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2056075" y="4566625"/>
              <a:ext cx="16450" cy="9075"/>
            </a:xfrm>
            <a:custGeom>
              <a:avLst/>
              <a:gdLst/>
              <a:ahLst/>
              <a:cxnLst/>
              <a:rect l="l" t="t" r="r" b="b"/>
              <a:pathLst>
                <a:path w="658" h="363" fill="none" extrusionOk="0">
                  <a:moveTo>
                    <a:pt x="658" y="362"/>
                  </a:moveTo>
                  <a:lnTo>
                    <a:pt x="428" y="1"/>
                  </a:lnTo>
                  <a:lnTo>
                    <a:pt x="0" y="264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2019925" y="4586350"/>
              <a:ext cx="26325" cy="26300"/>
            </a:xfrm>
            <a:custGeom>
              <a:avLst/>
              <a:gdLst/>
              <a:ahLst/>
              <a:cxnLst/>
              <a:rect l="l" t="t" r="r" b="b"/>
              <a:pathLst>
                <a:path w="1053" h="1052" fill="none" extrusionOk="0">
                  <a:moveTo>
                    <a:pt x="1052" y="691"/>
                  </a:moveTo>
                  <a:lnTo>
                    <a:pt x="461" y="1052"/>
                  </a:lnTo>
                  <a:lnTo>
                    <a:pt x="1" y="362"/>
                  </a:lnTo>
                  <a:lnTo>
                    <a:pt x="592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2077425" y="4591275"/>
              <a:ext cx="99425" cy="64925"/>
            </a:xfrm>
            <a:custGeom>
              <a:avLst/>
              <a:gdLst/>
              <a:ahLst/>
              <a:cxnLst/>
              <a:rect l="l" t="t" r="r" b="b"/>
              <a:pathLst>
                <a:path w="3977" h="2597" fill="none" extrusionOk="0">
                  <a:moveTo>
                    <a:pt x="1" y="2597"/>
                  </a:moveTo>
                  <a:lnTo>
                    <a:pt x="3977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2100425" y="4627425"/>
              <a:ext cx="99425" cy="64100"/>
            </a:xfrm>
            <a:custGeom>
              <a:avLst/>
              <a:gdLst/>
              <a:ahLst/>
              <a:cxnLst/>
              <a:rect l="l" t="t" r="r" b="b"/>
              <a:pathLst>
                <a:path w="3977" h="2564" fill="none" extrusionOk="0">
                  <a:moveTo>
                    <a:pt x="1" y="2564"/>
                  </a:moveTo>
                  <a:lnTo>
                    <a:pt x="3977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2363325" y="4406450"/>
              <a:ext cx="99425" cy="64925"/>
            </a:xfrm>
            <a:custGeom>
              <a:avLst/>
              <a:gdLst/>
              <a:ahLst/>
              <a:cxnLst/>
              <a:rect l="l" t="t" r="r" b="b"/>
              <a:pathLst>
                <a:path w="3977" h="2597" fill="none" extrusionOk="0">
                  <a:moveTo>
                    <a:pt x="0" y="2596"/>
                  </a:moveTo>
                  <a:lnTo>
                    <a:pt x="3976" y="0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2386325" y="4442575"/>
              <a:ext cx="99425" cy="64125"/>
            </a:xfrm>
            <a:custGeom>
              <a:avLst/>
              <a:gdLst/>
              <a:ahLst/>
              <a:cxnLst/>
              <a:rect l="l" t="t" r="r" b="b"/>
              <a:pathLst>
                <a:path w="3977" h="2565" fill="none" extrusionOk="0">
                  <a:moveTo>
                    <a:pt x="0" y="2564"/>
                  </a:moveTo>
                  <a:lnTo>
                    <a:pt x="3976" y="1"/>
                  </a:lnTo>
                </a:path>
              </a:pathLst>
            </a:custGeom>
            <a:noFill/>
            <a:ln w="95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2544050" y="3989125"/>
              <a:ext cx="232500" cy="354075"/>
            </a:xfrm>
            <a:custGeom>
              <a:avLst/>
              <a:gdLst/>
              <a:ahLst/>
              <a:cxnLst/>
              <a:rect l="l" t="t" r="r" b="b"/>
              <a:pathLst>
                <a:path w="9300" h="14163" extrusionOk="0">
                  <a:moveTo>
                    <a:pt x="263" y="0"/>
                  </a:moveTo>
                  <a:lnTo>
                    <a:pt x="0" y="197"/>
                  </a:lnTo>
                  <a:lnTo>
                    <a:pt x="9037" y="14163"/>
                  </a:lnTo>
                  <a:lnTo>
                    <a:pt x="9300" y="13966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1579600" y="4613450"/>
              <a:ext cx="233325" cy="353275"/>
            </a:xfrm>
            <a:custGeom>
              <a:avLst/>
              <a:gdLst/>
              <a:ahLst/>
              <a:cxnLst/>
              <a:rect l="l" t="t" r="r" b="b"/>
              <a:pathLst>
                <a:path w="9333" h="14131" extrusionOk="0">
                  <a:moveTo>
                    <a:pt x="296" y="1"/>
                  </a:moveTo>
                  <a:lnTo>
                    <a:pt x="1" y="165"/>
                  </a:lnTo>
                  <a:lnTo>
                    <a:pt x="9070" y="14131"/>
                  </a:lnTo>
                  <a:lnTo>
                    <a:pt x="9333" y="1396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</p:grpSp>
      <p:grpSp>
        <p:nvGrpSpPr>
          <p:cNvPr id="367" name="Google Shape;367;p16"/>
          <p:cNvGrpSpPr/>
          <p:nvPr/>
        </p:nvGrpSpPr>
        <p:grpSpPr>
          <a:xfrm>
            <a:off x="7088745" y="3498291"/>
            <a:ext cx="691541" cy="688150"/>
            <a:chOff x="4884775" y="1195775"/>
            <a:chExt cx="569169" cy="566332"/>
          </a:xfrm>
        </p:grpSpPr>
        <p:sp>
          <p:nvSpPr>
            <p:cNvPr id="368" name="Google Shape;368;p16"/>
            <p:cNvSpPr/>
            <p:nvPr/>
          </p:nvSpPr>
          <p:spPr>
            <a:xfrm>
              <a:off x="5140264" y="1606253"/>
              <a:ext cx="33439" cy="38495"/>
            </a:xfrm>
            <a:custGeom>
              <a:avLst/>
              <a:gdLst/>
              <a:ahLst/>
              <a:cxnLst/>
              <a:rect l="l" t="t" r="r" b="b"/>
              <a:pathLst>
                <a:path w="4041" h="4652" extrusionOk="0">
                  <a:moveTo>
                    <a:pt x="1571" y="747"/>
                  </a:moveTo>
                  <a:cubicBezTo>
                    <a:pt x="1669" y="747"/>
                    <a:pt x="1773" y="802"/>
                    <a:pt x="1889" y="918"/>
                  </a:cubicBezTo>
                  <a:lnTo>
                    <a:pt x="2416" y="1489"/>
                  </a:lnTo>
                  <a:cubicBezTo>
                    <a:pt x="2679" y="1752"/>
                    <a:pt x="2679" y="1928"/>
                    <a:pt x="2504" y="2060"/>
                  </a:cubicBezTo>
                  <a:lnTo>
                    <a:pt x="2240" y="2323"/>
                  </a:lnTo>
                  <a:lnTo>
                    <a:pt x="1054" y="1181"/>
                  </a:lnTo>
                  <a:lnTo>
                    <a:pt x="1318" y="874"/>
                  </a:lnTo>
                  <a:cubicBezTo>
                    <a:pt x="1401" y="791"/>
                    <a:pt x="1484" y="747"/>
                    <a:pt x="1571" y="747"/>
                  </a:cubicBezTo>
                  <a:close/>
                  <a:moveTo>
                    <a:pt x="1645" y="1"/>
                  </a:moveTo>
                  <a:cubicBezTo>
                    <a:pt x="1338" y="1"/>
                    <a:pt x="1027" y="133"/>
                    <a:pt x="791" y="391"/>
                  </a:cubicBezTo>
                  <a:lnTo>
                    <a:pt x="0" y="1181"/>
                  </a:lnTo>
                  <a:lnTo>
                    <a:pt x="3470" y="4651"/>
                  </a:lnTo>
                  <a:lnTo>
                    <a:pt x="4041" y="4124"/>
                  </a:lnTo>
                  <a:lnTo>
                    <a:pt x="2723" y="2806"/>
                  </a:lnTo>
                  <a:lnTo>
                    <a:pt x="2987" y="2543"/>
                  </a:lnTo>
                  <a:cubicBezTo>
                    <a:pt x="3514" y="2104"/>
                    <a:pt x="3470" y="1313"/>
                    <a:pt x="2943" y="918"/>
                  </a:cubicBezTo>
                  <a:lnTo>
                    <a:pt x="2504" y="435"/>
                  </a:lnTo>
                  <a:cubicBezTo>
                    <a:pt x="2280" y="144"/>
                    <a:pt x="1964" y="1"/>
                    <a:pt x="1645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grpSp>
          <p:nvGrpSpPr>
            <p:cNvPr id="369" name="Google Shape;369;p16"/>
            <p:cNvGrpSpPr/>
            <p:nvPr/>
          </p:nvGrpSpPr>
          <p:grpSpPr>
            <a:xfrm>
              <a:off x="4884775" y="1195775"/>
              <a:ext cx="569169" cy="566332"/>
              <a:chOff x="4884775" y="1195775"/>
              <a:chExt cx="569169" cy="566332"/>
            </a:xfrm>
          </p:grpSpPr>
          <p:sp>
            <p:nvSpPr>
              <p:cNvPr id="370" name="Google Shape;370;p16"/>
              <p:cNvSpPr/>
              <p:nvPr/>
            </p:nvSpPr>
            <p:spPr>
              <a:xfrm>
                <a:off x="4907306" y="1218671"/>
                <a:ext cx="546638" cy="543436"/>
              </a:xfrm>
              <a:custGeom>
                <a:avLst/>
                <a:gdLst/>
                <a:ahLst/>
                <a:cxnLst/>
                <a:rect l="l" t="t" r="r" b="b"/>
                <a:pathLst>
                  <a:path w="66059" h="65672" extrusionOk="0">
                    <a:moveTo>
                      <a:pt x="34844" y="0"/>
                    </a:moveTo>
                    <a:cubicBezTo>
                      <a:pt x="32392" y="0"/>
                      <a:pt x="29923" y="308"/>
                      <a:pt x="28286" y="1816"/>
                    </a:cubicBezTo>
                    <a:cubicBezTo>
                      <a:pt x="27056" y="2958"/>
                      <a:pt x="26353" y="4583"/>
                      <a:pt x="26222" y="6252"/>
                    </a:cubicBezTo>
                    <a:cubicBezTo>
                      <a:pt x="25996" y="6234"/>
                      <a:pt x="25770" y="6225"/>
                      <a:pt x="25545" y="6225"/>
                    </a:cubicBezTo>
                    <a:cubicBezTo>
                      <a:pt x="23535" y="6225"/>
                      <a:pt x="21569" y="6925"/>
                      <a:pt x="20029" y="8228"/>
                    </a:cubicBezTo>
                    <a:cubicBezTo>
                      <a:pt x="18667" y="9370"/>
                      <a:pt x="17437" y="10776"/>
                      <a:pt x="16163" y="12050"/>
                    </a:cubicBezTo>
                    <a:cubicBezTo>
                      <a:pt x="12079" y="16134"/>
                      <a:pt x="7818" y="20087"/>
                      <a:pt x="3865" y="24304"/>
                    </a:cubicBezTo>
                    <a:cubicBezTo>
                      <a:pt x="615" y="27774"/>
                      <a:pt x="0" y="32825"/>
                      <a:pt x="3163" y="36646"/>
                    </a:cubicBezTo>
                    <a:cubicBezTo>
                      <a:pt x="4041" y="37656"/>
                      <a:pt x="5007" y="38622"/>
                      <a:pt x="5974" y="39545"/>
                    </a:cubicBezTo>
                    <a:lnTo>
                      <a:pt x="19150" y="52721"/>
                    </a:lnTo>
                    <a:lnTo>
                      <a:pt x="29164" y="62735"/>
                    </a:lnTo>
                    <a:cubicBezTo>
                      <a:pt x="29296" y="62867"/>
                      <a:pt x="29472" y="63043"/>
                      <a:pt x="29647" y="63174"/>
                    </a:cubicBezTo>
                    <a:cubicBezTo>
                      <a:pt x="29911" y="63438"/>
                      <a:pt x="30218" y="63701"/>
                      <a:pt x="30526" y="63877"/>
                    </a:cubicBezTo>
                    <a:cubicBezTo>
                      <a:pt x="32250" y="65093"/>
                      <a:pt x="34087" y="65672"/>
                      <a:pt x="35905" y="65672"/>
                    </a:cubicBezTo>
                    <a:cubicBezTo>
                      <a:pt x="38489" y="65672"/>
                      <a:pt x="41036" y="64505"/>
                      <a:pt x="43175" y="62340"/>
                    </a:cubicBezTo>
                    <a:lnTo>
                      <a:pt x="51213" y="54346"/>
                    </a:lnTo>
                    <a:cubicBezTo>
                      <a:pt x="53453" y="52106"/>
                      <a:pt x="55781" y="49954"/>
                      <a:pt x="57933" y="47626"/>
                    </a:cubicBezTo>
                    <a:cubicBezTo>
                      <a:pt x="61491" y="43761"/>
                      <a:pt x="61227" y="39413"/>
                      <a:pt x="58723" y="35679"/>
                    </a:cubicBezTo>
                    <a:lnTo>
                      <a:pt x="61754" y="29003"/>
                    </a:lnTo>
                    <a:cubicBezTo>
                      <a:pt x="63072" y="26061"/>
                      <a:pt x="66058" y="21493"/>
                      <a:pt x="65487" y="18155"/>
                    </a:cubicBezTo>
                    <a:cubicBezTo>
                      <a:pt x="64653" y="13411"/>
                      <a:pt x="58855" y="12050"/>
                      <a:pt x="55078" y="10337"/>
                    </a:cubicBezTo>
                    <a:cubicBezTo>
                      <a:pt x="53629" y="9634"/>
                      <a:pt x="52223" y="8975"/>
                      <a:pt x="50730" y="8404"/>
                    </a:cubicBezTo>
                    <a:lnTo>
                      <a:pt x="50466" y="8360"/>
                    </a:lnTo>
                    <a:cubicBezTo>
                      <a:pt x="50466" y="7350"/>
                      <a:pt x="50378" y="6340"/>
                      <a:pt x="50203" y="5330"/>
                    </a:cubicBezTo>
                    <a:cubicBezTo>
                      <a:pt x="49215" y="392"/>
                      <a:pt x="44924" y="144"/>
                      <a:pt x="40940" y="144"/>
                    </a:cubicBezTo>
                    <a:cubicBezTo>
                      <a:pt x="40494" y="144"/>
                      <a:pt x="40051" y="147"/>
                      <a:pt x="39618" y="147"/>
                    </a:cubicBezTo>
                    <a:cubicBezTo>
                      <a:pt x="38219" y="147"/>
                      <a:pt x="36536" y="0"/>
                      <a:pt x="34844" y="0"/>
                    </a:cubicBezTo>
                    <a:close/>
                  </a:path>
                </a:pathLst>
              </a:custGeom>
              <a:solidFill>
                <a:srgbClr val="C0B3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4884775" y="1195775"/>
                <a:ext cx="546638" cy="543692"/>
              </a:xfrm>
              <a:custGeom>
                <a:avLst/>
                <a:gdLst/>
                <a:ahLst/>
                <a:cxnLst/>
                <a:rect l="l" t="t" r="r" b="b"/>
                <a:pathLst>
                  <a:path w="66059" h="65703" extrusionOk="0">
                    <a:moveTo>
                      <a:pt x="34831" y="0"/>
                    </a:moveTo>
                    <a:cubicBezTo>
                      <a:pt x="32371" y="0"/>
                      <a:pt x="29897" y="308"/>
                      <a:pt x="28286" y="1816"/>
                    </a:cubicBezTo>
                    <a:cubicBezTo>
                      <a:pt x="27056" y="3002"/>
                      <a:pt x="26309" y="4583"/>
                      <a:pt x="26221" y="6252"/>
                    </a:cubicBezTo>
                    <a:cubicBezTo>
                      <a:pt x="25996" y="6234"/>
                      <a:pt x="25771" y="6225"/>
                      <a:pt x="25547" y="6225"/>
                    </a:cubicBezTo>
                    <a:cubicBezTo>
                      <a:pt x="23536" y="6225"/>
                      <a:pt x="21569" y="6929"/>
                      <a:pt x="20028" y="8272"/>
                    </a:cubicBezTo>
                    <a:cubicBezTo>
                      <a:pt x="18623" y="9414"/>
                      <a:pt x="17393" y="10776"/>
                      <a:pt x="16119" y="12050"/>
                    </a:cubicBezTo>
                    <a:cubicBezTo>
                      <a:pt x="12035" y="16134"/>
                      <a:pt x="7774" y="20131"/>
                      <a:pt x="3821" y="24348"/>
                    </a:cubicBezTo>
                    <a:cubicBezTo>
                      <a:pt x="615" y="27817"/>
                      <a:pt x="0" y="32868"/>
                      <a:pt x="3119" y="36646"/>
                    </a:cubicBezTo>
                    <a:cubicBezTo>
                      <a:pt x="4041" y="37656"/>
                      <a:pt x="4963" y="38622"/>
                      <a:pt x="5974" y="39544"/>
                    </a:cubicBezTo>
                    <a:lnTo>
                      <a:pt x="19150" y="52721"/>
                    </a:lnTo>
                    <a:lnTo>
                      <a:pt x="29164" y="62735"/>
                    </a:lnTo>
                    <a:cubicBezTo>
                      <a:pt x="29296" y="62911"/>
                      <a:pt x="29428" y="63043"/>
                      <a:pt x="29603" y="63218"/>
                    </a:cubicBezTo>
                    <a:cubicBezTo>
                      <a:pt x="29867" y="63482"/>
                      <a:pt x="30174" y="63701"/>
                      <a:pt x="30526" y="63921"/>
                    </a:cubicBezTo>
                    <a:cubicBezTo>
                      <a:pt x="32241" y="65131"/>
                      <a:pt x="34061" y="65702"/>
                      <a:pt x="35862" y="65702"/>
                    </a:cubicBezTo>
                    <a:cubicBezTo>
                      <a:pt x="38442" y="65702"/>
                      <a:pt x="40985" y="64530"/>
                      <a:pt x="43131" y="62384"/>
                    </a:cubicBezTo>
                    <a:lnTo>
                      <a:pt x="51169" y="54390"/>
                    </a:lnTo>
                    <a:cubicBezTo>
                      <a:pt x="53409" y="52150"/>
                      <a:pt x="55781" y="49998"/>
                      <a:pt x="57933" y="47626"/>
                    </a:cubicBezTo>
                    <a:cubicBezTo>
                      <a:pt x="61490" y="43805"/>
                      <a:pt x="61227" y="39457"/>
                      <a:pt x="58679" y="35723"/>
                    </a:cubicBezTo>
                    <a:lnTo>
                      <a:pt x="61710" y="29047"/>
                    </a:lnTo>
                    <a:cubicBezTo>
                      <a:pt x="63028" y="26104"/>
                      <a:pt x="66058" y="21537"/>
                      <a:pt x="65487" y="18155"/>
                    </a:cubicBezTo>
                    <a:cubicBezTo>
                      <a:pt x="64653" y="13455"/>
                      <a:pt x="58811" y="12050"/>
                      <a:pt x="55034" y="10381"/>
                    </a:cubicBezTo>
                    <a:cubicBezTo>
                      <a:pt x="53628" y="9634"/>
                      <a:pt x="52179" y="9019"/>
                      <a:pt x="50730" y="8448"/>
                    </a:cubicBezTo>
                    <a:lnTo>
                      <a:pt x="50466" y="8360"/>
                    </a:lnTo>
                    <a:cubicBezTo>
                      <a:pt x="50422" y="7350"/>
                      <a:pt x="50334" y="6340"/>
                      <a:pt x="50159" y="5330"/>
                    </a:cubicBezTo>
                    <a:cubicBezTo>
                      <a:pt x="49198" y="364"/>
                      <a:pt x="44804" y="145"/>
                      <a:pt x="40774" y="145"/>
                    </a:cubicBezTo>
                    <a:cubicBezTo>
                      <a:pt x="40384" y="145"/>
                      <a:pt x="39997" y="147"/>
                      <a:pt x="39617" y="147"/>
                    </a:cubicBezTo>
                    <a:cubicBezTo>
                      <a:pt x="38219" y="147"/>
                      <a:pt x="36528" y="0"/>
                      <a:pt x="348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5141712" y="1237686"/>
                <a:ext cx="119226" cy="247158"/>
              </a:xfrm>
              <a:custGeom>
                <a:avLst/>
                <a:gdLst/>
                <a:ahLst/>
                <a:cxnLst/>
                <a:rect l="l" t="t" r="r" b="b"/>
                <a:pathLst>
                  <a:path w="14408" h="29868" extrusionOk="0">
                    <a:moveTo>
                      <a:pt x="1406" y="1"/>
                    </a:moveTo>
                    <a:cubicBezTo>
                      <a:pt x="616" y="1"/>
                      <a:pt x="1" y="616"/>
                      <a:pt x="1" y="1363"/>
                    </a:cubicBezTo>
                    <a:lnTo>
                      <a:pt x="1" y="28462"/>
                    </a:lnTo>
                    <a:cubicBezTo>
                      <a:pt x="1" y="29253"/>
                      <a:pt x="616" y="29868"/>
                      <a:pt x="1406" y="29868"/>
                    </a:cubicBezTo>
                    <a:lnTo>
                      <a:pt x="13002" y="29868"/>
                    </a:lnTo>
                    <a:cubicBezTo>
                      <a:pt x="13748" y="29868"/>
                      <a:pt x="14407" y="29253"/>
                      <a:pt x="14407" y="28462"/>
                    </a:cubicBezTo>
                    <a:lnTo>
                      <a:pt x="14407" y="1363"/>
                    </a:lnTo>
                    <a:cubicBezTo>
                      <a:pt x="14407" y="616"/>
                      <a:pt x="13748" y="1"/>
                      <a:pt x="13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5135539" y="1231149"/>
                <a:ext cx="131572" cy="260240"/>
              </a:xfrm>
              <a:custGeom>
                <a:avLst/>
                <a:gdLst/>
                <a:ahLst/>
                <a:cxnLst/>
                <a:rect l="l" t="t" r="r" b="b"/>
                <a:pathLst>
                  <a:path w="15900" h="31449" extrusionOk="0">
                    <a:moveTo>
                      <a:pt x="13748" y="1538"/>
                    </a:moveTo>
                    <a:cubicBezTo>
                      <a:pt x="14099" y="1538"/>
                      <a:pt x="14362" y="1801"/>
                      <a:pt x="14362" y="2153"/>
                    </a:cubicBezTo>
                    <a:lnTo>
                      <a:pt x="14362" y="29252"/>
                    </a:lnTo>
                    <a:cubicBezTo>
                      <a:pt x="14362" y="29604"/>
                      <a:pt x="14099" y="29867"/>
                      <a:pt x="13748" y="29867"/>
                    </a:cubicBezTo>
                    <a:lnTo>
                      <a:pt x="2152" y="29867"/>
                    </a:lnTo>
                    <a:cubicBezTo>
                      <a:pt x="1801" y="29867"/>
                      <a:pt x="1537" y="29604"/>
                      <a:pt x="1537" y="29252"/>
                    </a:cubicBezTo>
                    <a:lnTo>
                      <a:pt x="1537" y="2153"/>
                    </a:lnTo>
                    <a:cubicBezTo>
                      <a:pt x="1537" y="1845"/>
                      <a:pt x="1801" y="1538"/>
                      <a:pt x="2152" y="1538"/>
                    </a:cubicBezTo>
                    <a:close/>
                    <a:moveTo>
                      <a:pt x="2152" y="0"/>
                    </a:moveTo>
                    <a:cubicBezTo>
                      <a:pt x="966" y="0"/>
                      <a:pt x="0" y="967"/>
                      <a:pt x="0" y="2153"/>
                    </a:cubicBezTo>
                    <a:lnTo>
                      <a:pt x="0" y="29296"/>
                    </a:lnTo>
                    <a:cubicBezTo>
                      <a:pt x="0" y="30482"/>
                      <a:pt x="966" y="31404"/>
                      <a:pt x="2152" y="31448"/>
                    </a:cubicBezTo>
                    <a:lnTo>
                      <a:pt x="13748" y="31448"/>
                    </a:lnTo>
                    <a:cubicBezTo>
                      <a:pt x="14933" y="31448"/>
                      <a:pt x="15900" y="30438"/>
                      <a:pt x="15900" y="29252"/>
                    </a:cubicBezTo>
                    <a:lnTo>
                      <a:pt x="15900" y="2153"/>
                    </a:lnTo>
                    <a:cubicBezTo>
                      <a:pt x="15900" y="967"/>
                      <a:pt x="14933" y="0"/>
                      <a:pt x="13748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5163159" y="1257677"/>
                <a:ext cx="25810" cy="139210"/>
              </a:xfrm>
              <a:custGeom>
                <a:avLst/>
                <a:gdLst/>
                <a:ahLst/>
                <a:cxnLst/>
                <a:rect l="l" t="t" r="r" b="b"/>
                <a:pathLst>
                  <a:path w="3119" h="16823" extrusionOk="0">
                    <a:moveTo>
                      <a:pt x="922" y="1"/>
                    </a:moveTo>
                    <a:cubicBezTo>
                      <a:pt x="395" y="1"/>
                      <a:pt x="0" y="396"/>
                      <a:pt x="0" y="923"/>
                    </a:cubicBezTo>
                    <a:lnTo>
                      <a:pt x="0" y="15900"/>
                    </a:lnTo>
                    <a:cubicBezTo>
                      <a:pt x="0" y="16427"/>
                      <a:pt x="395" y="16823"/>
                      <a:pt x="922" y="16823"/>
                    </a:cubicBezTo>
                    <a:lnTo>
                      <a:pt x="2196" y="16823"/>
                    </a:lnTo>
                    <a:cubicBezTo>
                      <a:pt x="2723" y="16823"/>
                      <a:pt x="3119" y="16427"/>
                      <a:pt x="3119" y="15900"/>
                    </a:cubicBezTo>
                    <a:lnTo>
                      <a:pt x="3119" y="923"/>
                    </a:lnTo>
                    <a:cubicBezTo>
                      <a:pt x="3119" y="396"/>
                      <a:pt x="2723" y="1"/>
                      <a:pt x="2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5156614" y="1251140"/>
                <a:ext cx="38537" cy="152293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8404" extrusionOk="0">
                    <a:moveTo>
                      <a:pt x="2987" y="1537"/>
                    </a:moveTo>
                    <a:cubicBezTo>
                      <a:pt x="3075" y="1537"/>
                      <a:pt x="3163" y="1625"/>
                      <a:pt x="3163" y="1713"/>
                    </a:cubicBezTo>
                    <a:lnTo>
                      <a:pt x="3163" y="16690"/>
                    </a:lnTo>
                    <a:cubicBezTo>
                      <a:pt x="3163" y="16778"/>
                      <a:pt x="3075" y="16866"/>
                      <a:pt x="2987" y="16866"/>
                    </a:cubicBezTo>
                    <a:lnTo>
                      <a:pt x="1713" y="16866"/>
                    </a:lnTo>
                    <a:cubicBezTo>
                      <a:pt x="1626" y="16866"/>
                      <a:pt x="1582" y="16778"/>
                      <a:pt x="1582" y="16690"/>
                    </a:cubicBezTo>
                    <a:lnTo>
                      <a:pt x="1582" y="1713"/>
                    </a:lnTo>
                    <a:cubicBezTo>
                      <a:pt x="1582" y="1625"/>
                      <a:pt x="1626" y="1581"/>
                      <a:pt x="1713" y="1581"/>
                    </a:cubicBezTo>
                    <a:lnTo>
                      <a:pt x="2987" y="1537"/>
                    </a:lnTo>
                    <a:close/>
                    <a:moveTo>
                      <a:pt x="1713" y="0"/>
                    </a:moveTo>
                    <a:cubicBezTo>
                      <a:pt x="747" y="0"/>
                      <a:pt x="1" y="791"/>
                      <a:pt x="1" y="1713"/>
                    </a:cubicBezTo>
                    <a:lnTo>
                      <a:pt x="1" y="16690"/>
                    </a:lnTo>
                    <a:cubicBezTo>
                      <a:pt x="1" y="17657"/>
                      <a:pt x="791" y="18403"/>
                      <a:pt x="1713" y="18403"/>
                    </a:cubicBezTo>
                    <a:lnTo>
                      <a:pt x="2987" y="18403"/>
                    </a:lnTo>
                    <a:cubicBezTo>
                      <a:pt x="3910" y="18359"/>
                      <a:pt x="4656" y="17613"/>
                      <a:pt x="4656" y="16690"/>
                    </a:cubicBezTo>
                    <a:lnTo>
                      <a:pt x="4656" y="1713"/>
                    </a:lnTo>
                    <a:cubicBezTo>
                      <a:pt x="4656" y="791"/>
                      <a:pt x="3910" y="0"/>
                      <a:pt x="2987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5204589" y="1355442"/>
                <a:ext cx="39621" cy="3998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4832" extrusionOk="0">
                    <a:moveTo>
                      <a:pt x="879" y="1"/>
                    </a:moveTo>
                    <a:cubicBezTo>
                      <a:pt x="395" y="1"/>
                      <a:pt x="0" y="396"/>
                      <a:pt x="0" y="923"/>
                    </a:cubicBezTo>
                    <a:lnTo>
                      <a:pt x="0" y="3910"/>
                    </a:lnTo>
                    <a:cubicBezTo>
                      <a:pt x="0" y="4393"/>
                      <a:pt x="395" y="4832"/>
                      <a:pt x="879" y="4832"/>
                    </a:cubicBezTo>
                    <a:lnTo>
                      <a:pt x="3909" y="4832"/>
                    </a:lnTo>
                    <a:cubicBezTo>
                      <a:pt x="4392" y="4832"/>
                      <a:pt x="4788" y="4393"/>
                      <a:pt x="4788" y="3910"/>
                    </a:cubicBezTo>
                    <a:lnTo>
                      <a:pt x="4788" y="923"/>
                    </a:lnTo>
                    <a:cubicBezTo>
                      <a:pt x="4788" y="396"/>
                      <a:pt x="4392" y="1"/>
                      <a:pt x="39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5198408" y="1349261"/>
                <a:ext cx="52348" cy="52348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6326" extrusionOk="0">
                    <a:moveTo>
                      <a:pt x="4656" y="1538"/>
                    </a:moveTo>
                    <a:cubicBezTo>
                      <a:pt x="4744" y="1538"/>
                      <a:pt x="4788" y="1582"/>
                      <a:pt x="4788" y="1670"/>
                    </a:cubicBezTo>
                    <a:lnTo>
                      <a:pt x="4788" y="4657"/>
                    </a:lnTo>
                    <a:cubicBezTo>
                      <a:pt x="4788" y="4744"/>
                      <a:pt x="4744" y="4788"/>
                      <a:pt x="4656" y="4788"/>
                    </a:cubicBezTo>
                    <a:lnTo>
                      <a:pt x="1626" y="4788"/>
                    </a:lnTo>
                    <a:cubicBezTo>
                      <a:pt x="1582" y="4788"/>
                      <a:pt x="1494" y="4744"/>
                      <a:pt x="1494" y="4657"/>
                    </a:cubicBezTo>
                    <a:lnTo>
                      <a:pt x="1494" y="1670"/>
                    </a:lnTo>
                    <a:cubicBezTo>
                      <a:pt x="1494" y="1582"/>
                      <a:pt x="1582" y="1538"/>
                      <a:pt x="1626" y="1538"/>
                    </a:cubicBezTo>
                    <a:close/>
                    <a:moveTo>
                      <a:pt x="1626" y="1"/>
                    </a:moveTo>
                    <a:cubicBezTo>
                      <a:pt x="747" y="1"/>
                      <a:pt x="1" y="748"/>
                      <a:pt x="1" y="1670"/>
                    </a:cubicBezTo>
                    <a:lnTo>
                      <a:pt x="1" y="4701"/>
                    </a:lnTo>
                    <a:cubicBezTo>
                      <a:pt x="1" y="5579"/>
                      <a:pt x="747" y="6326"/>
                      <a:pt x="1626" y="6326"/>
                    </a:cubicBezTo>
                    <a:lnTo>
                      <a:pt x="4656" y="6326"/>
                    </a:lnTo>
                    <a:cubicBezTo>
                      <a:pt x="5579" y="6326"/>
                      <a:pt x="6325" y="5579"/>
                      <a:pt x="6281" y="4657"/>
                    </a:cubicBezTo>
                    <a:lnTo>
                      <a:pt x="6281" y="1670"/>
                    </a:lnTo>
                    <a:cubicBezTo>
                      <a:pt x="6281" y="748"/>
                      <a:pt x="5579" y="1"/>
                      <a:pt x="4656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5214403" y="1257677"/>
                <a:ext cx="8" cy="79606"/>
              </a:xfrm>
              <a:custGeom>
                <a:avLst/>
                <a:gdLst/>
                <a:ahLst/>
                <a:cxnLst/>
                <a:rect l="l" t="t" r="r" b="b"/>
                <a:pathLst>
                  <a:path w="1" h="9620" extrusionOk="0">
                    <a:moveTo>
                      <a:pt x="0" y="9620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5208222" y="1257677"/>
                <a:ext cx="12727" cy="79606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9620" extrusionOk="0">
                    <a:moveTo>
                      <a:pt x="0" y="1"/>
                    </a:moveTo>
                    <a:lnTo>
                      <a:pt x="0" y="9620"/>
                    </a:lnTo>
                    <a:lnTo>
                      <a:pt x="1538" y="9620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5234386" y="1257677"/>
                <a:ext cx="8" cy="79606"/>
              </a:xfrm>
              <a:custGeom>
                <a:avLst/>
                <a:gdLst/>
                <a:ahLst/>
                <a:cxnLst/>
                <a:rect l="l" t="t" r="r" b="b"/>
                <a:pathLst>
                  <a:path w="1" h="9620" extrusionOk="0">
                    <a:moveTo>
                      <a:pt x="1" y="9620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>
                <a:off x="5228213" y="1257677"/>
                <a:ext cx="12727" cy="79606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9620" extrusionOk="0">
                    <a:moveTo>
                      <a:pt x="0" y="1"/>
                    </a:moveTo>
                    <a:lnTo>
                      <a:pt x="0" y="9620"/>
                    </a:lnTo>
                    <a:lnTo>
                      <a:pt x="1537" y="9620"/>
                    </a:lnTo>
                    <a:lnTo>
                      <a:pt x="1537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5182778" y="1303212"/>
                <a:ext cx="206089" cy="266935"/>
              </a:xfrm>
              <a:custGeom>
                <a:avLst/>
                <a:gdLst/>
                <a:ahLst/>
                <a:cxnLst/>
                <a:rect l="l" t="t" r="r" b="b"/>
                <a:pathLst>
                  <a:path w="24905" h="32258" extrusionOk="0">
                    <a:moveTo>
                      <a:pt x="12748" y="1"/>
                    </a:moveTo>
                    <a:cubicBezTo>
                      <a:pt x="12222" y="1"/>
                      <a:pt x="11724" y="304"/>
                      <a:pt x="11464" y="822"/>
                    </a:cubicBezTo>
                    <a:lnTo>
                      <a:pt x="352" y="25506"/>
                    </a:lnTo>
                    <a:cubicBezTo>
                      <a:pt x="1" y="26209"/>
                      <a:pt x="308" y="27044"/>
                      <a:pt x="1011" y="27351"/>
                    </a:cubicBezTo>
                    <a:lnTo>
                      <a:pt x="11596" y="32138"/>
                    </a:lnTo>
                    <a:cubicBezTo>
                      <a:pt x="11781" y="32219"/>
                      <a:pt x="11974" y="32257"/>
                      <a:pt x="12164" y="32257"/>
                    </a:cubicBezTo>
                    <a:cubicBezTo>
                      <a:pt x="12700" y="32257"/>
                      <a:pt x="13214" y="31954"/>
                      <a:pt x="13441" y="31436"/>
                    </a:cubicBezTo>
                    <a:lnTo>
                      <a:pt x="24597" y="6752"/>
                    </a:lnTo>
                    <a:cubicBezTo>
                      <a:pt x="24904" y="6049"/>
                      <a:pt x="24597" y="5215"/>
                      <a:pt x="23894" y="4907"/>
                    </a:cubicBezTo>
                    <a:lnTo>
                      <a:pt x="13309" y="120"/>
                    </a:lnTo>
                    <a:cubicBezTo>
                      <a:pt x="13125" y="39"/>
                      <a:pt x="12934" y="1"/>
                      <a:pt x="127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>
                <a:off x="5175149" y="1296527"/>
                <a:ext cx="220620" cy="279902"/>
              </a:xfrm>
              <a:custGeom>
                <a:avLst/>
                <a:gdLst/>
                <a:ahLst/>
                <a:cxnLst/>
                <a:rect l="l" t="t" r="r" b="b"/>
                <a:pathLst>
                  <a:path w="26661" h="33825" extrusionOk="0">
                    <a:moveTo>
                      <a:pt x="13660" y="1586"/>
                    </a:moveTo>
                    <a:cubicBezTo>
                      <a:pt x="13748" y="1586"/>
                      <a:pt x="13836" y="1586"/>
                      <a:pt x="13924" y="1630"/>
                    </a:cubicBezTo>
                    <a:lnTo>
                      <a:pt x="24465" y="6374"/>
                    </a:lnTo>
                    <a:cubicBezTo>
                      <a:pt x="24772" y="6550"/>
                      <a:pt x="24948" y="6901"/>
                      <a:pt x="24772" y="7208"/>
                    </a:cubicBezTo>
                    <a:lnTo>
                      <a:pt x="13660" y="31892"/>
                    </a:lnTo>
                    <a:cubicBezTo>
                      <a:pt x="13532" y="32116"/>
                      <a:pt x="13312" y="32270"/>
                      <a:pt x="13083" y="32270"/>
                    </a:cubicBezTo>
                    <a:cubicBezTo>
                      <a:pt x="12997" y="32270"/>
                      <a:pt x="12910" y="32248"/>
                      <a:pt x="12826" y="32200"/>
                    </a:cubicBezTo>
                    <a:lnTo>
                      <a:pt x="2241" y="27456"/>
                    </a:lnTo>
                    <a:cubicBezTo>
                      <a:pt x="1933" y="27325"/>
                      <a:pt x="1801" y="26929"/>
                      <a:pt x="1933" y="26622"/>
                    </a:cubicBezTo>
                    <a:lnTo>
                      <a:pt x="13089" y="1938"/>
                    </a:lnTo>
                    <a:cubicBezTo>
                      <a:pt x="13221" y="1718"/>
                      <a:pt x="13397" y="1586"/>
                      <a:pt x="13660" y="1586"/>
                    </a:cubicBezTo>
                    <a:close/>
                    <a:moveTo>
                      <a:pt x="13638" y="0"/>
                    </a:moveTo>
                    <a:cubicBezTo>
                      <a:pt x="12799" y="0"/>
                      <a:pt x="12000" y="493"/>
                      <a:pt x="11640" y="1279"/>
                    </a:cubicBezTo>
                    <a:lnTo>
                      <a:pt x="528" y="26007"/>
                    </a:lnTo>
                    <a:cubicBezTo>
                      <a:pt x="1" y="27105"/>
                      <a:pt x="528" y="28379"/>
                      <a:pt x="1626" y="28862"/>
                    </a:cubicBezTo>
                    <a:lnTo>
                      <a:pt x="12167" y="33649"/>
                    </a:lnTo>
                    <a:cubicBezTo>
                      <a:pt x="12474" y="33737"/>
                      <a:pt x="12782" y="33825"/>
                      <a:pt x="13089" y="33825"/>
                    </a:cubicBezTo>
                    <a:lnTo>
                      <a:pt x="13045" y="33781"/>
                    </a:lnTo>
                    <a:cubicBezTo>
                      <a:pt x="13880" y="33781"/>
                      <a:pt x="14670" y="33298"/>
                      <a:pt x="15022" y="32507"/>
                    </a:cubicBezTo>
                    <a:lnTo>
                      <a:pt x="26178" y="7823"/>
                    </a:lnTo>
                    <a:cubicBezTo>
                      <a:pt x="26661" y="6725"/>
                      <a:pt x="26178" y="5452"/>
                      <a:pt x="25080" y="4968"/>
                    </a:cubicBezTo>
                    <a:lnTo>
                      <a:pt x="14495" y="181"/>
                    </a:lnTo>
                    <a:cubicBezTo>
                      <a:pt x="14215" y="58"/>
                      <a:pt x="13924" y="0"/>
                      <a:pt x="13638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>
                <a:off x="5237662" y="1329087"/>
                <a:ext cx="78149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9444" h="16053" extrusionOk="0">
                    <a:moveTo>
                      <a:pt x="7246" y="1"/>
                    </a:moveTo>
                    <a:cubicBezTo>
                      <a:pt x="6892" y="1"/>
                      <a:pt x="6532" y="190"/>
                      <a:pt x="6369" y="550"/>
                    </a:cubicBezTo>
                    <a:lnTo>
                      <a:pt x="220" y="14210"/>
                    </a:lnTo>
                    <a:cubicBezTo>
                      <a:pt x="0" y="14693"/>
                      <a:pt x="220" y="15220"/>
                      <a:pt x="659" y="15440"/>
                    </a:cubicBezTo>
                    <a:lnTo>
                      <a:pt x="1845" y="15967"/>
                    </a:lnTo>
                    <a:cubicBezTo>
                      <a:pt x="1972" y="16025"/>
                      <a:pt x="2103" y="16052"/>
                      <a:pt x="2230" y="16052"/>
                    </a:cubicBezTo>
                    <a:cubicBezTo>
                      <a:pt x="2585" y="16052"/>
                      <a:pt x="2913" y="15839"/>
                      <a:pt x="3075" y="15484"/>
                    </a:cubicBezTo>
                    <a:lnTo>
                      <a:pt x="9224" y="1824"/>
                    </a:lnTo>
                    <a:cubicBezTo>
                      <a:pt x="9443" y="1385"/>
                      <a:pt x="9267" y="814"/>
                      <a:pt x="8784" y="638"/>
                    </a:cubicBezTo>
                    <a:lnTo>
                      <a:pt x="7598" y="67"/>
                    </a:lnTo>
                    <a:cubicBezTo>
                      <a:pt x="7487" y="23"/>
                      <a:pt x="7367" y="1"/>
                      <a:pt x="7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>
                <a:off x="5230389" y="1322550"/>
                <a:ext cx="92688" cy="145574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17592" extrusionOk="0">
                    <a:moveTo>
                      <a:pt x="8170" y="1560"/>
                    </a:moveTo>
                    <a:lnTo>
                      <a:pt x="9312" y="2131"/>
                    </a:lnTo>
                    <a:cubicBezTo>
                      <a:pt x="9400" y="2175"/>
                      <a:pt x="9444" y="2263"/>
                      <a:pt x="9400" y="2307"/>
                    </a:cubicBezTo>
                    <a:lnTo>
                      <a:pt x="3251" y="15966"/>
                    </a:lnTo>
                    <a:cubicBezTo>
                      <a:pt x="3207" y="16010"/>
                      <a:pt x="3207" y="16054"/>
                      <a:pt x="3163" y="16054"/>
                    </a:cubicBezTo>
                    <a:lnTo>
                      <a:pt x="3031" y="16054"/>
                    </a:lnTo>
                    <a:lnTo>
                      <a:pt x="1845" y="15527"/>
                    </a:lnTo>
                    <a:cubicBezTo>
                      <a:pt x="1801" y="15483"/>
                      <a:pt x="1757" y="15395"/>
                      <a:pt x="1801" y="15307"/>
                    </a:cubicBezTo>
                    <a:lnTo>
                      <a:pt x="7950" y="1648"/>
                    </a:lnTo>
                    <a:cubicBezTo>
                      <a:pt x="7950" y="1604"/>
                      <a:pt x="7994" y="1560"/>
                      <a:pt x="8038" y="1560"/>
                    </a:cubicBezTo>
                    <a:close/>
                    <a:moveTo>
                      <a:pt x="8097" y="0"/>
                    </a:moveTo>
                    <a:cubicBezTo>
                      <a:pt x="7457" y="0"/>
                      <a:pt x="6835" y="376"/>
                      <a:pt x="6545" y="989"/>
                    </a:cubicBezTo>
                    <a:lnTo>
                      <a:pt x="396" y="14649"/>
                    </a:lnTo>
                    <a:cubicBezTo>
                      <a:pt x="1" y="15483"/>
                      <a:pt x="396" y="16493"/>
                      <a:pt x="1230" y="16889"/>
                    </a:cubicBezTo>
                    <a:lnTo>
                      <a:pt x="2416" y="17460"/>
                    </a:lnTo>
                    <a:cubicBezTo>
                      <a:pt x="2636" y="17547"/>
                      <a:pt x="2856" y="17591"/>
                      <a:pt x="3119" y="17591"/>
                    </a:cubicBezTo>
                    <a:cubicBezTo>
                      <a:pt x="3295" y="17591"/>
                      <a:pt x="3514" y="17547"/>
                      <a:pt x="3734" y="17460"/>
                    </a:cubicBezTo>
                    <a:cubicBezTo>
                      <a:pt x="4129" y="17328"/>
                      <a:pt x="4481" y="16976"/>
                      <a:pt x="4656" y="16581"/>
                    </a:cubicBezTo>
                    <a:lnTo>
                      <a:pt x="10805" y="2921"/>
                    </a:lnTo>
                    <a:cubicBezTo>
                      <a:pt x="11201" y="2087"/>
                      <a:pt x="10805" y="1077"/>
                      <a:pt x="9971" y="681"/>
                    </a:cubicBezTo>
                    <a:lnTo>
                      <a:pt x="8785" y="154"/>
                    </a:lnTo>
                    <a:cubicBezTo>
                      <a:pt x="8563" y="49"/>
                      <a:pt x="8329" y="0"/>
                      <a:pt x="8097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>
                <a:off x="5275816" y="1435052"/>
                <a:ext cx="49807" cy="4795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5795" extrusionOk="0">
                    <a:moveTo>
                      <a:pt x="2272" y="0"/>
                    </a:moveTo>
                    <a:cubicBezTo>
                      <a:pt x="1937" y="0"/>
                      <a:pt x="1611" y="204"/>
                      <a:pt x="1450" y="525"/>
                    </a:cubicBezTo>
                    <a:lnTo>
                      <a:pt x="220" y="3293"/>
                    </a:lnTo>
                    <a:cubicBezTo>
                      <a:pt x="1" y="3732"/>
                      <a:pt x="220" y="4259"/>
                      <a:pt x="660" y="4478"/>
                    </a:cubicBezTo>
                    <a:lnTo>
                      <a:pt x="3383" y="5708"/>
                    </a:lnTo>
                    <a:cubicBezTo>
                      <a:pt x="3512" y="5767"/>
                      <a:pt x="3645" y="5794"/>
                      <a:pt x="3774" y="5794"/>
                    </a:cubicBezTo>
                    <a:cubicBezTo>
                      <a:pt x="4126" y="5794"/>
                      <a:pt x="4452" y="5591"/>
                      <a:pt x="4613" y="5269"/>
                    </a:cubicBezTo>
                    <a:lnTo>
                      <a:pt x="5842" y="2502"/>
                    </a:lnTo>
                    <a:cubicBezTo>
                      <a:pt x="6018" y="2063"/>
                      <a:pt x="5842" y="1536"/>
                      <a:pt x="5359" y="1316"/>
                    </a:cubicBezTo>
                    <a:lnTo>
                      <a:pt x="2636" y="86"/>
                    </a:lnTo>
                    <a:cubicBezTo>
                      <a:pt x="2518" y="27"/>
                      <a:pt x="2394" y="0"/>
                      <a:pt x="2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>
                <a:off x="5268551" y="1428829"/>
                <a:ext cx="64338" cy="60465"/>
              </a:xfrm>
              <a:custGeom>
                <a:avLst/>
                <a:gdLst/>
                <a:ahLst/>
                <a:cxnLst/>
                <a:rect l="l" t="t" r="r" b="b"/>
                <a:pathLst>
                  <a:path w="7775" h="7307" extrusionOk="0">
                    <a:moveTo>
                      <a:pt x="3207" y="1541"/>
                    </a:moveTo>
                    <a:lnTo>
                      <a:pt x="5974" y="2771"/>
                    </a:lnTo>
                    <a:cubicBezTo>
                      <a:pt x="6018" y="2815"/>
                      <a:pt x="6062" y="2903"/>
                      <a:pt x="6018" y="2947"/>
                    </a:cubicBezTo>
                    <a:lnTo>
                      <a:pt x="4788" y="5714"/>
                    </a:lnTo>
                    <a:cubicBezTo>
                      <a:pt x="4788" y="5714"/>
                      <a:pt x="4744" y="5757"/>
                      <a:pt x="4700" y="5757"/>
                    </a:cubicBezTo>
                    <a:lnTo>
                      <a:pt x="4612" y="5757"/>
                    </a:lnTo>
                    <a:lnTo>
                      <a:pt x="1889" y="4528"/>
                    </a:lnTo>
                    <a:cubicBezTo>
                      <a:pt x="1801" y="4484"/>
                      <a:pt x="1757" y="4440"/>
                      <a:pt x="1801" y="4352"/>
                    </a:cubicBezTo>
                    <a:lnTo>
                      <a:pt x="3031" y="1629"/>
                    </a:lnTo>
                    <a:cubicBezTo>
                      <a:pt x="3075" y="1585"/>
                      <a:pt x="3075" y="1541"/>
                      <a:pt x="3119" y="1541"/>
                    </a:cubicBezTo>
                    <a:close/>
                    <a:moveTo>
                      <a:pt x="3161" y="1"/>
                    </a:moveTo>
                    <a:cubicBezTo>
                      <a:pt x="2526" y="1"/>
                      <a:pt x="1919" y="362"/>
                      <a:pt x="1625" y="1014"/>
                    </a:cubicBezTo>
                    <a:lnTo>
                      <a:pt x="396" y="3737"/>
                    </a:lnTo>
                    <a:cubicBezTo>
                      <a:pt x="0" y="4572"/>
                      <a:pt x="396" y="5582"/>
                      <a:pt x="1230" y="5933"/>
                    </a:cubicBezTo>
                    <a:lnTo>
                      <a:pt x="3997" y="7163"/>
                    </a:lnTo>
                    <a:cubicBezTo>
                      <a:pt x="4141" y="7235"/>
                      <a:pt x="4343" y="7306"/>
                      <a:pt x="4532" y="7306"/>
                    </a:cubicBezTo>
                    <a:cubicBezTo>
                      <a:pt x="4574" y="7306"/>
                      <a:pt x="4616" y="7303"/>
                      <a:pt x="4656" y="7295"/>
                    </a:cubicBezTo>
                    <a:cubicBezTo>
                      <a:pt x="4689" y="7297"/>
                      <a:pt x="4723" y="7298"/>
                      <a:pt x="4755" y="7298"/>
                    </a:cubicBezTo>
                    <a:cubicBezTo>
                      <a:pt x="5372" y="7298"/>
                      <a:pt x="5901" y="6912"/>
                      <a:pt x="6193" y="6328"/>
                    </a:cubicBezTo>
                    <a:lnTo>
                      <a:pt x="7423" y="3605"/>
                    </a:lnTo>
                    <a:cubicBezTo>
                      <a:pt x="7774" y="2771"/>
                      <a:pt x="7423" y="1761"/>
                      <a:pt x="6589" y="1409"/>
                    </a:cubicBezTo>
                    <a:lnTo>
                      <a:pt x="3822" y="136"/>
                    </a:lnTo>
                    <a:cubicBezTo>
                      <a:pt x="3606" y="45"/>
                      <a:pt x="3382" y="1"/>
                      <a:pt x="3161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>
                <a:off x="5307432" y="1347813"/>
                <a:ext cx="33083" cy="72696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8785" extrusionOk="0">
                    <a:moveTo>
                      <a:pt x="1" y="8785"/>
                    </a:moveTo>
                    <a:lnTo>
                      <a:pt x="3998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>
                <a:off x="5301987" y="1345264"/>
                <a:ext cx="44346" cy="77793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9401" extrusionOk="0">
                    <a:moveTo>
                      <a:pt x="3953" y="1"/>
                    </a:moveTo>
                    <a:lnTo>
                      <a:pt x="0" y="8785"/>
                    </a:lnTo>
                    <a:lnTo>
                      <a:pt x="1362" y="9400"/>
                    </a:lnTo>
                    <a:lnTo>
                      <a:pt x="5359" y="616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>
                <a:off x="5325611" y="1355806"/>
                <a:ext cx="32711" cy="72696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8785" extrusionOk="0">
                    <a:moveTo>
                      <a:pt x="0" y="8785"/>
                    </a:moveTo>
                    <a:lnTo>
                      <a:pt x="3953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>
                <a:off x="5319794" y="1353265"/>
                <a:ext cx="44346" cy="7778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9400" extrusionOk="0">
                    <a:moveTo>
                      <a:pt x="3997" y="0"/>
                    </a:moveTo>
                    <a:lnTo>
                      <a:pt x="0" y="8784"/>
                    </a:lnTo>
                    <a:lnTo>
                      <a:pt x="1406" y="9399"/>
                    </a:lnTo>
                    <a:lnTo>
                      <a:pt x="5359" y="659"/>
                    </a:lnTo>
                    <a:lnTo>
                      <a:pt x="3997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>
                <a:off x="4930202" y="1286845"/>
                <a:ext cx="420155" cy="413436"/>
              </a:xfrm>
              <a:custGeom>
                <a:avLst/>
                <a:gdLst/>
                <a:ahLst/>
                <a:cxnLst/>
                <a:rect l="l" t="t" r="r" b="b"/>
                <a:pathLst>
                  <a:path w="50774" h="49962" extrusionOk="0">
                    <a:moveTo>
                      <a:pt x="20309" y="0"/>
                    </a:moveTo>
                    <a:cubicBezTo>
                      <a:pt x="19260" y="0"/>
                      <a:pt x="18206" y="407"/>
                      <a:pt x="17393" y="1219"/>
                    </a:cubicBezTo>
                    <a:lnTo>
                      <a:pt x="1626" y="16987"/>
                    </a:lnTo>
                    <a:cubicBezTo>
                      <a:pt x="0" y="18612"/>
                      <a:pt x="0" y="21204"/>
                      <a:pt x="1626" y="22785"/>
                    </a:cubicBezTo>
                    <a:lnTo>
                      <a:pt x="27583" y="48742"/>
                    </a:lnTo>
                    <a:cubicBezTo>
                      <a:pt x="28374" y="49555"/>
                      <a:pt x="29417" y="49961"/>
                      <a:pt x="30466" y="49961"/>
                    </a:cubicBezTo>
                    <a:cubicBezTo>
                      <a:pt x="31514" y="49961"/>
                      <a:pt x="32568" y="49555"/>
                      <a:pt x="33381" y="48742"/>
                    </a:cubicBezTo>
                    <a:lnTo>
                      <a:pt x="49149" y="32975"/>
                    </a:lnTo>
                    <a:cubicBezTo>
                      <a:pt x="50774" y="31393"/>
                      <a:pt x="50774" y="28802"/>
                      <a:pt x="49149" y="27177"/>
                    </a:cubicBezTo>
                    <a:lnTo>
                      <a:pt x="23191" y="1219"/>
                    </a:lnTo>
                    <a:cubicBezTo>
                      <a:pt x="22400" y="407"/>
                      <a:pt x="21357" y="0"/>
                      <a:pt x="203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>
                <a:off x="4923293" y="1280482"/>
                <a:ext cx="433974" cy="426063"/>
              </a:xfrm>
              <a:custGeom>
                <a:avLst/>
                <a:gdLst/>
                <a:ahLst/>
                <a:cxnLst/>
                <a:rect l="l" t="t" r="r" b="b"/>
                <a:pathLst>
                  <a:path w="52444" h="51488" extrusionOk="0">
                    <a:moveTo>
                      <a:pt x="21127" y="1549"/>
                    </a:moveTo>
                    <a:cubicBezTo>
                      <a:pt x="22006" y="1549"/>
                      <a:pt x="22884" y="1900"/>
                      <a:pt x="23499" y="2515"/>
                    </a:cubicBezTo>
                    <a:lnTo>
                      <a:pt x="49457" y="28473"/>
                    </a:lnTo>
                    <a:cubicBezTo>
                      <a:pt x="50730" y="29791"/>
                      <a:pt x="50730" y="31899"/>
                      <a:pt x="49457" y="33216"/>
                    </a:cubicBezTo>
                    <a:lnTo>
                      <a:pt x="33689" y="48984"/>
                    </a:lnTo>
                    <a:cubicBezTo>
                      <a:pt x="33030" y="49643"/>
                      <a:pt x="32173" y="49973"/>
                      <a:pt x="31317" y="49973"/>
                    </a:cubicBezTo>
                    <a:cubicBezTo>
                      <a:pt x="30461" y="49973"/>
                      <a:pt x="29604" y="49643"/>
                      <a:pt x="28945" y="48984"/>
                    </a:cubicBezTo>
                    <a:lnTo>
                      <a:pt x="2988" y="23071"/>
                    </a:lnTo>
                    <a:cubicBezTo>
                      <a:pt x="1714" y="21753"/>
                      <a:pt x="1714" y="19645"/>
                      <a:pt x="2988" y="18327"/>
                    </a:cubicBezTo>
                    <a:lnTo>
                      <a:pt x="18755" y="2515"/>
                    </a:lnTo>
                    <a:cubicBezTo>
                      <a:pt x="19414" y="1900"/>
                      <a:pt x="20249" y="1549"/>
                      <a:pt x="21127" y="1549"/>
                    </a:cubicBezTo>
                    <a:close/>
                    <a:moveTo>
                      <a:pt x="21133" y="1"/>
                    </a:moveTo>
                    <a:cubicBezTo>
                      <a:pt x="19886" y="1"/>
                      <a:pt x="18646" y="473"/>
                      <a:pt x="17701" y="1417"/>
                    </a:cubicBezTo>
                    <a:lnTo>
                      <a:pt x="1890" y="17229"/>
                    </a:lnTo>
                    <a:cubicBezTo>
                      <a:pt x="1" y="19118"/>
                      <a:pt x="1" y="22236"/>
                      <a:pt x="1890" y="24125"/>
                    </a:cubicBezTo>
                    <a:lnTo>
                      <a:pt x="27847" y="50082"/>
                    </a:lnTo>
                    <a:cubicBezTo>
                      <a:pt x="28770" y="51005"/>
                      <a:pt x="29999" y="51488"/>
                      <a:pt x="31317" y="51488"/>
                    </a:cubicBezTo>
                    <a:cubicBezTo>
                      <a:pt x="32591" y="51488"/>
                      <a:pt x="33821" y="51005"/>
                      <a:pt x="34743" y="50082"/>
                    </a:cubicBezTo>
                    <a:lnTo>
                      <a:pt x="50555" y="34315"/>
                    </a:lnTo>
                    <a:cubicBezTo>
                      <a:pt x="52443" y="32382"/>
                      <a:pt x="52443" y="29307"/>
                      <a:pt x="50555" y="27419"/>
                    </a:cubicBezTo>
                    <a:lnTo>
                      <a:pt x="24597" y="1417"/>
                    </a:lnTo>
                    <a:cubicBezTo>
                      <a:pt x="23631" y="473"/>
                      <a:pt x="22379" y="1"/>
                      <a:pt x="21133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>
                <a:off x="5031596" y="1391047"/>
                <a:ext cx="179187" cy="165392"/>
              </a:xfrm>
              <a:custGeom>
                <a:avLst/>
                <a:gdLst/>
                <a:ahLst/>
                <a:cxnLst/>
                <a:rect l="l" t="t" r="r" b="b"/>
                <a:pathLst>
                  <a:path w="21654" h="19987" extrusionOk="0">
                    <a:moveTo>
                      <a:pt x="10717" y="1539"/>
                    </a:moveTo>
                    <a:cubicBezTo>
                      <a:pt x="12957" y="1539"/>
                      <a:pt x="15110" y="2418"/>
                      <a:pt x="16691" y="3999"/>
                    </a:cubicBezTo>
                    <a:cubicBezTo>
                      <a:pt x="19546" y="6854"/>
                      <a:pt x="19985" y="11334"/>
                      <a:pt x="17745" y="14672"/>
                    </a:cubicBezTo>
                    <a:cubicBezTo>
                      <a:pt x="16140" y="17095"/>
                      <a:pt x="13475" y="18436"/>
                      <a:pt x="10736" y="18436"/>
                    </a:cubicBezTo>
                    <a:cubicBezTo>
                      <a:pt x="9652" y="18436"/>
                      <a:pt x="8557" y="18226"/>
                      <a:pt x="7511" y="17790"/>
                    </a:cubicBezTo>
                    <a:cubicBezTo>
                      <a:pt x="3778" y="16253"/>
                      <a:pt x="1670" y="12300"/>
                      <a:pt x="2416" y="8347"/>
                    </a:cubicBezTo>
                    <a:cubicBezTo>
                      <a:pt x="3207" y="4394"/>
                      <a:pt x="6677" y="1539"/>
                      <a:pt x="10717" y="1539"/>
                    </a:cubicBezTo>
                    <a:close/>
                    <a:moveTo>
                      <a:pt x="10690" y="1"/>
                    </a:moveTo>
                    <a:cubicBezTo>
                      <a:pt x="9417" y="1"/>
                      <a:pt x="8129" y="243"/>
                      <a:pt x="6896" y="749"/>
                    </a:cubicBezTo>
                    <a:cubicBezTo>
                      <a:pt x="2504" y="2593"/>
                      <a:pt x="1" y="7249"/>
                      <a:pt x="923" y="11949"/>
                    </a:cubicBezTo>
                    <a:cubicBezTo>
                      <a:pt x="1845" y="16604"/>
                      <a:pt x="5974" y="19986"/>
                      <a:pt x="10717" y="19986"/>
                    </a:cubicBezTo>
                    <a:cubicBezTo>
                      <a:pt x="13353" y="19986"/>
                      <a:pt x="15900" y="18932"/>
                      <a:pt x="17789" y="17043"/>
                    </a:cubicBezTo>
                    <a:cubicBezTo>
                      <a:pt x="21171" y="13662"/>
                      <a:pt x="21654" y="8391"/>
                      <a:pt x="19019" y="4438"/>
                    </a:cubicBezTo>
                    <a:cubicBezTo>
                      <a:pt x="17123" y="1594"/>
                      <a:pt x="13954" y="1"/>
                      <a:pt x="10690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>
                <a:off x="5045042" y="1398329"/>
                <a:ext cx="83238" cy="83602"/>
              </a:xfrm>
              <a:custGeom>
                <a:avLst/>
                <a:gdLst/>
                <a:ahLst/>
                <a:cxnLst/>
                <a:rect l="l" t="t" r="r" b="b"/>
                <a:pathLst>
                  <a:path w="10059" h="10103" extrusionOk="0">
                    <a:moveTo>
                      <a:pt x="8609" y="0"/>
                    </a:moveTo>
                    <a:cubicBezTo>
                      <a:pt x="7336" y="4085"/>
                      <a:pt x="4085" y="7335"/>
                      <a:pt x="1" y="8609"/>
                    </a:cubicBezTo>
                    <a:lnTo>
                      <a:pt x="440" y="10102"/>
                    </a:lnTo>
                    <a:cubicBezTo>
                      <a:pt x="5052" y="8653"/>
                      <a:pt x="8609" y="5051"/>
                      <a:pt x="10059" y="440"/>
                    </a:cubicBezTo>
                    <a:lnTo>
                      <a:pt x="8609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>
                <a:off x="5090833" y="1444121"/>
                <a:ext cx="105771" cy="105771"/>
              </a:xfrm>
              <a:custGeom>
                <a:avLst/>
                <a:gdLst/>
                <a:ahLst/>
                <a:cxnLst/>
                <a:rect l="l" t="t" r="r" b="b"/>
                <a:pathLst>
                  <a:path w="12782" h="12782" extrusionOk="0">
                    <a:moveTo>
                      <a:pt x="11245" y="0"/>
                    </a:moveTo>
                    <a:cubicBezTo>
                      <a:pt x="10366" y="5798"/>
                      <a:pt x="5798" y="10366"/>
                      <a:pt x="1" y="11288"/>
                    </a:cubicBezTo>
                    <a:lnTo>
                      <a:pt x="220" y="12782"/>
                    </a:lnTo>
                    <a:cubicBezTo>
                      <a:pt x="6677" y="11815"/>
                      <a:pt x="11772" y="6720"/>
                      <a:pt x="12782" y="220"/>
                    </a:cubicBezTo>
                    <a:lnTo>
                      <a:pt x="11245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>
                <a:off x="5054492" y="1407779"/>
                <a:ext cx="111952" cy="111952"/>
              </a:xfrm>
              <a:custGeom>
                <a:avLst/>
                <a:gdLst/>
                <a:ahLst/>
                <a:cxnLst/>
                <a:rect l="l" t="t" r="r" b="b"/>
                <a:pathLst>
                  <a:path w="13529" h="13529" extrusionOk="0">
                    <a:moveTo>
                      <a:pt x="11991" y="0"/>
                    </a:moveTo>
                    <a:cubicBezTo>
                      <a:pt x="11420" y="6369"/>
                      <a:pt x="6369" y="11420"/>
                      <a:pt x="1" y="11991"/>
                    </a:cubicBezTo>
                    <a:lnTo>
                      <a:pt x="132" y="13528"/>
                    </a:lnTo>
                    <a:cubicBezTo>
                      <a:pt x="7248" y="12869"/>
                      <a:pt x="12870" y="7247"/>
                      <a:pt x="13528" y="176"/>
                    </a:cubicBezTo>
                    <a:lnTo>
                      <a:pt x="11991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8" name="Google Shape;398;p16"/>
              <p:cNvSpPr/>
              <p:nvPr/>
            </p:nvSpPr>
            <p:spPr>
              <a:xfrm>
                <a:off x="5043586" y="1406496"/>
                <a:ext cx="146848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17746" h="16278" extrusionOk="0">
                    <a:moveTo>
                      <a:pt x="5128" y="1547"/>
                    </a:moveTo>
                    <a:cubicBezTo>
                      <a:pt x="6985" y="1547"/>
                      <a:pt x="9663" y="2746"/>
                      <a:pt x="12167" y="5250"/>
                    </a:cubicBezTo>
                    <a:cubicBezTo>
                      <a:pt x="13704" y="6744"/>
                      <a:pt x="14890" y="8544"/>
                      <a:pt x="15593" y="10565"/>
                    </a:cubicBezTo>
                    <a:cubicBezTo>
                      <a:pt x="16076" y="12102"/>
                      <a:pt x="15944" y="13420"/>
                      <a:pt x="15242" y="14122"/>
                    </a:cubicBezTo>
                    <a:cubicBezTo>
                      <a:pt x="14826" y="14539"/>
                      <a:pt x="14194" y="14751"/>
                      <a:pt x="13417" y="14751"/>
                    </a:cubicBezTo>
                    <a:cubicBezTo>
                      <a:pt x="11570" y="14751"/>
                      <a:pt x="8905" y="13552"/>
                      <a:pt x="6370" y="11048"/>
                    </a:cubicBezTo>
                    <a:cubicBezTo>
                      <a:pt x="2812" y="7446"/>
                      <a:pt x="1890" y="3581"/>
                      <a:pt x="3295" y="2176"/>
                    </a:cubicBezTo>
                    <a:cubicBezTo>
                      <a:pt x="3711" y="1760"/>
                      <a:pt x="4347" y="1547"/>
                      <a:pt x="5128" y="1547"/>
                    </a:cubicBezTo>
                    <a:close/>
                    <a:moveTo>
                      <a:pt x="5103" y="0"/>
                    </a:moveTo>
                    <a:cubicBezTo>
                      <a:pt x="3937" y="0"/>
                      <a:pt x="2927" y="348"/>
                      <a:pt x="2197" y="1078"/>
                    </a:cubicBezTo>
                    <a:cubicBezTo>
                      <a:pt x="1" y="3318"/>
                      <a:pt x="1319" y="8149"/>
                      <a:pt x="5315" y="12102"/>
                    </a:cubicBezTo>
                    <a:cubicBezTo>
                      <a:pt x="7951" y="14781"/>
                      <a:pt x="11025" y="16275"/>
                      <a:pt x="13441" y="16275"/>
                    </a:cubicBezTo>
                    <a:cubicBezTo>
                      <a:pt x="13494" y="16277"/>
                      <a:pt x="13547" y="16278"/>
                      <a:pt x="13600" y="16278"/>
                    </a:cubicBezTo>
                    <a:cubicBezTo>
                      <a:pt x="14601" y="16278"/>
                      <a:pt x="15589" y="15888"/>
                      <a:pt x="16340" y="15220"/>
                    </a:cubicBezTo>
                    <a:cubicBezTo>
                      <a:pt x="17482" y="14078"/>
                      <a:pt x="17745" y="12278"/>
                      <a:pt x="17043" y="10082"/>
                    </a:cubicBezTo>
                    <a:cubicBezTo>
                      <a:pt x="16296" y="7842"/>
                      <a:pt x="14978" y="5821"/>
                      <a:pt x="13265" y="4152"/>
                    </a:cubicBezTo>
                    <a:cubicBezTo>
                      <a:pt x="10600" y="1487"/>
                      <a:pt x="7516" y="0"/>
                      <a:pt x="5103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99" name="Google Shape;399;p16"/>
              <p:cNvSpPr/>
              <p:nvPr/>
            </p:nvSpPr>
            <p:spPr>
              <a:xfrm>
                <a:off x="5062121" y="1415408"/>
                <a:ext cx="116678" cy="116677"/>
              </a:xfrm>
              <a:custGeom>
                <a:avLst/>
                <a:gdLst/>
                <a:ahLst/>
                <a:cxnLst/>
                <a:rect l="l" t="t" r="r" b="b"/>
                <a:pathLst>
                  <a:path w="14100" h="14100" extrusionOk="0">
                    <a:moveTo>
                      <a:pt x="1055" y="1"/>
                    </a:moveTo>
                    <a:lnTo>
                      <a:pt x="1" y="1055"/>
                    </a:lnTo>
                    <a:lnTo>
                      <a:pt x="13002" y="14099"/>
                    </a:lnTo>
                    <a:lnTo>
                      <a:pt x="14100" y="13001"/>
                    </a:lnTo>
                    <a:lnTo>
                      <a:pt x="1055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400" name="Google Shape;400;p16"/>
              <p:cNvSpPr/>
              <p:nvPr/>
            </p:nvSpPr>
            <p:spPr>
              <a:xfrm>
                <a:off x="5159155" y="1591309"/>
                <a:ext cx="39629" cy="39629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4789" extrusionOk="0">
                    <a:moveTo>
                      <a:pt x="967" y="1011"/>
                    </a:moveTo>
                    <a:lnTo>
                      <a:pt x="2988" y="2504"/>
                    </a:lnTo>
                    <a:lnTo>
                      <a:pt x="2461" y="3031"/>
                    </a:lnTo>
                    <a:lnTo>
                      <a:pt x="967" y="1011"/>
                    </a:lnTo>
                    <a:close/>
                    <a:moveTo>
                      <a:pt x="792" y="1"/>
                    </a:moveTo>
                    <a:lnTo>
                      <a:pt x="1" y="747"/>
                    </a:lnTo>
                    <a:lnTo>
                      <a:pt x="2900" y="4788"/>
                    </a:lnTo>
                    <a:lnTo>
                      <a:pt x="3427" y="4261"/>
                    </a:lnTo>
                    <a:lnTo>
                      <a:pt x="2856" y="3558"/>
                    </a:lnTo>
                    <a:lnTo>
                      <a:pt x="3515" y="2900"/>
                    </a:lnTo>
                    <a:lnTo>
                      <a:pt x="4261" y="3427"/>
                    </a:lnTo>
                    <a:lnTo>
                      <a:pt x="4788" y="2900"/>
                    </a:lnTo>
                    <a:lnTo>
                      <a:pt x="792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401" name="Google Shape;401;p16"/>
              <p:cNvSpPr/>
              <p:nvPr/>
            </p:nvSpPr>
            <p:spPr>
              <a:xfrm>
                <a:off x="5173693" y="1574950"/>
                <a:ext cx="40043" cy="35020"/>
              </a:xfrm>
              <a:custGeom>
                <a:avLst/>
                <a:gdLst/>
                <a:ahLst/>
                <a:cxnLst/>
                <a:rect l="l" t="t" r="r" b="b"/>
                <a:pathLst>
                  <a:path w="4839" h="4232" extrusionOk="0">
                    <a:moveTo>
                      <a:pt x="1340" y="1"/>
                    </a:moveTo>
                    <a:cubicBezTo>
                      <a:pt x="1040" y="1"/>
                      <a:pt x="738" y="121"/>
                      <a:pt x="528" y="353"/>
                    </a:cubicBezTo>
                    <a:cubicBezTo>
                      <a:pt x="1" y="836"/>
                      <a:pt x="45" y="1626"/>
                      <a:pt x="572" y="2066"/>
                    </a:cubicBezTo>
                    <a:cubicBezTo>
                      <a:pt x="996" y="2471"/>
                      <a:pt x="1450" y="2544"/>
                      <a:pt x="1888" y="2544"/>
                    </a:cubicBezTo>
                    <a:cubicBezTo>
                      <a:pt x="2133" y="2544"/>
                      <a:pt x="2373" y="2521"/>
                      <a:pt x="2599" y="2521"/>
                    </a:cubicBezTo>
                    <a:cubicBezTo>
                      <a:pt x="2929" y="2521"/>
                      <a:pt x="3229" y="2570"/>
                      <a:pt x="3471" y="2812"/>
                    </a:cubicBezTo>
                    <a:cubicBezTo>
                      <a:pt x="3734" y="3076"/>
                      <a:pt x="3734" y="3295"/>
                      <a:pt x="3559" y="3471"/>
                    </a:cubicBezTo>
                    <a:cubicBezTo>
                      <a:pt x="3480" y="3550"/>
                      <a:pt x="3392" y="3593"/>
                      <a:pt x="3295" y="3593"/>
                    </a:cubicBezTo>
                    <a:cubicBezTo>
                      <a:pt x="3177" y="3593"/>
                      <a:pt x="3045" y="3528"/>
                      <a:pt x="2900" y="3383"/>
                    </a:cubicBezTo>
                    <a:lnTo>
                      <a:pt x="2680" y="3164"/>
                    </a:lnTo>
                    <a:lnTo>
                      <a:pt x="2153" y="3647"/>
                    </a:lnTo>
                    <a:lnTo>
                      <a:pt x="2373" y="3866"/>
                    </a:lnTo>
                    <a:cubicBezTo>
                      <a:pt x="2630" y="4124"/>
                      <a:pt x="2916" y="4231"/>
                      <a:pt x="3190" y="4231"/>
                    </a:cubicBezTo>
                    <a:cubicBezTo>
                      <a:pt x="4083" y="4231"/>
                      <a:pt x="4838" y="3082"/>
                      <a:pt x="3998" y="2241"/>
                    </a:cubicBezTo>
                    <a:cubicBezTo>
                      <a:pt x="3575" y="1799"/>
                      <a:pt x="3101" y="1727"/>
                      <a:pt x="2644" y="1727"/>
                    </a:cubicBezTo>
                    <a:cubicBezTo>
                      <a:pt x="2423" y="1727"/>
                      <a:pt x="2206" y="1744"/>
                      <a:pt x="2000" y="1744"/>
                    </a:cubicBezTo>
                    <a:cubicBezTo>
                      <a:pt x="1658" y="1744"/>
                      <a:pt x="1346" y="1698"/>
                      <a:pt x="1099" y="1451"/>
                    </a:cubicBezTo>
                    <a:cubicBezTo>
                      <a:pt x="835" y="1231"/>
                      <a:pt x="835" y="1011"/>
                      <a:pt x="1011" y="836"/>
                    </a:cubicBezTo>
                    <a:cubicBezTo>
                      <a:pt x="1090" y="757"/>
                      <a:pt x="1178" y="713"/>
                      <a:pt x="1275" y="713"/>
                    </a:cubicBezTo>
                    <a:cubicBezTo>
                      <a:pt x="1393" y="713"/>
                      <a:pt x="1525" y="779"/>
                      <a:pt x="1670" y="924"/>
                    </a:cubicBezTo>
                    <a:lnTo>
                      <a:pt x="1802" y="1055"/>
                    </a:lnTo>
                    <a:lnTo>
                      <a:pt x="2329" y="528"/>
                    </a:lnTo>
                    <a:lnTo>
                      <a:pt x="2197" y="440"/>
                    </a:lnTo>
                    <a:cubicBezTo>
                      <a:pt x="1991" y="143"/>
                      <a:pt x="1666" y="1"/>
                      <a:pt x="1340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402" name="Google Shape;402;p16"/>
              <p:cNvSpPr/>
              <p:nvPr/>
            </p:nvSpPr>
            <p:spPr>
              <a:xfrm>
                <a:off x="5188959" y="1559361"/>
                <a:ext cx="40068" cy="35301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4266" extrusionOk="0">
                    <a:moveTo>
                      <a:pt x="1313" y="1"/>
                    </a:moveTo>
                    <a:cubicBezTo>
                      <a:pt x="1055" y="1"/>
                      <a:pt x="796" y="123"/>
                      <a:pt x="528" y="392"/>
                    </a:cubicBezTo>
                    <a:cubicBezTo>
                      <a:pt x="1" y="831"/>
                      <a:pt x="1" y="1666"/>
                      <a:pt x="572" y="2105"/>
                    </a:cubicBezTo>
                    <a:cubicBezTo>
                      <a:pt x="977" y="2510"/>
                      <a:pt x="1429" y="2583"/>
                      <a:pt x="1869" y="2583"/>
                    </a:cubicBezTo>
                    <a:cubicBezTo>
                      <a:pt x="2116" y="2583"/>
                      <a:pt x="2359" y="2560"/>
                      <a:pt x="2589" y="2560"/>
                    </a:cubicBezTo>
                    <a:cubicBezTo>
                      <a:pt x="2923" y="2560"/>
                      <a:pt x="3228" y="2609"/>
                      <a:pt x="3470" y="2852"/>
                    </a:cubicBezTo>
                    <a:cubicBezTo>
                      <a:pt x="3734" y="3115"/>
                      <a:pt x="3690" y="3335"/>
                      <a:pt x="3514" y="3466"/>
                    </a:cubicBezTo>
                    <a:cubicBezTo>
                      <a:pt x="3426" y="3554"/>
                      <a:pt x="3339" y="3609"/>
                      <a:pt x="3240" y="3609"/>
                    </a:cubicBezTo>
                    <a:cubicBezTo>
                      <a:pt x="3141" y="3609"/>
                      <a:pt x="3031" y="3554"/>
                      <a:pt x="2899" y="3422"/>
                    </a:cubicBezTo>
                    <a:lnTo>
                      <a:pt x="2636" y="3159"/>
                    </a:lnTo>
                    <a:lnTo>
                      <a:pt x="2153" y="3686"/>
                    </a:lnTo>
                    <a:lnTo>
                      <a:pt x="2372" y="3906"/>
                    </a:lnTo>
                    <a:cubicBezTo>
                      <a:pt x="2616" y="4159"/>
                      <a:pt x="2892" y="4265"/>
                      <a:pt x="3160" y="4265"/>
                    </a:cubicBezTo>
                    <a:cubicBezTo>
                      <a:pt x="4050" y="4265"/>
                      <a:pt x="4842" y="3091"/>
                      <a:pt x="3997" y="2281"/>
                    </a:cubicBezTo>
                    <a:cubicBezTo>
                      <a:pt x="3555" y="1838"/>
                      <a:pt x="3079" y="1766"/>
                      <a:pt x="2625" y="1766"/>
                    </a:cubicBezTo>
                    <a:cubicBezTo>
                      <a:pt x="2406" y="1766"/>
                      <a:pt x="2192" y="1783"/>
                      <a:pt x="1990" y="1783"/>
                    </a:cubicBezTo>
                    <a:cubicBezTo>
                      <a:pt x="1652" y="1783"/>
                      <a:pt x="1345" y="1737"/>
                      <a:pt x="1099" y="1490"/>
                    </a:cubicBezTo>
                    <a:cubicBezTo>
                      <a:pt x="835" y="1226"/>
                      <a:pt x="835" y="1051"/>
                      <a:pt x="1011" y="875"/>
                    </a:cubicBezTo>
                    <a:cubicBezTo>
                      <a:pt x="1094" y="792"/>
                      <a:pt x="1186" y="748"/>
                      <a:pt x="1284" y="748"/>
                    </a:cubicBezTo>
                    <a:cubicBezTo>
                      <a:pt x="1394" y="748"/>
                      <a:pt x="1510" y="803"/>
                      <a:pt x="1626" y="919"/>
                    </a:cubicBezTo>
                    <a:lnTo>
                      <a:pt x="1757" y="1095"/>
                    </a:lnTo>
                    <a:lnTo>
                      <a:pt x="2328" y="568"/>
                    </a:lnTo>
                    <a:lnTo>
                      <a:pt x="2197" y="436"/>
                    </a:lnTo>
                    <a:cubicBezTo>
                      <a:pt x="1894" y="157"/>
                      <a:pt x="1604" y="1"/>
                      <a:pt x="1313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5203133" y="1543556"/>
                <a:ext cx="33083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4674" extrusionOk="0">
                    <a:moveTo>
                      <a:pt x="1543" y="754"/>
                    </a:moveTo>
                    <a:cubicBezTo>
                      <a:pt x="1637" y="754"/>
                      <a:pt x="1735" y="809"/>
                      <a:pt x="1845" y="940"/>
                    </a:cubicBezTo>
                    <a:lnTo>
                      <a:pt x="2416" y="1467"/>
                    </a:lnTo>
                    <a:cubicBezTo>
                      <a:pt x="2636" y="1731"/>
                      <a:pt x="2636" y="1907"/>
                      <a:pt x="2460" y="2082"/>
                    </a:cubicBezTo>
                    <a:lnTo>
                      <a:pt x="2197" y="2346"/>
                    </a:lnTo>
                    <a:lnTo>
                      <a:pt x="1011" y="1160"/>
                    </a:lnTo>
                    <a:lnTo>
                      <a:pt x="1274" y="896"/>
                    </a:lnTo>
                    <a:cubicBezTo>
                      <a:pt x="1362" y="809"/>
                      <a:pt x="1450" y="754"/>
                      <a:pt x="1543" y="754"/>
                    </a:cubicBezTo>
                    <a:close/>
                    <a:moveTo>
                      <a:pt x="1586" y="0"/>
                    </a:moveTo>
                    <a:cubicBezTo>
                      <a:pt x="1291" y="0"/>
                      <a:pt x="998" y="122"/>
                      <a:pt x="791" y="369"/>
                    </a:cubicBezTo>
                    <a:lnTo>
                      <a:pt x="1" y="1204"/>
                    </a:lnTo>
                    <a:lnTo>
                      <a:pt x="3470" y="4674"/>
                    </a:lnTo>
                    <a:lnTo>
                      <a:pt x="3997" y="4103"/>
                    </a:lnTo>
                    <a:lnTo>
                      <a:pt x="2724" y="2829"/>
                    </a:lnTo>
                    <a:lnTo>
                      <a:pt x="2943" y="2565"/>
                    </a:lnTo>
                    <a:cubicBezTo>
                      <a:pt x="3470" y="2126"/>
                      <a:pt x="3470" y="1292"/>
                      <a:pt x="2899" y="896"/>
                    </a:cubicBezTo>
                    <a:lnTo>
                      <a:pt x="2460" y="457"/>
                    </a:lnTo>
                    <a:cubicBezTo>
                      <a:pt x="2251" y="155"/>
                      <a:pt x="1918" y="0"/>
                      <a:pt x="1586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404" name="Google Shape;404;p16"/>
              <p:cNvSpPr/>
              <p:nvPr/>
            </p:nvSpPr>
            <p:spPr>
              <a:xfrm>
                <a:off x="5218399" y="1528761"/>
                <a:ext cx="42525" cy="33886"/>
              </a:xfrm>
              <a:custGeom>
                <a:avLst/>
                <a:gdLst/>
                <a:ahLst/>
                <a:cxnLst/>
                <a:rect l="l" t="t" r="r" b="b"/>
                <a:pathLst>
                  <a:path w="5139" h="4095" extrusionOk="0">
                    <a:moveTo>
                      <a:pt x="1533" y="629"/>
                    </a:moveTo>
                    <a:cubicBezTo>
                      <a:pt x="1647" y="629"/>
                      <a:pt x="1768" y="695"/>
                      <a:pt x="1889" y="840"/>
                    </a:cubicBezTo>
                    <a:lnTo>
                      <a:pt x="3777" y="2728"/>
                    </a:lnTo>
                    <a:cubicBezTo>
                      <a:pt x="4041" y="2948"/>
                      <a:pt x="4041" y="3168"/>
                      <a:pt x="3865" y="3343"/>
                    </a:cubicBezTo>
                    <a:cubicBezTo>
                      <a:pt x="3786" y="3422"/>
                      <a:pt x="3698" y="3466"/>
                      <a:pt x="3602" y="3466"/>
                    </a:cubicBezTo>
                    <a:cubicBezTo>
                      <a:pt x="3483" y="3466"/>
                      <a:pt x="3352" y="3400"/>
                      <a:pt x="3206" y="3255"/>
                    </a:cubicBezTo>
                    <a:lnTo>
                      <a:pt x="1362" y="1411"/>
                    </a:lnTo>
                    <a:cubicBezTo>
                      <a:pt x="1098" y="1147"/>
                      <a:pt x="1098" y="928"/>
                      <a:pt x="1274" y="752"/>
                    </a:cubicBezTo>
                    <a:cubicBezTo>
                      <a:pt x="1353" y="673"/>
                      <a:pt x="1441" y="629"/>
                      <a:pt x="1533" y="629"/>
                    </a:cubicBezTo>
                    <a:close/>
                    <a:moveTo>
                      <a:pt x="1858" y="1"/>
                    </a:moveTo>
                    <a:cubicBezTo>
                      <a:pt x="1009" y="1"/>
                      <a:pt x="1" y="1321"/>
                      <a:pt x="835" y="1982"/>
                    </a:cubicBezTo>
                    <a:lnTo>
                      <a:pt x="2635" y="3782"/>
                    </a:lnTo>
                    <a:cubicBezTo>
                      <a:pt x="2801" y="4003"/>
                      <a:pt x="3016" y="4095"/>
                      <a:pt x="3244" y="4095"/>
                    </a:cubicBezTo>
                    <a:cubicBezTo>
                      <a:pt x="4104" y="4095"/>
                      <a:pt x="5138" y="2783"/>
                      <a:pt x="4305" y="2157"/>
                    </a:cubicBezTo>
                    <a:lnTo>
                      <a:pt x="2460" y="313"/>
                    </a:lnTo>
                    <a:cubicBezTo>
                      <a:pt x="2295" y="93"/>
                      <a:pt x="2082" y="1"/>
                      <a:pt x="1858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405" name="Google Shape;405;p16"/>
              <p:cNvSpPr/>
              <p:nvPr/>
            </p:nvSpPr>
            <p:spPr>
              <a:xfrm>
                <a:off x="5235114" y="1511087"/>
                <a:ext cx="42898" cy="39166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4733" extrusionOk="0">
                    <a:moveTo>
                      <a:pt x="1600" y="855"/>
                    </a:moveTo>
                    <a:cubicBezTo>
                      <a:pt x="1714" y="855"/>
                      <a:pt x="1832" y="922"/>
                      <a:pt x="1977" y="1043"/>
                    </a:cubicBezTo>
                    <a:lnTo>
                      <a:pt x="2285" y="1395"/>
                    </a:lnTo>
                    <a:cubicBezTo>
                      <a:pt x="2592" y="1702"/>
                      <a:pt x="2548" y="1878"/>
                      <a:pt x="2328" y="2097"/>
                    </a:cubicBezTo>
                    <a:lnTo>
                      <a:pt x="2109" y="2317"/>
                    </a:lnTo>
                    <a:lnTo>
                      <a:pt x="1011" y="1219"/>
                    </a:lnTo>
                    <a:lnTo>
                      <a:pt x="1318" y="999"/>
                    </a:lnTo>
                    <a:cubicBezTo>
                      <a:pt x="1417" y="900"/>
                      <a:pt x="1507" y="855"/>
                      <a:pt x="1600" y="855"/>
                    </a:cubicBezTo>
                    <a:close/>
                    <a:moveTo>
                      <a:pt x="1604" y="0"/>
                    </a:moveTo>
                    <a:cubicBezTo>
                      <a:pt x="1296" y="0"/>
                      <a:pt x="989" y="143"/>
                      <a:pt x="791" y="428"/>
                    </a:cubicBezTo>
                    <a:lnTo>
                      <a:pt x="1" y="1263"/>
                    </a:lnTo>
                    <a:lnTo>
                      <a:pt x="3470" y="4733"/>
                    </a:lnTo>
                    <a:lnTo>
                      <a:pt x="3997" y="4206"/>
                    </a:lnTo>
                    <a:lnTo>
                      <a:pt x="2592" y="2800"/>
                    </a:lnTo>
                    <a:lnTo>
                      <a:pt x="2768" y="2580"/>
                    </a:lnTo>
                    <a:cubicBezTo>
                      <a:pt x="2888" y="2480"/>
                      <a:pt x="3000" y="2425"/>
                      <a:pt x="3119" y="2425"/>
                    </a:cubicBezTo>
                    <a:cubicBezTo>
                      <a:pt x="3260" y="2425"/>
                      <a:pt x="3412" y="2502"/>
                      <a:pt x="3602" y="2668"/>
                    </a:cubicBezTo>
                    <a:lnTo>
                      <a:pt x="4129" y="3239"/>
                    </a:lnTo>
                    <a:cubicBezTo>
                      <a:pt x="4261" y="3371"/>
                      <a:pt x="4437" y="3503"/>
                      <a:pt x="4612" y="3591"/>
                    </a:cubicBezTo>
                    <a:lnTo>
                      <a:pt x="5183" y="3064"/>
                    </a:lnTo>
                    <a:cubicBezTo>
                      <a:pt x="4964" y="2976"/>
                      <a:pt x="4832" y="2844"/>
                      <a:pt x="4700" y="2712"/>
                    </a:cubicBezTo>
                    <a:lnTo>
                      <a:pt x="4129" y="2141"/>
                    </a:lnTo>
                    <a:cubicBezTo>
                      <a:pt x="3866" y="1845"/>
                      <a:pt x="3602" y="1696"/>
                      <a:pt x="3320" y="1696"/>
                    </a:cubicBezTo>
                    <a:cubicBezTo>
                      <a:pt x="3226" y="1696"/>
                      <a:pt x="3130" y="1713"/>
                      <a:pt x="3031" y="1746"/>
                    </a:cubicBezTo>
                    <a:cubicBezTo>
                      <a:pt x="3163" y="1395"/>
                      <a:pt x="3031" y="955"/>
                      <a:pt x="2680" y="692"/>
                    </a:cubicBezTo>
                    <a:lnTo>
                      <a:pt x="2416" y="428"/>
                    </a:lnTo>
                    <a:cubicBezTo>
                      <a:pt x="2219" y="143"/>
                      <a:pt x="1911" y="0"/>
                      <a:pt x="1604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406" name="Google Shape;406;p16"/>
              <p:cNvSpPr/>
              <p:nvPr/>
            </p:nvSpPr>
            <p:spPr>
              <a:xfrm>
                <a:off x="5250380" y="1492461"/>
                <a:ext cx="38173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4613" h="4568" extrusionOk="0">
                    <a:moveTo>
                      <a:pt x="1669" y="0"/>
                    </a:moveTo>
                    <a:lnTo>
                      <a:pt x="0" y="1669"/>
                    </a:lnTo>
                    <a:lnTo>
                      <a:pt x="527" y="2152"/>
                    </a:lnTo>
                    <a:lnTo>
                      <a:pt x="1054" y="1581"/>
                    </a:lnTo>
                    <a:lnTo>
                      <a:pt x="4041" y="4568"/>
                    </a:lnTo>
                    <a:lnTo>
                      <a:pt x="4612" y="4041"/>
                    </a:lnTo>
                    <a:lnTo>
                      <a:pt x="1625" y="1054"/>
                    </a:lnTo>
                    <a:lnTo>
                      <a:pt x="2152" y="483"/>
                    </a:lnTo>
                    <a:lnTo>
                      <a:pt x="1669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407" name="Google Shape;407;p16"/>
              <p:cNvSpPr/>
              <p:nvPr/>
            </p:nvSpPr>
            <p:spPr>
              <a:xfrm>
                <a:off x="5006517" y="1503267"/>
                <a:ext cx="89784" cy="88509"/>
              </a:xfrm>
              <a:custGeom>
                <a:avLst/>
                <a:gdLst/>
                <a:ahLst/>
                <a:cxnLst/>
                <a:rect l="l" t="t" r="r" b="b"/>
                <a:pathLst>
                  <a:path w="10850" h="10696" extrusionOk="0">
                    <a:moveTo>
                      <a:pt x="841" y="1"/>
                    </a:moveTo>
                    <a:cubicBezTo>
                      <a:pt x="638" y="1"/>
                      <a:pt x="440" y="78"/>
                      <a:pt x="308" y="231"/>
                    </a:cubicBezTo>
                    <a:cubicBezTo>
                      <a:pt x="1" y="539"/>
                      <a:pt x="1" y="1022"/>
                      <a:pt x="308" y="1329"/>
                    </a:cubicBezTo>
                    <a:lnTo>
                      <a:pt x="9444" y="10465"/>
                    </a:lnTo>
                    <a:cubicBezTo>
                      <a:pt x="9576" y="10619"/>
                      <a:pt x="9773" y="10696"/>
                      <a:pt x="9977" y="10696"/>
                    </a:cubicBezTo>
                    <a:cubicBezTo>
                      <a:pt x="10180" y="10696"/>
                      <a:pt x="10388" y="10619"/>
                      <a:pt x="10542" y="10465"/>
                    </a:cubicBezTo>
                    <a:cubicBezTo>
                      <a:pt x="10850" y="10158"/>
                      <a:pt x="10850" y="9674"/>
                      <a:pt x="10542" y="9367"/>
                    </a:cubicBezTo>
                    <a:lnTo>
                      <a:pt x="1406" y="231"/>
                    </a:lnTo>
                    <a:cubicBezTo>
                      <a:pt x="1253" y="78"/>
                      <a:pt x="1044" y="1"/>
                      <a:pt x="841" y="1"/>
                    </a:cubicBezTo>
                    <a:close/>
                  </a:path>
                </a:pathLst>
              </a:custGeom>
              <a:solidFill>
                <a:srgbClr val="FDFA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</p:grpSp>
      </p:grpSp>
      <p:grpSp>
        <p:nvGrpSpPr>
          <p:cNvPr id="408" name="Google Shape;408;p16"/>
          <p:cNvGrpSpPr/>
          <p:nvPr/>
        </p:nvGrpSpPr>
        <p:grpSpPr>
          <a:xfrm>
            <a:off x="1875859" y="1882735"/>
            <a:ext cx="477749" cy="672232"/>
            <a:chOff x="2127150" y="1165525"/>
            <a:chExt cx="438262" cy="616670"/>
          </a:xfrm>
        </p:grpSpPr>
        <p:sp>
          <p:nvSpPr>
            <p:cNvPr id="409" name="Google Shape;409;p16"/>
            <p:cNvSpPr/>
            <p:nvPr/>
          </p:nvSpPr>
          <p:spPr>
            <a:xfrm>
              <a:off x="2152294" y="1190308"/>
              <a:ext cx="413118" cy="591887"/>
            </a:xfrm>
            <a:custGeom>
              <a:avLst/>
              <a:gdLst/>
              <a:ahLst/>
              <a:cxnLst/>
              <a:rect l="l" t="t" r="r" b="b"/>
              <a:pathLst>
                <a:path w="45460" h="65132" extrusionOk="0">
                  <a:moveTo>
                    <a:pt x="17169" y="1"/>
                  </a:moveTo>
                  <a:cubicBezTo>
                    <a:pt x="15740" y="1"/>
                    <a:pt x="14330" y="99"/>
                    <a:pt x="13046" y="454"/>
                  </a:cubicBezTo>
                  <a:cubicBezTo>
                    <a:pt x="8039" y="1816"/>
                    <a:pt x="5535" y="7921"/>
                    <a:pt x="7863" y="12138"/>
                  </a:cubicBezTo>
                  <a:lnTo>
                    <a:pt x="7863" y="15168"/>
                  </a:lnTo>
                  <a:cubicBezTo>
                    <a:pt x="4042" y="16047"/>
                    <a:pt x="923" y="18374"/>
                    <a:pt x="308" y="22942"/>
                  </a:cubicBezTo>
                  <a:cubicBezTo>
                    <a:pt x="1" y="25358"/>
                    <a:pt x="177" y="27949"/>
                    <a:pt x="177" y="30365"/>
                  </a:cubicBezTo>
                  <a:lnTo>
                    <a:pt x="177" y="52941"/>
                  </a:lnTo>
                  <a:cubicBezTo>
                    <a:pt x="177" y="54610"/>
                    <a:pt x="89" y="56279"/>
                    <a:pt x="528" y="57904"/>
                  </a:cubicBezTo>
                  <a:cubicBezTo>
                    <a:pt x="1626" y="61813"/>
                    <a:pt x="4876" y="64185"/>
                    <a:pt x="8654" y="64756"/>
                  </a:cubicBezTo>
                  <a:cubicBezTo>
                    <a:pt x="9005" y="64843"/>
                    <a:pt x="9356" y="64887"/>
                    <a:pt x="9708" y="64887"/>
                  </a:cubicBezTo>
                  <a:lnTo>
                    <a:pt x="24158" y="64887"/>
                  </a:lnTo>
                  <a:cubicBezTo>
                    <a:pt x="26390" y="64887"/>
                    <a:pt x="29038" y="65132"/>
                    <a:pt x="31664" y="65132"/>
                  </a:cubicBezTo>
                  <a:cubicBezTo>
                    <a:pt x="34823" y="65132"/>
                    <a:pt x="37950" y="64778"/>
                    <a:pt x="40277" y="63218"/>
                  </a:cubicBezTo>
                  <a:cubicBezTo>
                    <a:pt x="45460" y="59661"/>
                    <a:pt x="44406" y="52765"/>
                    <a:pt x="44406" y="47275"/>
                  </a:cubicBezTo>
                  <a:lnTo>
                    <a:pt x="44406" y="28081"/>
                  </a:lnTo>
                  <a:cubicBezTo>
                    <a:pt x="44406" y="25709"/>
                    <a:pt x="44625" y="23250"/>
                    <a:pt x="43835" y="21010"/>
                  </a:cubicBezTo>
                  <a:cubicBezTo>
                    <a:pt x="42561" y="17496"/>
                    <a:pt x="39926" y="15783"/>
                    <a:pt x="36763" y="15124"/>
                  </a:cubicBezTo>
                  <a:lnTo>
                    <a:pt x="36763" y="12094"/>
                  </a:lnTo>
                  <a:cubicBezTo>
                    <a:pt x="39003" y="8009"/>
                    <a:pt x="36763" y="2036"/>
                    <a:pt x="31888" y="586"/>
                  </a:cubicBezTo>
                  <a:cubicBezTo>
                    <a:pt x="30451" y="136"/>
                    <a:pt x="28846" y="20"/>
                    <a:pt x="27232" y="20"/>
                  </a:cubicBezTo>
                  <a:cubicBezTo>
                    <a:pt x="25542" y="20"/>
                    <a:pt x="23841" y="147"/>
                    <a:pt x="22313" y="147"/>
                  </a:cubicBezTo>
                  <a:cubicBezTo>
                    <a:pt x="20695" y="147"/>
                    <a:pt x="18917" y="1"/>
                    <a:pt x="17169" y="1"/>
                  </a:cubicBezTo>
                  <a:close/>
                </a:path>
              </a:pathLst>
            </a:custGeom>
            <a:solidFill>
              <a:srgbClr val="C0B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2127150" y="1165525"/>
              <a:ext cx="413118" cy="591887"/>
            </a:xfrm>
            <a:custGeom>
              <a:avLst/>
              <a:gdLst/>
              <a:ahLst/>
              <a:cxnLst/>
              <a:rect l="l" t="t" r="r" b="b"/>
              <a:pathLst>
                <a:path w="45460" h="65132" extrusionOk="0">
                  <a:moveTo>
                    <a:pt x="27487" y="1"/>
                  </a:moveTo>
                  <a:cubicBezTo>
                    <a:pt x="25721" y="1"/>
                    <a:pt x="23929" y="151"/>
                    <a:pt x="22313" y="151"/>
                  </a:cubicBezTo>
                  <a:cubicBezTo>
                    <a:pt x="20719" y="151"/>
                    <a:pt x="18952" y="5"/>
                    <a:pt x="17209" y="5"/>
                  </a:cubicBezTo>
                  <a:cubicBezTo>
                    <a:pt x="15783" y="5"/>
                    <a:pt x="14374" y="103"/>
                    <a:pt x="13090" y="458"/>
                  </a:cubicBezTo>
                  <a:cubicBezTo>
                    <a:pt x="8039" y="1820"/>
                    <a:pt x="5535" y="7881"/>
                    <a:pt x="7863" y="12141"/>
                  </a:cubicBezTo>
                  <a:lnTo>
                    <a:pt x="7863" y="15128"/>
                  </a:lnTo>
                  <a:cubicBezTo>
                    <a:pt x="4042" y="16050"/>
                    <a:pt x="967" y="18378"/>
                    <a:pt x="352" y="22946"/>
                  </a:cubicBezTo>
                  <a:cubicBezTo>
                    <a:pt x="1" y="25318"/>
                    <a:pt x="221" y="27909"/>
                    <a:pt x="221" y="30325"/>
                  </a:cubicBezTo>
                  <a:lnTo>
                    <a:pt x="221" y="52945"/>
                  </a:lnTo>
                  <a:cubicBezTo>
                    <a:pt x="221" y="54570"/>
                    <a:pt x="133" y="56283"/>
                    <a:pt x="572" y="57864"/>
                  </a:cubicBezTo>
                  <a:cubicBezTo>
                    <a:pt x="1670" y="61773"/>
                    <a:pt x="4876" y="64145"/>
                    <a:pt x="8697" y="64760"/>
                  </a:cubicBezTo>
                  <a:cubicBezTo>
                    <a:pt x="9049" y="64847"/>
                    <a:pt x="9400" y="64891"/>
                    <a:pt x="9752" y="64891"/>
                  </a:cubicBezTo>
                  <a:lnTo>
                    <a:pt x="24158" y="64891"/>
                  </a:lnTo>
                  <a:cubicBezTo>
                    <a:pt x="26391" y="64891"/>
                    <a:pt x="29025" y="65131"/>
                    <a:pt x="31630" y="65131"/>
                  </a:cubicBezTo>
                  <a:cubicBezTo>
                    <a:pt x="34815" y="65131"/>
                    <a:pt x="37958" y="64773"/>
                    <a:pt x="40277" y="63178"/>
                  </a:cubicBezTo>
                  <a:cubicBezTo>
                    <a:pt x="45460" y="59665"/>
                    <a:pt x="44406" y="52769"/>
                    <a:pt x="44406" y="47279"/>
                  </a:cubicBezTo>
                  <a:lnTo>
                    <a:pt x="44406" y="28041"/>
                  </a:lnTo>
                  <a:cubicBezTo>
                    <a:pt x="44406" y="25713"/>
                    <a:pt x="44625" y="23254"/>
                    <a:pt x="43879" y="21014"/>
                  </a:cubicBezTo>
                  <a:cubicBezTo>
                    <a:pt x="42605" y="17456"/>
                    <a:pt x="39926" y="15787"/>
                    <a:pt x="36763" y="15084"/>
                  </a:cubicBezTo>
                  <a:lnTo>
                    <a:pt x="36763" y="12098"/>
                  </a:lnTo>
                  <a:cubicBezTo>
                    <a:pt x="39003" y="7969"/>
                    <a:pt x="36763" y="2039"/>
                    <a:pt x="31932" y="546"/>
                  </a:cubicBezTo>
                  <a:cubicBezTo>
                    <a:pt x="30559" y="116"/>
                    <a:pt x="29032" y="1"/>
                    <a:pt x="27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2284806" y="1308180"/>
              <a:ext cx="90221" cy="43529"/>
            </a:xfrm>
            <a:custGeom>
              <a:avLst/>
              <a:gdLst/>
              <a:ahLst/>
              <a:cxnLst/>
              <a:rect l="l" t="t" r="r" b="b"/>
              <a:pathLst>
                <a:path w="9928" h="4790" extrusionOk="0">
                  <a:moveTo>
                    <a:pt x="7502" y="1"/>
                  </a:moveTo>
                  <a:cubicBezTo>
                    <a:pt x="7476" y="1"/>
                    <a:pt x="7450" y="1"/>
                    <a:pt x="7424" y="2"/>
                  </a:cubicBezTo>
                  <a:lnTo>
                    <a:pt x="2461" y="2"/>
                  </a:lnTo>
                  <a:cubicBezTo>
                    <a:pt x="1099" y="2"/>
                    <a:pt x="1" y="1100"/>
                    <a:pt x="1" y="2462"/>
                  </a:cubicBezTo>
                  <a:lnTo>
                    <a:pt x="1" y="4790"/>
                  </a:lnTo>
                  <a:lnTo>
                    <a:pt x="2373" y="4790"/>
                  </a:lnTo>
                  <a:lnTo>
                    <a:pt x="2373" y="2462"/>
                  </a:lnTo>
                  <a:cubicBezTo>
                    <a:pt x="2373" y="2418"/>
                    <a:pt x="2417" y="2374"/>
                    <a:pt x="2461" y="2374"/>
                  </a:cubicBezTo>
                  <a:lnTo>
                    <a:pt x="7468" y="2374"/>
                  </a:lnTo>
                  <a:cubicBezTo>
                    <a:pt x="7512" y="2374"/>
                    <a:pt x="7555" y="2418"/>
                    <a:pt x="7555" y="2462"/>
                  </a:cubicBezTo>
                  <a:lnTo>
                    <a:pt x="7555" y="4790"/>
                  </a:lnTo>
                  <a:lnTo>
                    <a:pt x="9927" y="4790"/>
                  </a:lnTo>
                  <a:lnTo>
                    <a:pt x="9927" y="2462"/>
                  </a:lnTo>
                  <a:cubicBezTo>
                    <a:pt x="9927" y="1126"/>
                    <a:pt x="8870" y="1"/>
                    <a:pt x="7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2277627" y="1300610"/>
              <a:ext cx="104579" cy="57887"/>
            </a:xfrm>
            <a:custGeom>
              <a:avLst/>
              <a:gdLst/>
              <a:ahLst/>
              <a:cxnLst/>
              <a:rect l="l" t="t" r="r" b="b"/>
              <a:pathLst>
                <a:path w="11508" h="6370" extrusionOk="0">
                  <a:moveTo>
                    <a:pt x="8258" y="1582"/>
                  </a:moveTo>
                  <a:cubicBezTo>
                    <a:pt x="9180" y="1582"/>
                    <a:pt x="9971" y="2372"/>
                    <a:pt x="9971" y="3295"/>
                  </a:cubicBezTo>
                  <a:lnTo>
                    <a:pt x="9971" y="4832"/>
                  </a:lnTo>
                  <a:lnTo>
                    <a:pt x="9092" y="4832"/>
                  </a:lnTo>
                  <a:lnTo>
                    <a:pt x="9092" y="3295"/>
                  </a:lnTo>
                  <a:cubicBezTo>
                    <a:pt x="9092" y="2812"/>
                    <a:pt x="8741" y="2460"/>
                    <a:pt x="8258" y="2460"/>
                  </a:cubicBezTo>
                  <a:lnTo>
                    <a:pt x="3294" y="2460"/>
                  </a:lnTo>
                  <a:cubicBezTo>
                    <a:pt x="2811" y="2460"/>
                    <a:pt x="2416" y="2812"/>
                    <a:pt x="2416" y="3295"/>
                  </a:cubicBezTo>
                  <a:lnTo>
                    <a:pt x="2416" y="4876"/>
                  </a:lnTo>
                  <a:lnTo>
                    <a:pt x="1582" y="4876"/>
                  </a:lnTo>
                  <a:lnTo>
                    <a:pt x="1582" y="3295"/>
                  </a:lnTo>
                  <a:cubicBezTo>
                    <a:pt x="1582" y="2372"/>
                    <a:pt x="2328" y="1582"/>
                    <a:pt x="3251" y="1582"/>
                  </a:cubicBezTo>
                  <a:close/>
                  <a:moveTo>
                    <a:pt x="3251" y="1"/>
                  </a:moveTo>
                  <a:cubicBezTo>
                    <a:pt x="1450" y="1"/>
                    <a:pt x="0" y="1494"/>
                    <a:pt x="44" y="3295"/>
                  </a:cubicBezTo>
                  <a:lnTo>
                    <a:pt x="44" y="6369"/>
                  </a:lnTo>
                  <a:lnTo>
                    <a:pt x="3953" y="6369"/>
                  </a:lnTo>
                  <a:lnTo>
                    <a:pt x="3953" y="3954"/>
                  </a:lnTo>
                  <a:lnTo>
                    <a:pt x="7555" y="3954"/>
                  </a:lnTo>
                  <a:lnTo>
                    <a:pt x="7555" y="6369"/>
                  </a:lnTo>
                  <a:lnTo>
                    <a:pt x="11508" y="6369"/>
                  </a:lnTo>
                  <a:lnTo>
                    <a:pt x="11508" y="3295"/>
                  </a:lnTo>
                  <a:cubicBezTo>
                    <a:pt x="11508" y="1494"/>
                    <a:pt x="10058" y="1"/>
                    <a:pt x="8258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2173450" y="1343323"/>
              <a:ext cx="312937" cy="367217"/>
            </a:xfrm>
            <a:custGeom>
              <a:avLst/>
              <a:gdLst/>
              <a:ahLst/>
              <a:cxnLst/>
              <a:rect l="l" t="t" r="r" b="b"/>
              <a:pathLst>
                <a:path w="34436" h="40409" extrusionOk="0">
                  <a:moveTo>
                    <a:pt x="4657" y="0"/>
                  </a:moveTo>
                  <a:cubicBezTo>
                    <a:pt x="2065" y="0"/>
                    <a:pt x="1" y="2064"/>
                    <a:pt x="1" y="4656"/>
                  </a:cubicBezTo>
                  <a:lnTo>
                    <a:pt x="1" y="35752"/>
                  </a:lnTo>
                  <a:cubicBezTo>
                    <a:pt x="1" y="38344"/>
                    <a:pt x="2065" y="40408"/>
                    <a:pt x="4657" y="40408"/>
                  </a:cubicBezTo>
                  <a:lnTo>
                    <a:pt x="29824" y="40408"/>
                  </a:lnTo>
                  <a:cubicBezTo>
                    <a:pt x="32371" y="40408"/>
                    <a:pt x="34435" y="38344"/>
                    <a:pt x="34435" y="35752"/>
                  </a:cubicBezTo>
                  <a:lnTo>
                    <a:pt x="34435" y="4656"/>
                  </a:lnTo>
                  <a:cubicBezTo>
                    <a:pt x="34435" y="2064"/>
                    <a:pt x="32371" y="0"/>
                    <a:pt x="29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2166271" y="1336135"/>
              <a:ext cx="327295" cy="381584"/>
            </a:xfrm>
            <a:custGeom>
              <a:avLst/>
              <a:gdLst/>
              <a:ahLst/>
              <a:cxnLst/>
              <a:rect l="l" t="t" r="r" b="b"/>
              <a:pathLst>
                <a:path w="36016" h="41990" extrusionOk="0">
                  <a:moveTo>
                    <a:pt x="30614" y="1582"/>
                  </a:moveTo>
                  <a:cubicBezTo>
                    <a:pt x="32722" y="1582"/>
                    <a:pt x="34435" y="3295"/>
                    <a:pt x="34435" y="5447"/>
                  </a:cubicBezTo>
                  <a:lnTo>
                    <a:pt x="34435" y="36587"/>
                  </a:lnTo>
                  <a:cubicBezTo>
                    <a:pt x="34435" y="38696"/>
                    <a:pt x="32722" y="40408"/>
                    <a:pt x="30614" y="40408"/>
                  </a:cubicBezTo>
                  <a:lnTo>
                    <a:pt x="5403" y="40408"/>
                  </a:lnTo>
                  <a:cubicBezTo>
                    <a:pt x="3294" y="40408"/>
                    <a:pt x="1581" y="38696"/>
                    <a:pt x="1581" y="36587"/>
                  </a:cubicBezTo>
                  <a:lnTo>
                    <a:pt x="1581" y="5447"/>
                  </a:lnTo>
                  <a:cubicBezTo>
                    <a:pt x="1581" y="3295"/>
                    <a:pt x="3294" y="1582"/>
                    <a:pt x="5403" y="1582"/>
                  </a:cubicBezTo>
                  <a:close/>
                  <a:moveTo>
                    <a:pt x="5403" y="1"/>
                  </a:moveTo>
                  <a:cubicBezTo>
                    <a:pt x="2460" y="45"/>
                    <a:pt x="44" y="2460"/>
                    <a:pt x="0" y="5447"/>
                  </a:cubicBezTo>
                  <a:lnTo>
                    <a:pt x="0" y="36587"/>
                  </a:lnTo>
                  <a:cubicBezTo>
                    <a:pt x="44" y="39530"/>
                    <a:pt x="2460" y="41946"/>
                    <a:pt x="5403" y="41990"/>
                  </a:cubicBezTo>
                  <a:lnTo>
                    <a:pt x="30614" y="41990"/>
                  </a:lnTo>
                  <a:cubicBezTo>
                    <a:pt x="33556" y="41990"/>
                    <a:pt x="36016" y="39530"/>
                    <a:pt x="36016" y="36587"/>
                  </a:cubicBezTo>
                  <a:lnTo>
                    <a:pt x="36016" y="5447"/>
                  </a:lnTo>
                  <a:cubicBezTo>
                    <a:pt x="36016" y="2460"/>
                    <a:pt x="33556" y="1"/>
                    <a:pt x="30614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2173450" y="1343323"/>
              <a:ext cx="53098" cy="53089"/>
            </a:xfrm>
            <a:custGeom>
              <a:avLst/>
              <a:gdLst/>
              <a:ahLst/>
              <a:cxnLst/>
              <a:rect l="l" t="t" r="r" b="b"/>
              <a:pathLst>
                <a:path w="5843" h="5842" extrusionOk="0">
                  <a:moveTo>
                    <a:pt x="4613" y="0"/>
                  </a:moveTo>
                  <a:cubicBezTo>
                    <a:pt x="2065" y="0"/>
                    <a:pt x="1" y="2064"/>
                    <a:pt x="1" y="4656"/>
                  </a:cubicBezTo>
                  <a:lnTo>
                    <a:pt x="1" y="5842"/>
                  </a:lnTo>
                  <a:cubicBezTo>
                    <a:pt x="3251" y="5842"/>
                    <a:pt x="5842" y="3250"/>
                    <a:pt x="5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2166671" y="1336135"/>
              <a:ext cx="67057" cy="67466"/>
            </a:xfrm>
            <a:custGeom>
              <a:avLst/>
              <a:gdLst/>
              <a:ahLst/>
              <a:cxnLst/>
              <a:rect l="l" t="t" r="r" b="b"/>
              <a:pathLst>
                <a:path w="7379" h="7424" extrusionOk="0">
                  <a:moveTo>
                    <a:pt x="5754" y="1582"/>
                  </a:moveTo>
                  <a:cubicBezTo>
                    <a:pt x="5403" y="3778"/>
                    <a:pt x="3733" y="5447"/>
                    <a:pt x="1537" y="5798"/>
                  </a:cubicBezTo>
                  <a:lnTo>
                    <a:pt x="1537" y="5447"/>
                  </a:lnTo>
                  <a:cubicBezTo>
                    <a:pt x="1537" y="3295"/>
                    <a:pt x="3250" y="1582"/>
                    <a:pt x="5359" y="1582"/>
                  </a:cubicBezTo>
                  <a:close/>
                  <a:moveTo>
                    <a:pt x="5359" y="1"/>
                  </a:moveTo>
                  <a:cubicBezTo>
                    <a:pt x="2416" y="45"/>
                    <a:pt x="0" y="2460"/>
                    <a:pt x="0" y="5447"/>
                  </a:cubicBezTo>
                  <a:lnTo>
                    <a:pt x="0" y="7423"/>
                  </a:lnTo>
                  <a:lnTo>
                    <a:pt x="747" y="7423"/>
                  </a:lnTo>
                  <a:cubicBezTo>
                    <a:pt x="4392" y="7423"/>
                    <a:pt x="7379" y="4437"/>
                    <a:pt x="7379" y="791"/>
                  </a:cubicBezTo>
                  <a:lnTo>
                    <a:pt x="7379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2433284" y="1343323"/>
              <a:ext cx="53098" cy="53089"/>
            </a:xfrm>
            <a:custGeom>
              <a:avLst/>
              <a:gdLst/>
              <a:ahLst/>
              <a:cxnLst/>
              <a:rect l="l" t="t" r="r" b="b"/>
              <a:pathLst>
                <a:path w="5843" h="5842" extrusionOk="0">
                  <a:moveTo>
                    <a:pt x="1" y="0"/>
                  </a:moveTo>
                  <a:cubicBezTo>
                    <a:pt x="1" y="3250"/>
                    <a:pt x="2636" y="5842"/>
                    <a:pt x="5842" y="5842"/>
                  </a:cubicBezTo>
                  <a:lnTo>
                    <a:pt x="5842" y="4656"/>
                  </a:lnTo>
                  <a:cubicBezTo>
                    <a:pt x="5842" y="2064"/>
                    <a:pt x="3778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2426505" y="1336534"/>
              <a:ext cx="67057" cy="67066"/>
            </a:xfrm>
            <a:custGeom>
              <a:avLst/>
              <a:gdLst/>
              <a:ahLst/>
              <a:cxnLst/>
              <a:rect l="l" t="t" r="r" b="b"/>
              <a:pathLst>
                <a:path w="7379" h="7380" extrusionOk="0">
                  <a:moveTo>
                    <a:pt x="1977" y="1538"/>
                  </a:moveTo>
                  <a:cubicBezTo>
                    <a:pt x="4085" y="1538"/>
                    <a:pt x="5842" y="3251"/>
                    <a:pt x="5842" y="5403"/>
                  </a:cubicBezTo>
                  <a:lnTo>
                    <a:pt x="5842" y="5798"/>
                  </a:lnTo>
                  <a:cubicBezTo>
                    <a:pt x="3646" y="5447"/>
                    <a:pt x="1933" y="3734"/>
                    <a:pt x="1581" y="1538"/>
                  </a:cubicBezTo>
                  <a:close/>
                  <a:moveTo>
                    <a:pt x="0" y="1"/>
                  </a:moveTo>
                  <a:lnTo>
                    <a:pt x="0" y="791"/>
                  </a:lnTo>
                  <a:cubicBezTo>
                    <a:pt x="44" y="4393"/>
                    <a:pt x="2943" y="7335"/>
                    <a:pt x="6588" y="7379"/>
                  </a:cubicBezTo>
                  <a:lnTo>
                    <a:pt x="7379" y="7379"/>
                  </a:lnTo>
                  <a:lnTo>
                    <a:pt x="7379" y="5403"/>
                  </a:lnTo>
                  <a:cubicBezTo>
                    <a:pt x="7335" y="2416"/>
                    <a:pt x="4919" y="1"/>
                    <a:pt x="197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2173450" y="1657460"/>
              <a:ext cx="53098" cy="53098"/>
            </a:xfrm>
            <a:custGeom>
              <a:avLst/>
              <a:gdLst/>
              <a:ahLst/>
              <a:cxnLst/>
              <a:rect l="l" t="t" r="r" b="b"/>
              <a:pathLst>
                <a:path w="5843" h="5843" extrusionOk="0">
                  <a:moveTo>
                    <a:pt x="1" y="0"/>
                  </a:moveTo>
                  <a:lnTo>
                    <a:pt x="1" y="1230"/>
                  </a:lnTo>
                  <a:cubicBezTo>
                    <a:pt x="1" y="3778"/>
                    <a:pt x="2065" y="5842"/>
                    <a:pt x="4613" y="5842"/>
                  </a:cubicBezTo>
                  <a:lnTo>
                    <a:pt x="5842" y="5842"/>
                  </a:lnTo>
                  <a:cubicBezTo>
                    <a:pt x="5842" y="2636"/>
                    <a:pt x="325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2166271" y="1650271"/>
              <a:ext cx="67457" cy="67466"/>
            </a:xfrm>
            <a:custGeom>
              <a:avLst/>
              <a:gdLst/>
              <a:ahLst/>
              <a:cxnLst/>
              <a:rect l="l" t="t" r="r" b="b"/>
              <a:pathLst>
                <a:path w="7423" h="7424" extrusionOk="0">
                  <a:moveTo>
                    <a:pt x="1581" y="1626"/>
                  </a:moveTo>
                  <a:cubicBezTo>
                    <a:pt x="3734" y="1933"/>
                    <a:pt x="5447" y="3646"/>
                    <a:pt x="5798" y="5842"/>
                  </a:cubicBezTo>
                  <a:lnTo>
                    <a:pt x="5403" y="5842"/>
                  </a:lnTo>
                  <a:cubicBezTo>
                    <a:pt x="3294" y="5842"/>
                    <a:pt x="1581" y="4130"/>
                    <a:pt x="1581" y="1977"/>
                  </a:cubicBezTo>
                  <a:lnTo>
                    <a:pt x="1581" y="1626"/>
                  </a:lnTo>
                  <a:close/>
                  <a:moveTo>
                    <a:pt x="0" y="1"/>
                  </a:moveTo>
                  <a:lnTo>
                    <a:pt x="0" y="2021"/>
                  </a:lnTo>
                  <a:cubicBezTo>
                    <a:pt x="44" y="4964"/>
                    <a:pt x="2460" y="7380"/>
                    <a:pt x="5403" y="7424"/>
                  </a:cubicBezTo>
                  <a:lnTo>
                    <a:pt x="7423" y="7424"/>
                  </a:lnTo>
                  <a:lnTo>
                    <a:pt x="7379" y="6589"/>
                  </a:lnTo>
                  <a:cubicBezTo>
                    <a:pt x="7379" y="2988"/>
                    <a:pt x="4436" y="45"/>
                    <a:pt x="791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2433284" y="1657460"/>
              <a:ext cx="53098" cy="53098"/>
            </a:xfrm>
            <a:custGeom>
              <a:avLst/>
              <a:gdLst/>
              <a:ahLst/>
              <a:cxnLst/>
              <a:rect l="l" t="t" r="r" b="b"/>
              <a:pathLst>
                <a:path w="5843" h="5843" extrusionOk="0">
                  <a:moveTo>
                    <a:pt x="5842" y="0"/>
                  </a:moveTo>
                  <a:cubicBezTo>
                    <a:pt x="2636" y="0"/>
                    <a:pt x="1" y="2592"/>
                    <a:pt x="1" y="5842"/>
                  </a:cubicBezTo>
                  <a:lnTo>
                    <a:pt x="1231" y="5842"/>
                  </a:lnTo>
                  <a:cubicBezTo>
                    <a:pt x="3778" y="5842"/>
                    <a:pt x="5842" y="3778"/>
                    <a:pt x="5842" y="1230"/>
                  </a:cubicBezTo>
                  <a:lnTo>
                    <a:pt x="58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2426505" y="1650671"/>
              <a:ext cx="66657" cy="67066"/>
            </a:xfrm>
            <a:custGeom>
              <a:avLst/>
              <a:gdLst/>
              <a:ahLst/>
              <a:cxnLst/>
              <a:rect l="l" t="t" r="r" b="b"/>
              <a:pathLst>
                <a:path w="7335" h="7380" extrusionOk="0">
                  <a:moveTo>
                    <a:pt x="5798" y="1582"/>
                  </a:moveTo>
                  <a:lnTo>
                    <a:pt x="5798" y="1977"/>
                  </a:lnTo>
                  <a:cubicBezTo>
                    <a:pt x="5798" y="4086"/>
                    <a:pt x="4085" y="5798"/>
                    <a:pt x="1977" y="5798"/>
                  </a:cubicBezTo>
                  <a:lnTo>
                    <a:pt x="1581" y="5798"/>
                  </a:lnTo>
                  <a:cubicBezTo>
                    <a:pt x="1889" y="3646"/>
                    <a:pt x="3602" y="1889"/>
                    <a:pt x="5798" y="1582"/>
                  </a:cubicBezTo>
                  <a:close/>
                  <a:moveTo>
                    <a:pt x="6588" y="1"/>
                  </a:moveTo>
                  <a:cubicBezTo>
                    <a:pt x="2943" y="1"/>
                    <a:pt x="0" y="2944"/>
                    <a:pt x="0" y="6589"/>
                  </a:cubicBezTo>
                  <a:lnTo>
                    <a:pt x="0" y="7380"/>
                  </a:lnTo>
                  <a:lnTo>
                    <a:pt x="1977" y="7380"/>
                  </a:lnTo>
                  <a:cubicBezTo>
                    <a:pt x="4919" y="7336"/>
                    <a:pt x="7335" y="4964"/>
                    <a:pt x="7335" y="1977"/>
                  </a:cubicBezTo>
                  <a:lnTo>
                    <a:pt x="7335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2236516" y="1486223"/>
              <a:ext cx="45510" cy="224325"/>
            </a:xfrm>
            <a:custGeom>
              <a:avLst/>
              <a:gdLst/>
              <a:ahLst/>
              <a:cxnLst/>
              <a:rect l="l" t="t" r="r" b="b"/>
              <a:pathLst>
                <a:path w="5008" h="24685" extrusionOk="0">
                  <a:moveTo>
                    <a:pt x="0" y="0"/>
                  </a:moveTo>
                  <a:lnTo>
                    <a:pt x="0" y="24684"/>
                  </a:lnTo>
                  <a:lnTo>
                    <a:pt x="5007" y="24684"/>
                  </a:lnTo>
                  <a:lnTo>
                    <a:pt x="50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2229328" y="1479435"/>
              <a:ext cx="59487" cy="238292"/>
            </a:xfrm>
            <a:custGeom>
              <a:avLst/>
              <a:gdLst/>
              <a:ahLst/>
              <a:cxnLst/>
              <a:rect l="l" t="t" r="r" b="b"/>
              <a:pathLst>
                <a:path w="6546" h="26222" extrusionOk="0">
                  <a:moveTo>
                    <a:pt x="5008" y="1538"/>
                  </a:moveTo>
                  <a:lnTo>
                    <a:pt x="5008" y="24640"/>
                  </a:lnTo>
                  <a:lnTo>
                    <a:pt x="1538" y="24640"/>
                  </a:lnTo>
                  <a:lnTo>
                    <a:pt x="1538" y="1538"/>
                  </a:lnTo>
                  <a:close/>
                  <a:moveTo>
                    <a:pt x="1" y="0"/>
                  </a:moveTo>
                  <a:lnTo>
                    <a:pt x="1" y="26222"/>
                  </a:lnTo>
                  <a:lnTo>
                    <a:pt x="6545" y="26222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2236516" y="1343323"/>
              <a:ext cx="45510" cy="217936"/>
            </a:xfrm>
            <a:custGeom>
              <a:avLst/>
              <a:gdLst/>
              <a:ahLst/>
              <a:cxnLst/>
              <a:rect l="l" t="t" r="r" b="b"/>
              <a:pathLst>
                <a:path w="5008" h="23982" extrusionOk="0">
                  <a:moveTo>
                    <a:pt x="0" y="0"/>
                  </a:moveTo>
                  <a:lnTo>
                    <a:pt x="0" y="21478"/>
                  </a:lnTo>
                  <a:cubicBezTo>
                    <a:pt x="0" y="22839"/>
                    <a:pt x="1098" y="23981"/>
                    <a:pt x="2504" y="23981"/>
                  </a:cubicBezTo>
                  <a:cubicBezTo>
                    <a:pt x="3866" y="23981"/>
                    <a:pt x="5007" y="22839"/>
                    <a:pt x="5007" y="21478"/>
                  </a:cubicBezTo>
                  <a:lnTo>
                    <a:pt x="50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2229328" y="1336135"/>
              <a:ext cx="59487" cy="231913"/>
            </a:xfrm>
            <a:custGeom>
              <a:avLst/>
              <a:gdLst/>
              <a:ahLst/>
              <a:cxnLst/>
              <a:rect l="l" t="t" r="r" b="b"/>
              <a:pathLst>
                <a:path w="6546" h="25520" extrusionOk="0">
                  <a:moveTo>
                    <a:pt x="5008" y="1582"/>
                  </a:moveTo>
                  <a:lnTo>
                    <a:pt x="5008" y="22269"/>
                  </a:lnTo>
                  <a:cubicBezTo>
                    <a:pt x="5008" y="23411"/>
                    <a:pt x="4140" y="23982"/>
                    <a:pt x="3273" y="23982"/>
                  </a:cubicBezTo>
                  <a:cubicBezTo>
                    <a:pt x="2406" y="23982"/>
                    <a:pt x="1538" y="23411"/>
                    <a:pt x="1538" y="22269"/>
                  </a:cubicBezTo>
                  <a:lnTo>
                    <a:pt x="1538" y="1582"/>
                  </a:lnTo>
                  <a:close/>
                  <a:moveTo>
                    <a:pt x="1" y="1"/>
                  </a:moveTo>
                  <a:lnTo>
                    <a:pt x="1" y="22225"/>
                  </a:lnTo>
                  <a:cubicBezTo>
                    <a:pt x="1" y="24070"/>
                    <a:pt x="1450" y="25519"/>
                    <a:pt x="3295" y="25519"/>
                  </a:cubicBezTo>
                  <a:cubicBezTo>
                    <a:pt x="5096" y="25519"/>
                    <a:pt x="6545" y="24070"/>
                    <a:pt x="6545" y="22269"/>
                  </a:cubicBezTo>
                  <a:lnTo>
                    <a:pt x="6545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2227338" y="1456678"/>
              <a:ext cx="63467" cy="77844"/>
            </a:xfrm>
            <a:custGeom>
              <a:avLst/>
              <a:gdLst/>
              <a:ahLst/>
              <a:cxnLst/>
              <a:rect l="l" t="t" r="r" b="b"/>
              <a:pathLst>
                <a:path w="6984" h="8566" extrusionOk="0">
                  <a:moveTo>
                    <a:pt x="3514" y="1933"/>
                  </a:moveTo>
                  <a:cubicBezTo>
                    <a:pt x="4480" y="1933"/>
                    <a:pt x="5227" y="2724"/>
                    <a:pt x="5227" y="3690"/>
                  </a:cubicBezTo>
                  <a:lnTo>
                    <a:pt x="5227" y="5359"/>
                  </a:lnTo>
                  <a:cubicBezTo>
                    <a:pt x="5227" y="6501"/>
                    <a:pt x="4359" y="7072"/>
                    <a:pt x="3492" y="7072"/>
                  </a:cubicBezTo>
                  <a:cubicBezTo>
                    <a:pt x="2625" y="7072"/>
                    <a:pt x="1757" y="6501"/>
                    <a:pt x="1757" y="5359"/>
                  </a:cubicBezTo>
                  <a:lnTo>
                    <a:pt x="1757" y="3690"/>
                  </a:lnTo>
                  <a:cubicBezTo>
                    <a:pt x="1757" y="2724"/>
                    <a:pt x="2548" y="1933"/>
                    <a:pt x="3514" y="1933"/>
                  </a:cubicBezTo>
                  <a:close/>
                  <a:moveTo>
                    <a:pt x="3470" y="1"/>
                  </a:moveTo>
                  <a:cubicBezTo>
                    <a:pt x="1494" y="1"/>
                    <a:pt x="0" y="1714"/>
                    <a:pt x="220" y="3690"/>
                  </a:cubicBezTo>
                  <a:lnTo>
                    <a:pt x="220" y="5272"/>
                  </a:lnTo>
                  <a:cubicBezTo>
                    <a:pt x="220" y="7116"/>
                    <a:pt x="1669" y="8566"/>
                    <a:pt x="3514" y="8566"/>
                  </a:cubicBezTo>
                  <a:cubicBezTo>
                    <a:pt x="5271" y="8566"/>
                    <a:pt x="6720" y="7116"/>
                    <a:pt x="6764" y="5359"/>
                  </a:cubicBezTo>
                  <a:lnTo>
                    <a:pt x="6764" y="3690"/>
                  </a:lnTo>
                  <a:cubicBezTo>
                    <a:pt x="6984" y="1714"/>
                    <a:pt x="5447" y="1"/>
                    <a:pt x="3470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2254073" y="1485024"/>
              <a:ext cx="9996" cy="54689"/>
            </a:xfrm>
            <a:custGeom>
              <a:avLst/>
              <a:gdLst/>
              <a:ahLst/>
              <a:cxnLst/>
              <a:rect l="l" t="t" r="r" b="b"/>
              <a:pathLst>
                <a:path w="1100" h="6018" extrusionOk="0">
                  <a:moveTo>
                    <a:pt x="572" y="0"/>
                  </a:moveTo>
                  <a:cubicBezTo>
                    <a:pt x="265" y="0"/>
                    <a:pt x="1" y="220"/>
                    <a:pt x="1" y="527"/>
                  </a:cubicBezTo>
                  <a:lnTo>
                    <a:pt x="1" y="5491"/>
                  </a:lnTo>
                  <a:cubicBezTo>
                    <a:pt x="1" y="5798"/>
                    <a:pt x="265" y="6018"/>
                    <a:pt x="572" y="6018"/>
                  </a:cubicBezTo>
                  <a:cubicBezTo>
                    <a:pt x="879" y="6018"/>
                    <a:pt x="1099" y="5798"/>
                    <a:pt x="1099" y="5491"/>
                  </a:cubicBezTo>
                  <a:lnTo>
                    <a:pt x="1099" y="527"/>
                  </a:lnTo>
                  <a:cubicBezTo>
                    <a:pt x="1099" y="220"/>
                    <a:pt x="879" y="0"/>
                    <a:pt x="572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2377806" y="1550085"/>
              <a:ext cx="45510" cy="160467"/>
            </a:xfrm>
            <a:custGeom>
              <a:avLst/>
              <a:gdLst/>
              <a:ahLst/>
              <a:cxnLst/>
              <a:rect l="l" t="t" r="r" b="b"/>
              <a:pathLst>
                <a:path w="5008" h="17658" extrusionOk="0">
                  <a:moveTo>
                    <a:pt x="1" y="1"/>
                  </a:moveTo>
                  <a:lnTo>
                    <a:pt x="1" y="17657"/>
                  </a:lnTo>
                  <a:lnTo>
                    <a:pt x="5008" y="17657"/>
                  </a:lnTo>
                  <a:lnTo>
                    <a:pt x="50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2371018" y="1543296"/>
              <a:ext cx="59487" cy="174435"/>
            </a:xfrm>
            <a:custGeom>
              <a:avLst/>
              <a:gdLst/>
              <a:ahLst/>
              <a:cxnLst/>
              <a:rect l="l" t="t" r="r" b="b"/>
              <a:pathLst>
                <a:path w="6546" h="19195" extrusionOk="0">
                  <a:moveTo>
                    <a:pt x="5008" y="1538"/>
                  </a:moveTo>
                  <a:lnTo>
                    <a:pt x="5008" y="17613"/>
                  </a:lnTo>
                  <a:lnTo>
                    <a:pt x="1538" y="17613"/>
                  </a:lnTo>
                  <a:lnTo>
                    <a:pt x="1538" y="1538"/>
                  </a:lnTo>
                  <a:close/>
                  <a:moveTo>
                    <a:pt x="1" y="1"/>
                  </a:moveTo>
                  <a:lnTo>
                    <a:pt x="1" y="19195"/>
                  </a:lnTo>
                  <a:lnTo>
                    <a:pt x="6545" y="19195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2377806" y="1343323"/>
              <a:ext cx="45510" cy="281794"/>
            </a:xfrm>
            <a:custGeom>
              <a:avLst/>
              <a:gdLst/>
              <a:ahLst/>
              <a:cxnLst/>
              <a:rect l="l" t="t" r="r" b="b"/>
              <a:pathLst>
                <a:path w="5008" h="31009" extrusionOk="0">
                  <a:moveTo>
                    <a:pt x="1" y="0"/>
                  </a:moveTo>
                  <a:lnTo>
                    <a:pt x="1" y="28505"/>
                  </a:lnTo>
                  <a:cubicBezTo>
                    <a:pt x="1" y="29867"/>
                    <a:pt x="1143" y="31009"/>
                    <a:pt x="2504" y="31009"/>
                  </a:cubicBezTo>
                  <a:cubicBezTo>
                    <a:pt x="3910" y="31009"/>
                    <a:pt x="5008" y="29867"/>
                    <a:pt x="5008" y="28505"/>
                  </a:cubicBez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2370627" y="1336135"/>
              <a:ext cx="59878" cy="295771"/>
            </a:xfrm>
            <a:custGeom>
              <a:avLst/>
              <a:gdLst/>
              <a:ahLst/>
              <a:cxnLst/>
              <a:rect l="l" t="t" r="r" b="b"/>
              <a:pathLst>
                <a:path w="6589" h="32547" extrusionOk="0">
                  <a:moveTo>
                    <a:pt x="5051" y="1582"/>
                  </a:moveTo>
                  <a:lnTo>
                    <a:pt x="5051" y="29296"/>
                  </a:lnTo>
                  <a:cubicBezTo>
                    <a:pt x="5117" y="30504"/>
                    <a:pt x="4217" y="31108"/>
                    <a:pt x="3316" y="31108"/>
                  </a:cubicBezTo>
                  <a:cubicBezTo>
                    <a:pt x="2416" y="31108"/>
                    <a:pt x="1515" y="30504"/>
                    <a:pt x="1581" y="29296"/>
                  </a:cubicBezTo>
                  <a:lnTo>
                    <a:pt x="1581" y="1582"/>
                  </a:lnTo>
                  <a:close/>
                  <a:moveTo>
                    <a:pt x="0" y="1"/>
                  </a:moveTo>
                  <a:lnTo>
                    <a:pt x="0" y="29252"/>
                  </a:lnTo>
                  <a:cubicBezTo>
                    <a:pt x="0" y="31097"/>
                    <a:pt x="1493" y="32547"/>
                    <a:pt x="3294" y="32547"/>
                  </a:cubicBezTo>
                  <a:cubicBezTo>
                    <a:pt x="5095" y="32547"/>
                    <a:pt x="6588" y="31097"/>
                    <a:pt x="6588" y="29296"/>
                  </a:cubicBezTo>
                  <a:lnTo>
                    <a:pt x="6588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2370627" y="1527038"/>
              <a:ext cx="59878" cy="71355"/>
            </a:xfrm>
            <a:custGeom>
              <a:avLst/>
              <a:gdLst/>
              <a:ahLst/>
              <a:cxnLst/>
              <a:rect l="l" t="t" r="r" b="b"/>
              <a:pathLst>
                <a:path w="6589" h="7852" extrusionOk="0">
                  <a:moveTo>
                    <a:pt x="3294" y="1219"/>
                  </a:moveTo>
                  <a:cubicBezTo>
                    <a:pt x="4260" y="1219"/>
                    <a:pt x="5051" y="2010"/>
                    <a:pt x="5051" y="2976"/>
                  </a:cubicBezTo>
                  <a:lnTo>
                    <a:pt x="5051" y="4601"/>
                  </a:lnTo>
                  <a:cubicBezTo>
                    <a:pt x="5117" y="5831"/>
                    <a:pt x="4217" y="6446"/>
                    <a:pt x="3316" y="6446"/>
                  </a:cubicBezTo>
                  <a:cubicBezTo>
                    <a:pt x="2416" y="6446"/>
                    <a:pt x="1515" y="5831"/>
                    <a:pt x="1581" y="4601"/>
                  </a:cubicBezTo>
                  <a:lnTo>
                    <a:pt x="1581" y="2976"/>
                  </a:lnTo>
                  <a:cubicBezTo>
                    <a:pt x="1581" y="2010"/>
                    <a:pt x="2372" y="1219"/>
                    <a:pt x="3294" y="1219"/>
                  </a:cubicBezTo>
                  <a:close/>
                  <a:moveTo>
                    <a:pt x="3289" y="0"/>
                  </a:moveTo>
                  <a:cubicBezTo>
                    <a:pt x="1757" y="0"/>
                    <a:pt x="220" y="977"/>
                    <a:pt x="0" y="2932"/>
                  </a:cubicBezTo>
                  <a:lnTo>
                    <a:pt x="0" y="4557"/>
                  </a:lnTo>
                  <a:cubicBezTo>
                    <a:pt x="0" y="6402"/>
                    <a:pt x="1493" y="7851"/>
                    <a:pt x="3294" y="7851"/>
                  </a:cubicBezTo>
                  <a:cubicBezTo>
                    <a:pt x="5095" y="7851"/>
                    <a:pt x="6588" y="6358"/>
                    <a:pt x="6544" y="4557"/>
                  </a:cubicBezTo>
                  <a:lnTo>
                    <a:pt x="6544" y="2932"/>
                  </a:lnTo>
                  <a:cubicBezTo>
                    <a:pt x="6347" y="977"/>
                    <a:pt x="4820" y="0"/>
                    <a:pt x="3289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2395772" y="1548885"/>
              <a:ext cx="9987" cy="54698"/>
            </a:xfrm>
            <a:custGeom>
              <a:avLst/>
              <a:gdLst/>
              <a:ahLst/>
              <a:cxnLst/>
              <a:rect l="l" t="t" r="r" b="b"/>
              <a:pathLst>
                <a:path w="1099" h="6019" extrusionOk="0">
                  <a:moveTo>
                    <a:pt x="527" y="1"/>
                  </a:moveTo>
                  <a:cubicBezTo>
                    <a:pt x="220" y="1"/>
                    <a:pt x="0" y="220"/>
                    <a:pt x="0" y="528"/>
                  </a:cubicBezTo>
                  <a:lnTo>
                    <a:pt x="0" y="5491"/>
                  </a:lnTo>
                  <a:cubicBezTo>
                    <a:pt x="0" y="5798"/>
                    <a:pt x="220" y="6018"/>
                    <a:pt x="527" y="6018"/>
                  </a:cubicBezTo>
                  <a:cubicBezTo>
                    <a:pt x="835" y="6018"/>
                    <a:pt x="1098" y="5798"/>
                    <a:pt x="1098" y="5491"/>
                  </a:cubicBezTo>
                  <a:lnTo>
                    <a:pt x="1098" y="528"/>
                  </a:lnTo>
                  <a:cubicBezTo>
                    <a:pt x="1098" y="220"/>
                    <a:pt x="835" y="1"/>
                    <a:pt x="52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2242904" y="1245927"/>
              <a:ext cx="17166" cy="97400"/>
            </a:xfrm>
            <a:custGeom>
              <a:avLst/>
              <a:gdLst/>
              <a:ahLst/>
              <a:cxnLst/>
              <a:rect l="l" t="t" r="r" b="b"/>
              <a:pathLst>
                <a:path w="1889" h="10718" extrusionOk="0">
                  <a:moveTo>
                    <a:pt x="0" y="0"/>
                  </a:moveTo>
                  <a:lnTo>
                    <a:pt x="0" y="10717"/>
                  </a:lnTo>
                  <a:lnTo>
                    <a:pt x="1889" y="10717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2236116" y="1238738"/>
              <a:ext cx="31143" cy="111767"/>
            </a:xfrm>
            <a:custGeom>
              <a:avLst/>
              <a:gdLst/>
              <a:ahLst/>
              <a:cxnLst/>
              <a:rect l="l" t="t" r="r" b="b"/>
              <a:pathLst>
                <a:path w="3427" h="12299" extrusionOk="0">
                  <a:moveTo>
                    <a:pt x="1845" y="1538"/>
                  </a:moveTo>
                  <a:lnTo>
                    <a:pt x="1845" y="10762"/>
                  </a:lnTo>
                  <a:lnTo>
                    <a:pt x="1538" y="10762"/>
                  </a:lnTo>
                  <a:lnTo>
                    <a:pt x="1538" y="1538"/>
                  </a:lnTo>
                  <a:close/>
                  <a:moveTo>
                    <a:pt x="1" y="1"/>
                  </a:moveTo>
                  <a:lnTo>
                    <a:pt x="1" y="12299"/>
                  </a:lnTo>
                  <a:lnTo>
                    <a:pt x="3426" y="12299"/>
                  </a:lnTo>
                  <a:lnTo>
                    <a:pt x="3426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2399761" y="1245927"/>
              <a:ext cx="17166" cy="97400"/>
            </a:xfrm>
            <a:custGeom>
              <a:avLst/>
              <a:gdLst/>
              <a:ahLst/>
              <a:cxnLst/>
              <a:rect l="l" t="t" r="r" b="b"/>
              <a:pathLst>
                <a:path w="1889" h="10718" extrusionOk="0">
                  <a:moveTo>
                    <a:pt x="0" y="0"/>
                  </a:moveTo>
                  <a:lnTo>
                    <a:pt x="0" y="10717"/>
                  </a:lnTo>
                  <a:lnTo>
                    <a:pt x="1889" y="10717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2392973" y="1238738"/>
              <a:ext cx="31143" cy="111767"/>
            </a:xfrm>
            <a:custGeom>
              <a:avLst/>
              <a:gdLst/>
              <a:ahLst/>
              <a:cxnLst/>
              <a:rect l="l" t="t" r="r" b="b"/>
              <a:pathLst>
                <a:path w="3427" h="12299" extrusionOk="0">
                  <a:moveTo>
                    <a:pt x="1889" y="1538"/>
                  </a:moveTo>
                  <a:lnTo>
                    <a:pt x="1889" y="10718"/>
                  </a:lnTo>
                  <a:lnTo>
                    <a:pt x="1538" y="10718"/>
                  </a:lnTo>
                  <a:lnTo>
                    <a:pt x="1538" y="1538"/>
                  </a:lnTo>
                  <a:close/>
                  <a:moveTo>
                    <a:pt x="1" y="1"/>
                  </a:moveTo>
                  <a:lnTo>
                    <a:pt x="1" y="12299"/>
                  </a:lnTo>
                  <a:lnTo>
                    <a:pt x="3427" y="12299"/>
                  </a:lnTo>
                  <a:lnTo>
                    <a:pt x="3427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2234917" y="1210802"/>
              <a:ext cx="190001" cy="47500"/>
            </a:xfrm>
            <a:custGeom>
              <a:avLst/>
              <a:gdLst/>
              <a:ahLst/>
              <a:cxnLst/>
              <a:rect l="l" t="t" r="r" b="b"/>
              <a:pathLst>
                <a:path w="20908" h="5227" extrusionOk="0">
                  <a:moveTo>
                    <a:pt x="3427" y="0"/>
                  </a:moveTo>
                  <a:cubicBezTo>
                    <a:pt x="1538" y="0"/>
                    <a:pt x="1" y="1537"/>
                    <a:pt x="1" y="3426"/>
                  </a:cubicBezTo>
                  <a:lnTo>
                    <a:pt x="1" y="4480"/>
                  </a:lnTo>
                  <a:cubicBezTo>
                    <a:pt x="1" y="4876"/>
                    <a:pt x="352" y="5227"/>
                    <a:pt x="791" y="5227"/>
                  </a:cubicBezTo>
                  <a:lnTo>
                    <a:pt x="2504" y="5227"/>
                  </a:lnTo>
                  <a:cubicBezTo>
                    <a:pt x="2943" y="5227"/>
                    <a:pt x="3295" y="4876"/>
                    <a:pt x="3295" y="4480"/>
                  </a:cubicBezTo>
                  <a:lnTo>
                    <a:pt x="3295" y="3426"/>
                  </a:lnTo>
                  <a:cubicBezTo>
                    <a:pt x="3295" y="3382"/>
                    <a:pt x="3339" y="3294"/>
                    <a:pt x="3427" y="3294"/>
                  </a:cubicBezTo>
                  <a:lnTo>
                    <a:pt x="17525" y="3294"/>
                  </a:lnTo>
                  <a:cubicBezTo>
                    <a:pt x="17569" y="3294"/>
                    <a:pt x="17613" y="3382"/>
                    <a:pt x="17613" y="3426"/>
                  </a:cubicBezTo>
                  <a:lnTo>
                    <a:pt x="17613" y="4480"/>
                  </a:lnTo>
                  <a:cubicBezTo>
                    <a:pt x="17613" y="4876"/>
                    <a:pt x="17965" y="5227"/>
                    <a:pt x="18404" y="5227"/>
                  </a:cubicBezTo>
                  <a:lnTo>
                    <a:pt x="20161" y="5227"/>
                  </a:lnTo>
                  <a:cubicBezTo>
                    <a:pt x="20556" y="5227"/>
                    <a:pt x="20907" y="4876"/>
                    <a:pt x="20907" y="4436"/>
                  </a:cubicBezTo>
                  <a:lnTo>
                    <a:pt x="20907" y="3426"/>
                  </a:lnTo>
                  <a:cubicBezTo>
                    <a:pt x="20907" y="1537"/>
                    <a:pt x="19370" y="0"/>
                    <a:pt x="17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2228137" y="1204013"/>
              <a:ext cx="203960" cy="61477"/>
            </a:xfrm>
            <a:custGeom>
              <a:avLst/>
              <a:gdLst/>
              <a:ahLst/>
              <a:cxnLst/>
              <a:rect l="l" t="t" r="r" b="b"/>
              <a:pathLst>
                <a:path w="22444" h="6765" extrusionOk="0">
                  <a:moveTo>
                    <a:pt x="18271" y="1538"/>
                  </a:moveTo>
                  <a:cubicBezTo>
                    <a:pt x="19721" y="1538"/>
                    <a:pt x="20907" y="2724"/>
                    <a:pt x="20907" y="4173"/>
                  </a:cubicBezTo>
                  <a:lnTo>
                    <a:pt x="20907" y="5227"/>
                  </a:lnTo>
                  <a:lnTo>
                    <a:pt x="19150" y="5227"/>
                  </a:lnTo>
                  <a:lnTo>
                    <a:pt x="19150" y="4173"/>
                  </a:lnTo>
                  <a:cubicBezTo>
                    <a:pt x="19150" y="3690"/>
                    <a:pt x="18755" y="3295"/>
                    <a:pt x="18271" y="3295"/>
                  </a:cubicBezTo>
                  <a:lnTo>
                    <a:pt x="4173" y="3295"/>
                  </a:lnTo>
                  <a:cubicBezTo>
                    <a:pt x="3646" y="3295"/>
                    <a:pt x="3250" y="3690"/>
                    <a:pt x="3250" y="4173"/>
                  </a:cubicBezTo>
                  <a:lnTo>
                    <a:pt x="3250" y="5227"/>
                  </a:lnTo>
                  <a:lnTo>
                    <a:pt x="1537" y="5227"/>
                  </a:lnTo>
                  <a:lnTo>
                    <a:pt x="1537" y="4173"/>
                  </a:lnTo>
                  <a:cubicBezTo>
                    <a:pt x="1537" y="2724"/>
                    <a:pt x="2679" y="1538"/>
                    <a:pt x="4173" y="1538"/>
                  </a:cubicBezTo>
                  <a:close/>
                  <a:moveTo>
                    <a:pt x="4173" y="1"/>
                  </a:moveTo>
                  <a:cubicBezTo>
                    <a:pt x="1845" y="1"/>
                    <a:pt x="0" y="1889"/>
                    <a:pt x="0" y="4173"/>
                  </a:cubicBezTo>
                  <a:lnTo>
                    <a:pt x="0" y="5227"/>
                  </a:lnTo>
                  <a:cubicBezTo>
                    <a:pt x="0" y="6062"/>
                    <a:pt x="659" y="6764"/>
                    <a:pt x="1537" y="6764"/>
                  </a:cubicBezTo>
                  <a:lnTo>
                    <a:pt x="3250" y="6764"/>
                  </a:lnTo>
                  <a:cubicBezTo>
                    <a:pt x="4129" y="6764"/>
                    <a:pt x="4831" y="6062"/>
                    <a:pt x="4831" y="5227"/>
                  </a:cubicBezTo>
                  <a:lnTo>
                    <a:pt x="4831" y="4832"/>
                  </a:lnTo>
                  <a:lnTo>
                    <a:pt x="17613" y="4832"/>
                  </a:lnTo>
                  <a:lnTo>
                    <a:pt x="17613" y="5227"/>
                  </a:lnTo>
                  <a:cubicBezTo>
                    <a:pt x="17613" y="6062"/>
                    <a:pt x="18271" y="6764"/>
                    <a:pt x="19150" y="6764"/>
                  </a:cubicBezTo>
                  <a:lnTo>
                    <a:pt x="20907" y="6764"/>
                  </a:lnTo>
                  <a:cubicBezTo>
                    <a:pt x="21741" y="6764"/>
                    <a:pt x="22444" y="6062"/>
                    <a:pt x="22444" y="5227"/>
                  </a:cubicBezTo>
                  <a:lnTo>
                    <a:pt x="22444" y="4173"/>
                  </a:lnTo>
                  <a:cubicBezTo>
                    <a:pt x="22444" y="1889"/>
                    <a:pt x="20555" y="1"/>
                    <a:pt x="18271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2192633" y="1416736"/>
              <a:ext cx="14358" cy="103816"/>
            </a:xfrm>
            <a:custGeom>
              <a:avLst/>
              <a:gdLst/>
              <a:ahLst/>
              <a:cxnLst/>
              <a:rect l="l" t="t" r="r" b="b"/>
              <a:pathLst>
                <a:path w="1580" h="11424" extrusionOk="0">
                  <a:moveTo>
                    <a:pt x="715" y="0"/>
                  </a:moveTo>
                  <a:cubicBezTo>
                    <a:pt x="311" y="0"/>
                    <a:pt x="1" y="336"/>
                    <a:pt x="42" y="750"/>
                  </a:cubicBezTo>
                  <a:lnTo>
                    <a:pt x="42" y="10677"/>
                  </a:lnTo>
                  <a:cubicBezTo>
                    <a:pt x="42" y="11072"/>
                    <a:pt x="349" y="11423"/>
                    <a:pt x="789" y="11423"/>
                  </a:cubicBezTo>
                  <a:cubicBezTo>
                    <a:pt x="1228" y="11423"/>
                    <a:pt x="1579" y="11072"/>
                    <a:pt x="1579" y="10677"/>
                  </a:cubicBezTo>
                  <a:lnTo>
                    <a:pt x="1579" y="750"/>
                  </a:lnTo>
                  <a:cubicBezTo>
                    <a:pt x="1579" y="336"/>
                    <a:pt x="1267" y="0"/>
                    <a:pt x="863" y="0"/>
                  </a:cubicBezTo>
                  <a:cubicBezTo>
                    <a:pt x="838" y="0"/>
                    <a:pt x="814" y="1"/>
                    <a:pt x="789" y="4"/>
                  </a:cubicBezTo>
                  <a:cubicBezTo>
                    <a:pt x="764" y="1"/>
                    <a:pt x="739" y="0"/>
                    <a:pt x="715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2193006" y="1538107"/>
              <a:ext cx="13986" cy="41921"/>
            </a:xfrm>
            <a:custGeom>
              <a:avLst/>
              <a:gdLst/>
              <a:ahLst/>
              <a:cxnLst/>
              <a:rect l="l" t="t" r="r" b="b"/>
              <a:pathLst>
                <a:path w="1539" h="4613" extrusionOk="0">
                  <a:moveTo>
                    <a:pt x="748" y="1"/>
                  </a:moveTo>
                  <a:cubicBezTo>
                    <a:pt x="308" y="1"/>
                    <a:pt x="1" y="352"/>
                    <a:pt x="1" y="792"/>
                  </a:cubicBezTo>
                  <a:lnTo>
                    <a:pt x="1" y="3866"/>
                  </a:lnTo>
                  <a:cubicBezTo>
                    <a:pt x="1" y="4261"/>
                    <a:pt x="308" y="4613"/>
                    <a:pt x="748" y="4613"/>
                  </a:cubicBezTo>
                  <a:cubicBezTo>
                    <a:pt x="1187" y="4613"/>
                    <a:pt x="1538" y="4261"/>
                    <a:pt x="1538" y="3822"/>
                  </a:cubicBezTo>
                  <a:lnTo>
                    <a:pt x="1538" y="792"/>
                  </a:lnTo>
                  <a:cubicBezTo>
                    <a:pt x="1494" y="352"/>
                    <a:pt x="1187" y="1"/>
                    <a:pt x="748" y="1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2309160" y="1358491"/>
              <a:ext cx="41512" cy="13977"/>
            </a:xfrm>
            <a:custGeom>
              <a:avLst/>
              <a:gdLst/>
              <a:ahLst/>
              <a:cxnLst/>
              <a:rect l="l" t="t" r="r" b="b"/>
              <a:pathLst>
                <a:path w="4568" h="1538" extrusionOk="0">
                  <a:moveTo>
                    <a:pt x="791" y="0"/>
                  </a:moveTo>
                  <a:cubicBezTo>
                    <a:pt x="352" y="0"/>
                    <a:pt x="0" y="352"/>
                    <a:pt x="0" y="791"/>
                  </a:cubicBezTo>
                  <a:cubicBezTo>
                    <a:pt x="0" y="1186"/>
                    <a:pt x="352" y="1537"/>
                    <a:pt x="791" y="1537"/>
                  </a:cubicBezTo>
                  <a:lnTo>
                    <a:pt x="3821" y="1537"/>
                  </a:lnTo>
                  <a:cubicBezTo>
                    <a:pt x="4217" y="1537"/>
                    <a:pt x="4568" y="1186"/>
                    <a:pt x="4568" y="791"/>
                  </a:cubicBezTo>
                  <a:cubicBezTo>
                    <a:pt x="4568" y="352"/>
                    <a:pt x="4217" y="0"/>
                    <a:pt x="3821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</p:grpSp>
      <p:grpSp>
        <p:nvGrpSpPr>
          <p:cNvPr id="446" name="Google Shape;446;p16"/>
          <p:cNvGrpSpPr/>
          <p:nvPr/>
        </p:nvGrpSpPr>
        <p:grpSpPr>
          <a:xfrm>
            <a:off x="6574072" y="741879"/>
            <a:ext cx="617733" cy="593588"/>
            <a:chOff x="6256718" y="405594"/>
            <a:chExt cx="1534358" cy="1191704"/>
          </a:xfrm>
        </p:grpSpPr>
        <p:sp>
          <p:nvSpPr>
            <p:cNvPr id="447" name="Google Shape;447;p16"/>
            <p:cNvSpPr/>
            <p:nvPr/>
          </p:nvSpPr>
          <p:spPr>
            <a:xfrm>
              <a:off x="6807617" y="417543"/>
              <a:ext cx="584320" cy="414447"/>
            </a:xfrm>
            <a:custGeom>
              <a:avLst/>
              <a:gdLst/>
              <a:ahLst/>
              <a:cxnLst/>
              <a:rect l="l" t="t" r="r" b="b"/>
              <a:pathLst>
                <a:path w="16872" h="11967" extrusionOk="0">
                  <a:moveTo>
                    <a:pt x="9906" y="11895"/>
                  </a:moveTo>
                  <a:cubicBezTo>
                    <a:pt x="9359" y="11967"/>
                    <a:pt x="8858" y="11800"/>
                    <a:pt x="8358" y="11764"/>
                  </a:cubicBezTo>
                  <a:cubicBezTo>
                    <a:pt x="7965" y="11717"/>
                    <a:pt x="7549" y="11645"/>
                    <a:pt x="7144" y="11586"/>
                  </a:cubicBezTo>
                  <a:cubicBezTo>
                    <a:pt x="7013" y="11562"/>
                    <a:pt x="6882" y="11538"/>
                    <a:pt x="6751" y="11502"/>
                  </a:cubicBezTo>
                  <a:cubicBezTo>
                    <a:pt x="6322" y="11431"/>
                    <a:pt x="5894" y="11383"/>
                    <a:pt x="5477" y="11300"/>
                  </a:cubicBezTo>
                  <a:cubicBezTo>
                    <a:pt x="5060" y="11205"/>
                    <a:pt x="4644" y="11086"/>
                    <a:pt x="4227" y="10967"/>
                  </a:cubicBezTo>
                  <a:cubicBezTo>
                    <a:pt x="4132" y="10943"/>
                    <a:pt x="4048" y="10883"/>
                    <a:pt x="3953" y="10871"/>
                  </a:cubicBezTo>
                  <a:cubicBezTo>
                    <a:pt x="3465" y="10824"/>
                    <a:pt x="3024" y="10645"/>
                    <a:pt x="2548" y="10538"/>
                  </a:cubicBezTo>
                  <a:cubicBezTo>
                    <a:pt x="2286" y="10490"/>
                    <a:pt x="2024" y="10514"/>
                    <a:pt x="1750" y="10466"/>
                  </a:cubicBezTo>
                  <a:cubicBezTo>
                    <a:pt x="1215" y="10371"/>
                    <a:pt x="679" y="10276"/>
                    <a:pt x="167" y="10169"/>
                  </a:cubicBezTo>
                  <a:cubicBezTo>
                    <a:pt x="119" y="10157"/>
                    <a:pt x="72" y="10121"/>
                    <a:pt x="24" y="10097"/>
                  </a:cubicBezTo>
                  <a:cubicBezTo>
                    <a:pt x="0" y="9954"/>
                    <a:pt x="72" y="9895"/>
                    <a:pt x="167" y="9871"/>
                  </a:cubicBezTo>
                  <a:cubicBezTo>
                    <a:pt x="596" y="9752"/>
                    <a:pt x="905" y="9419"/>
                    <a:pt x="1298" y="9240"/>
                  </a:cubicBezTo>
                  <a:cubicBezTo>
                    <a:pt x="1477" y="9157"/>
                    <a:pt x="1655" y="9038"/>
                    <a:pt x="1834" y="8942"/>
                  </a:cubicBezTo>
                  <a:cubicBezTo>
                    <a:pt x="2036" y="8847"/>
                    <a:pt x="2227" y="8740"/>
                    <a:pt x="2405" y="8609"/>
                  </a:cubicBezTo>
                  <a:cubicBezTo>
                    <a:pt x="2608" y="8454"/>
                    <a:pt x="2822" y="8371"/>
                    <a:pt x="3036" y="8228"/>
                  </a:cubicBezTo>
                  <a:cubicBezTo>
                    <a:pt x="3536" y="7919"/>
                    <a:pt x="4060" y="7621"/>
                    <a:pt x="4536" y="7252"/>
                  </a:cubicBezTo>
                  <a:cubicBezTo>
                    <a:pt x="5060" y="6847"/>
                    <a:pt x="5596" y="6478"/>
                    <a:pt x="6144" y="6109"/>
                  </a:cubicBezTo>
                  <a:cubicBezTo>
                    <a:pt x="6894" y="5585"/>
                    <a:pt x="7680" y="5097"/>
                    <a:pt x="8466" y="4632"/>
                  </a:cubicBezTo>
                  <a:cubicBezTo>
                    <a:pt x="8573" y="4573"/>
                    <a:pt x="8692" y="4537"/>
                    <a:pt x="8763" y="4466"/>
                  </a:cubicBezTo>
                  <a:cubicBezTo>
                    <a:pt x="9168" y="4049"/>
                    <a:pt x="9704" y="3847"/>
                    <a:pt x="10168" y="3549"/>
                  </a:cubicBezTo>
                  <a:cubicBezTo>
                    <a:pt x="10549" y="3287"/>
                    <a:pt x="10918" y="2989"/>
                    <a:pt x="11323" y="2751"/>
                  </a:cubicBezTo>
                  <a:cubicBezTo>
                    <a:pt x="11752" y="2501"/>
                    <a:pt x="12133" y="2132"/>
                    <a:pt x="12633" y="1977"/>
                  </a:cubicBezTo>
                  <a:cubicBezTo>
                    <a:pt x="12704" y="1965"/>
                    <a:pt x="12764" y="1906"/>
                    <a:pt x="12823" y="1858"/>
                  </a:cubicBezTo>
                  <a:cubicBezTo>
                    <a:pt x="13430" y="1489"/>
                    <a:pt x="14014" y="1084"/>
                    <a:pt x="14657" y="751"/>
                  </a:cubicBezTo>
                  <a:cubicBezTo>
                    <a:pt x="15252" y="430"/>
                    <a:pt x="15836" y="60"/>
                    <a:pt x="16550" y="1"/>
                  </a:cubicBezTo>
                  <a:cubicBezTo>
                    <a:pt x="16812" y="239"/>
                    <a:pt x="16871" y="513"/>
                    <a:pt x="16764" y="870"/>
                  </a:cubicBezTo>
                  <a:cubicBezTo>
                    <a:pt x="16586" y="1465"/>
                    <a:pt x="16240" y="1942"/>
                    <a:pt x="15907" y="2442"/>
                  </a:cubicBezTo>
                  <a:cubicBezTo>
                    <a:pt x="15490" y="3085"/>
                    <a:pt x="15074" y="3739"/>
                    <a:pt x="14669" y="4394"/>
                  </a:cubicBezTo>
                  <a:cubicBezTo>
                    <a:pt x="14657" y="4406"/>
                    <a:pt x="14657" y="4442"/>
                    <a:pt x="14645" y="4442"/>
                  </a:cubicBezTo>
                  <a:cubicBezTo>
                    <a:pt x="14300" y="4751"/>
                    <a:pt x="14121" y="5168"/>
                    <a:pt x="13859" y="5525"/>
                  </a:cubicBezTo>
                  <a:cubicBezTo>
                    <a:pt x="13561" y="5906"/>
                    <a:pt x="13299" y="6323"/>
                    <a:pt x="13049" y="6740"/>
                  </a:cubicBezTo>
                  <a:cubicBezTo>
                    <a:pt x="12811" y="7145"/>
                    <a:pt x="12537" y="7538"/>
                    <a:pt x="12287" y="7919"/>
                  </a:cubicBezTo>
                  <a:cubicBezTo>
                    <a:pt x="11692" y="8823"/>
                    <a:pt x="11097" y="9752"/>
                    <a:pt x="10561" y="10693"/>
                  </a:cubicBezTo>
                  <a:cubicBezTo>
                    <a:pt x="10430" y="10931"/>
                    <a:pt x="10168" y="11121"/>
                    <a:pt x="10263" y="11443"/>
                  </a:cubicBezTo>
                  <a:cubicBezTo>
                    <a:pt x="10121" y="11609"/>
                    <a:pt x="10013" y="11740"/>
                    <a:pt x="9906" y="1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7177076" y="1194419"/>
              <a:ext cx="25178" cy="76711"/>
            </a:xfrm>
            <a:custGeom>
              <a:avLst/>
              <a:gdLst/>
              <a:ahLst/>
              <a:cxnLst/>
              <a:rect l="l" t="t" r="r" b="b"/>
              <a:pathLst>
                <a:path w="727" h="2215" extrusionOk="0">
                  <a:moveTo>
                    <a:pt x="524" y="2215"/>
                  </a:moveTo>
                  <a:cubicBezTo>
                    <a:pt x="298" y="1905"/>
                    <a:pt x="393" y="1512"/>
                    <a:pt x="286" y="1179"/>
                  </a:cubicBezTo>
                  <a:cubicBezTo>
                    <a:pt x="179" y="822"/>
                    <a:pt x="107" y="465"/>
                    <a:pt x="0" y="60"/>
                  </a:cubicBezTo>
                  <a:cubicBezTo>
                    <a:pt x="72" y="48"/>
                    <a:pt x="155" y="0"/>
                    <a:pt x="215" y="12"/>
                  </a:cubicBezTo>
                  <a:cubicBezTo>
                    <a:pt x="405" y="60"/>
                    <a:pt x="548" y="167"/>
                    <a:pt x="643" y="346"/>
                  </a:cubicBezTo>
                  <a:cubicBezTo>
                    <a:pt x="691" y="441"/>
                    <a:pt x="726" y="548"/>
                    <a:pt x="726" y="667"/>
                  </a:cubicBezTo>
                  <a:cubicBezTo>
                    <a:pt x="726" y="1131"/>
                    <a:pt x="703" y="1584"/>
                    <a:pt x="691" y="2048"/>
                  </a:cubicBezTo>
                  <a:cubicBezTo>
                    <a:pt x="691" y="2108"/>
                    <a:pt x="667" y="2203"/>
                    <a:pt x="524" y="2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7220367" y="1360170"/>
              <a:ext cx="13645" cy="49524"/>
            </a:xfrm>
            <a:custGeom>
              <a:avLst/>
              <a:gdLst/>
              <a:ahLst/>
              <a:cxnLst/>
              <a:rect l="l" t="t" r="r" b="b"/>
              <a:pathLst>
                <a:path w="394" h="1430" extrusionOk="0">
                  <a:moveTo>
                    <a:pt x="358" y="1429"/>
                  </a:moveTo>
                  <a:cubicBezTo>
                    <a:pt x="155" y="929"/>
                    <a:pt x="12" y="501"/>
                    <a:pt x="0" y="1"/>
                  </a:cubicBezTo>
                  <a:cubicBezTo>
                    <a:pt x="334" y="334"/>
                    <a:pt x="393" y="524"/>
                    <a:pt x="358" y="1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7224904" y="706620"/>
              <a:ext cx="21888" cy="36295"/>
            </a:xfrm>
            <a:custGeom>
              <a:avLst/>
              <a:gdLst/>
              <a:ahLst/>
              <a:cxnLst/>
              <a:rect l="l" t="t" r="r" b="b"/>
              <a:pathLst>
                <a:path w="632" h="1048" extrusionOk="0">
                  <a:moveTo>
                    <a:pt x="0" y="1048"/>
                  </a:moveTo>
                  <a:cubicBezTo>
                    <a:pt x="107" y="643"/>
                    <a:pt x="346" y="334"/>
                    <a:pt x="596" y="0"/>
                  </a:cubicBezTo>
                  <a:cubicBezTo>
                    <a:pt x="596" y="84"/>
                    <a:pt x="631" y="167"/>
                    <a:pt x="596" y="226"/>
                  </a:cubicBezTo>
                  <a:cubicBezTo>
                    <a:pt x="453" y="524"/>
                    <a:pt x="358" y="881"/>
                    <a:pt x="0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7319728" y="577960"/>
              <a:ext cx="10355" cy="12398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298" y="24"/>
                  </a:moveTo>
                  <a:cubicBezTo>
                    <a:pt x="298" y="191"/>
                    <a:pt x="263" y="322"/>
                    <a:pt x="1" y="358"/>
                  </a:cubicBezTo>
                  <a:cubicBezTo>
                    <a:pt x="60" y="262"/>
                    <a:pt x="72" y="203"/>
                    <a:pt x="120" y="143"/>
                  </a:cubicBezTo>
                  <a:cubicBezTo>
                    <a:pt x="167" y="84"/>
                    <a:pt x="227" y="48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7329633" y="566428"/>
              <a:ext cx="8693" cy="12398"/>
            </a:xfrm>
            <a:custGeom>
              <a:avLst/>
              <a:gdLst/>
              <a:ahLst/>
              <a:cxnLst/>
              <a:rect l="l" t="t" r="r" b="b"/>
              <a:pathLst>
                <a:path w="251" h="358" extrusionOk="0">
                  <a:moveTo>
                    <a:pt x="1" y="333"/>
                  </a:moveTo>
                  <a:cubicBezTo>
                    <a:pt x="48" y="238"/>
                    <a:pt x="108" y="155"/>
                    <a:pt x="179" y="0"/>
                  </a:cubicBezTo>
                  <a:cubicBezTo>
                    <a:pt x="251" y="226"/>
                    <a:pt x="179" y="322"/>
                    <a:pt x="36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6256718" y="405594"/>
              <a:ext cx="1534358" cy="1191704"/>
            </a:xfrm>
            <a:custGeom>
              <a:avLst/>
              <a:gdLst/>
              <a:ahLst/>
              <a:cxnLst/>
              <a:rect l="l" t="t" r="r" b="b"/>
              <a:pathLst>
                <a:path w="44304" h="34410" extrusionOk="0">
                  <a:moveTo>
                    <a:pt x="27599" y="26909"/>
                  </a:moveTo>
                  <a:cubicBezTo>
                    <a:pt x="27647" y="26944"/>
                    <a:pt x="27682" y="26968"/>
                    <a:pt x="27718" y="26968"/>
                  </a:cubicBezTo>
                  <a:cubicBezTo>
                    <a:pt x="28433" y="27135"/>
                    <a:pt x="28623" y="27694"/>
                    <a:pt x="28754" y="28314"/>
                  </a:cubicBezTo>
                  <a:cubicBezTo>
                    <a:pt x="28778" y="28492"/>
                    <a:pt x="28790" y="28683"/>
                    <a:pt x="28814" y="28873"/>
                  </a:cubicBezTo>
                  <a:cubicBezTo>
                    <a:pt x="28873" y="29349"/>
                    <a:pt x="28814" y="29814"/>
                    <a:pt x="28635" y="30266"/>
                  </a:cubicBezTo>
                  <a:cubicBezTo>
                    <a:pt x="28587" y="30361"/>
                    <a:pt x="28552" y="30481"/>
                    <a:pt x="28587" y="30588"/>
                  </a:cubicBezTo>
                  <a:cubicBezTo>
                    <a:pt x="28671" y="30945"/>
                    <a:pt x="28718" y="31314"/>
                    <a:pt x="28814" y="31695"/>
                  </a:cubicBezTo>
                  <a:cubicBezTo>
                    <a:pt x="28968" y="32302"/>
                    <a:pt x="29016" y="32909"/>
                    <a:pt x="28956" y="33529"/>
                  </a:cubicBezTo>
                  <a:cubicBezTo>
                    <a:pt x="28909" y="33933"/>
                    <a:pt x="28647" y="34207"/>
                    <a:pt x="28314" y="34410"/>
                  </a:cubicBezTo>
                  <a:cubicBezTo>
                    <a:pt x="27682" y="34231"/>
                    <a:pt x="27159" y="33910"/>
                    <a:pt x="26706" y="33433"/>
                  </a:cubicBezTo>
                  <a:cubicBezTo>
                    <a:pt x="26278" y="32981"/>
                    <a:pt x="25873" y="32517"/>
                    <a:pt x="25432" y="32100"/>
                  </a:cubicBezTo>
                  <a:cubicBezTo>
                    <a:pt x="24765" y="31469"/>
                    <a:pt x="24146" y="30778"/>
                    <a:pt x="23551" y="30076"/>
                  </a:cubicBezTo>
                  <a:cubicBezTo>
                    <a:pt x="22896" y="29302"/>
                    <a:pt x="22301" y="28504"/>
                    <a:pt x="21646" y="27718"/>
                  </a:cubicBezTo>
                  <a:cubicBezTo>
                    <a:pt x="21456" y="27492"/>
                    <a:pt x="21205" y="27373"/>
                    <a:pt x="21027" y="27147"/>
                  </a:cubicBezTo>
                  <a:cubicBezTo>
                    <a:pt x="20860" y="26944"/>
                    <a:pt x="20789" y="26659"/>
                    <a:pt x="20610" y="26480"/>
                  </a:cubicBezTo>
                  <a:cubicBezTo>
                    <a:pt x="20158" y="26016"/>
                    <a:pt x="19824" y="25480"/>
                    <a:pt x="19431" y="24980"/>
                  </a:cubicBezTo>
                  <a:cubicBezTo>
                    <a:pt x="19408" y="24944"/>
                    <a:pt x="19384" y="24920"/>
                    <a:pt x="19372" y="24885"/>
                  </a:cubicBezTo>
                  <a:cubicBezTo>
                    <a:pt x="19241" y="24647"/>
                    <a:pt x="18943" y="24539"/>
                    <a:pt x="18836" y="24242"/>
                  </a:cubicBezTo>
                  <a:cubicBezTo>
                    <a:pt x="18753" y="23992"/>
                    <a:pt x="18598" y="23742"/>
                    <a:pt x="18431" y="23515"/>
                  </a:cubicBezTo>
                  <a:cubicBezTo>
                    <a:pt x="18253" y="23277"/>
                    <a:pt x="18050" y="23075"/>
                    <a:pt x="17860" y="22837"/>
                  </a:cubicBezTo>
                  <a:cubicBezTo>
                    <a:pt x="17753" y="22718"/>
                    <a:pt x="17657" y="22611"/>
                    <a:pt x="17586" y="22480"/>
                  </a:cubicBezTo>
                  <a:cubicBezTo>
                    <a:pt x="17300" y="21956"/>
                    <a:pt x="16884" y="21551"/>
                    <a:pt x="16491" y="21134"/>
                  </a:cubicBezTo>
                  <a:cubicBezTo>
                    <a:pt x="16217" y="20848"/>
                    <a:pt x="15979" y="20539"/>
                    <a:pt x="15729" y="20229"/>
                  </a:cubicBezTo>
                  <a:cubicBezTo>
                    <a:pt x="15383" y="19813"/>
                    <a:pt x="15014" y="19408"/>
                    <a:pt x="14776" y="18908"/>
                  </a:cubicBezTo>
                  <a:cubicBezTo>
                    <a:pt x="14740" y="18848"/>
                    <a:pt x="14669" y="18801"/>
                    <a:pt x="14598" y="18789"/>
                  </a:cubicBezTo>
                  <a:cubicBezTo>
                    <a:pt x="14359" y="18705"/>
                    <a:pt x="14121" y="18646"/>
                    <a:pt x="13883" y="18610"/>
                  </a:cubicBezTo>
                  <a:cubicBezTo>
                    <a:pt x="13216" y="18491"/>
                    <a:pt x="12538" y="18396"/>
                    <a:pt x="11883" y="18277"/>
                  </a:cubicBezTo>
                  <a:cubicBezTo>
                    <a:pt x="11371" y="18193"/>
                    <a:pt x="10859" y="18074"/>
                    <a:pt x="10335" y="17979"/>
                  </a:cubicBezTo>
                  <a:cubicBezTo>
                    <a:pt x="9728" y="17860"/>
                    <a:pt x="9121" y="17777"/>
                    <a:pt x="8513" y="17658"/>
                  </a:cubicBezTo>
                  <a:cubicBezTo>
                    <a:pt x="8037" y="17562"/>
                    <a:pt x="7537" y="17455"/>
                    <a:pt x="7085" y="17324"/>
                  </a:cubicBezTo>
                  <a:cubicBezTo>
                    <a:pt x="6442" y="17134"/>
                    <a:pt x="5787" y="17062"/>
                    <a:pt x="5144" y="16907"/>
                  </a:cubicBezTo>
                  <a:cubicBezTo>
                    <a:pt x="5037" y="16884"/>
                    <a:pt x="4906" y="16884"/>
                    <a:pt x="4822" y="16836"/>
                  </a:cubicBezTo>
                  <a:cubicBezTo>
                    <a:pt x="4299" y="16586"/>
                    <a:pt x="3775" y="16312"/>
                    <a:pt x="3251" y="16062"/>
                  </a:cubicBezTo>
                  <a:cubicBezTo>
                    <a:pt x="2584" y="15729"/>
                    <a:pt x="2096" y="15169"/>
                    <a:pt x="1513" y="14717"/>
                  </a:cubicBezTo>
                  <a:cubicBezTo>
                    <a:pt x="1310" y="14574"/>
                    <a:pt x="1155" y="14336"/>
                    <a:pt x="1012" y="14121"/>
                  </a:cubicBezTo>
                  <a:cubicBezTo>
                    <a:pt x="679" y="13633"/>
                    <a:pt x="310" y="13157"/>
                    <a:pt x="143" y="12562"/>
                  </a:cubicBezTo>
                  <a:cubicBezTo>
                    <a:pt x="0" y="12038"/>
                    <a:pt x="60" y="11585"/>
                    <a:pt x="417" y="11133"/>
                  </a:cubicBezTo>
                  <a:cubicBezTo>
                    <a:pt x="691" y="10788"/>
                    <a:pt x="1024" y="10526"/>
                    <a:pt x="1453" y="10407"/>
                  </a:cubicBezTo>
                  <a:cubicBezTo>
                    <a:pt x="1822" y="10299"/>
                    <a:pt x="2203" y="10180"/>
                    <a:pt x="2596" y="10169"/>
                  </a:cubicBezTo>
                  <a:cubicBezTo>
                    <a:pt x="3298" y="10133"/>
                    <a:pt x="3989" y="10049"/>
                    <a:pt x="4668" y="9990"/>
                  </a:cubicBezTo>
                  <a:cubicBezTo>
                    <a:pt x="4906" y="9978"/>
                    <a:pt x="5156" y="9954"/>
                    <a:pt x="5394" y="9954"/>
                  </a:cubicBezTo>
                  <a:cubicBezTo>
                    <a:pt x="5715" y="9942"/>
                    <a:pt x="6037" y="9942"/>
                    <a:pt x="6346" y="9942"/>
                  </a:cubicBezTo>
                  <a:cubicBezTo>
                    <a:pt x="6585" y="9942"/>
                    <a:pt x="6847" y="9954"/>
                    <a:pt x="7085" y="9954"/>
                  </a:cubicBezTo>
                  <a:cubicBezTo>
                    <a:pt x="7537" y="9954"/>
                    <a:pt x="8013" y="9954"/>
                    <a:pt x="8478" y="9978"/>
                  </a:cubicBezTo>
                  <a:cubicBezTo>
                    <a:pt x="8942" y="9990"/>
                    <a:pt x="9418" y="10038"/>
                    <a:pt x="9883" y="10061"/>
                  </a:cubicBezTo>
                  <a:cubicBezTo>
                    <a:pt x="9954" y="10061"/>
                    <a:pt x="10026" y="10061"/>
                    <a:pt x="10097" y="10049"/>
                  </a:cubicBezTo>
                  <a:cubicBezTo>
                    <a:pt x="10180" y="10038"/>
                    <a:pt x="10264" y="9990"/>
                    <a:pt x="10323" y="10014"/>
                  </a:cubicBezTo>
                  <a:cubicBezTo>
                    <a:pt x="10776" y="10192"/>
                    <a:pt x="11252" y="10073"/>
                    <a:pt x="11704" y="10180"/>
                  </a:cubicBezTo>
                  <a:cubicBezTo>
                    <a:pt x="12121" y="10276"/>
                    <a:pt x="12573" y="10276"/>
                    <a:pt x="13002" y="10311"/>
                  </a:cubicBezTo>
                  <a:cubicBezTo>
                    <a:pt x="13240" y="10347"/>
                    <a:pt x="13490" y="10335"/>
                    <a:pt x="13728" y="10395"/>
                  </a:cubicBezTo>
                  <a:cubicBezTo>
                    <a:pt x="14288" y="10514"/>
                    <a:pt x="14788" y="10347"/>
                    <a:pt x="15252" y="10109"/>
                  </a:cubicBezTo>
                  <a:cubicBezTo>
                    <a:pt x="15562" y="9942"/>
                    <a:pt x="15848" y="9716"/>
                    <a:pt x="16145" y="9514"/>
                  </a:cubicBezTo>
                  <a:cubicBezTo>
                    <a:pt x="16753" y="9097"/>
                    <a:pt x="17360" y="8704"/>
                    <a:pt x="18050" y="8430"/>
                  </a:cubicBezTo>
                  <a:cubicBezTo>
                    <a:pt x="18157" y="8383"/>
                    <a:pt x="18253" y="8323"/>
                    <a:pt x="18336" y="8252"/>
                  </a:cubicBezTo>
                  <a:cubicBezTo>
                    <a:pt x="18753" y="7835"/>
                    <a:pt x="19253" y="7549"/>
                    <a:pt x="19777" y="7263"/>
                  </a:cubicBezTo>
                  <a:cubicBezTo>
                    <a:pt x="20039" y="7121"/>
                    <a:pt x="20265" y="6859"/>
                    <a:pt x="20503" y="6656"/>
                  </a:cubicBezTo>
                  <a:cubicBezTo>
                    <a:pt x="20658" y="6501"/>
                    <a:pt x="20801" y="6370"/>
                    <a:pt x="21015" y="6311"/>
                  </a:cubicBezTo>
                  <a:cubicBezTo>
                    <a:pt x="21134" y="6263"/>
                    <a:pt x="21229" y="6180"/>
                    <a:pt x="21336" y="6109"/>
                  </a:cubicBezTo>
                  <a:cubicBezTo>
                    <a:pt x="21563" y="5954"/>
                    <a:pt x="21741" y="5763"/>
                    <a:pt x="22003" y="5692"/>
                  </a:cubicBezTo>
                  <a:cubicBezTo>
                    <a:pt x="22408" y="5251"/>
                    <a:pt x="23039" y="5132"/>
                    <a:pt x="23420" y="4680"/>
                  </a:cubicBezTo>
                  <a:cubicBezTo>
                    <a:pt x="23480" y="4585"/>
                    <a:pt x="23599" y="4525"/>
                    <a:pt x="23706" y="4501"/>
                  </a:cubicBezTo>
                  <a:cubicBezTo>
                    <a:pt x="23992" y="4442"/>
                    <a:pt x="24230" y="4275"/>
                    <a:pt x="24468" y="4120"/>
                  </a:cubicBezTo>
                  <a:cubicBezTo>
                    <a:pt x="24980" y="3787"/>
                    <a:pt x="25551" y="3513"/>
                    <a:pt x="26039" y="3144"/>
                  </a:cubicBezTo>
                  <a:cubicBezTo>
                    <a:pt x="26516" y="2775"/>
                    <a:pt x="27051" y="2501"/>
                    <a:pt x="27563" y="2191"/>
                  </a:cubicBezTo>
                  <a:cubicBezTo>
                    <a:pt x="28040" y="1894"/>
                    <a:pt x="28516" y="1560"/>
                    <a:pt x="29064" y="1417"/>
                  </a:cubicBezTo>
                  <a:cubicBezTo>
                    <a:pt x="29206" y="1370"/>
                    <a:pt x="29349" y="1310"/>
                    <a:pt x="29468" y="1227"/>
                  </a:cubicBezTo>
                  <a:cubicBezTo>
                    <a:pt x="29968" y="870"/>
                    <a:pt x="30564" y="667"/>
                    <a:pt x="31100" y="358"/>
                  </a:cubicBezTo>
                  <a:cubicBezTo>
                    <a:pt x="31588" y="60"/>
                    <a:pt x="32124" y="48"/>
                    <a:pt x="32683" y="1"/>
                  </a:cubicBezTo>
                  <a:cubicBezTo>
                    <a:pt x="32743" y="1"/>
                    <a:pt x="32826" y="48"/>
                    <a:pt x="32874" y="108"/>
                  </a:cubicBezTo>
                  <a:cubicBezTo>
                    <a:pt x="33076" y="453"/>
                    <a:pt x="33231" y="786"/>
                    <a:pt x="33076" y="1227"/>
                  </a:cubicBezTo>
                  <a:cubicBezTo>
                    <a:pt x="32874" y="1798"/>
                    <a:pt x="32647" y="2370"/>
                    <a:pt x="32290" y="2894"/>
                  </a:cubicBezTo>
                  <a:cubicBezTo>
                    <a:pt x="32004" y="3287"/>
                    <a:pt x="31814" y="3739"/>
                    <a:pt x="31564" y="4204"/>
                  </a:cubicBezTo>
                  <a:cubicBezTo>
                    <a:pt x="31588" y="4346"/>
                    <a:pt x="31647" y="4537"/>
                    <a:pt x="31683" y="4715"/>
                  </a:cubicBezTo>
                  <a:cubicBezTo>
                    <a:pt x="31731" y="4954"/>
                    <a:pt x="31695" y="5168"/>
                    <a:pt x="31528" y="5358"/>
                  </a:cubicBezTo>
                  <a:cubicBezTo>
                    <a:pt x="31254" y="5692"/>
                    <a:pt x="30981" y="6025"/>
                    <a:pt x="30695" y="6359"/>
                  </a:cubicBezTo>
                  <a:cubicBezTo>
                    <a:pt x="30504" y="6585"/>
                    <a:pt x="30242" y="6668"/>
                    <a:pt x="29909" y="6656"/>
                  </a:cubicBezTo>
                  <a:cubicBezTo>
                    <a:pt x="29611" y="7085"/>
                    <a:pt x="29326" y="7537"/>
                    <a:pt x="29028" y="7978"/>
                  </a:cubicBezTo>
                  <a:cubicBezTo>
                    <a:pt x="29076" y="8216"/>
                    <a:pt x="29123" y="8454"/>
                    <a:pt x="29147" y="8692"/>
                  </a:cubicBezTo>
                  <a:cubicBezTo>
                    <a:pt x="29171" y="8752"/>
                    <a:pt x="29147" y="8811"/>
                    <a:pt x="29147" y="8859"/>
                  </a:cubicBezTo>
                  <a:cubicBezTo>
                    <a:pt x="29028" y="9347"/>
                    <a:pt x="28992" y="9871"/>
                    <a:pt x="28516" y="10180"/>
                  </a:cubicBezTo>
                  <a:cubicBezTo>
                    <a:pt x="28480" y="10192"/>
                    <a:pt x="28468" y="10240"/>
                    <a:pt x="28433" y="10276"/>
                  </a:cubicBezTo>
                  <a:cubicBezTo>
                    <a:pt x="28242" y="10585"/>
                    <a:pt x="27944" y="10716"/>
                    <a:pt x="27587" y="10752"/>
                  </a:cubicBezTo>
                  <a:cubicBezTo>
                    <a:pt x="27504" y="10764"/>
                    <a:pt x="27409" y="10764"/>
                    <a:pt x="27301" y="10776"/>
                  </a:cubicBezTo>
                  <a:cubicBezTo>
                    <a:pt x="27087" y="11061"/>
                    <a:pt x="26920" y="11347"/>
                    <a:pt x="26849" y="11681"/>
                  </a:cubicBezTo>
                  <a:cubicBezTo>
                    <a:pt x="26801" y="11919"/>
                    <a:pt x="26682" y="12145"/>
                    <a:pt x="26587" y="12395"/>
                  </a:cubicBezTo>
                  <a:cubicBezTo>
                    <a:pt x="26635" y="12431"/>
                    <a:pt x="26706" y="12490"/>
                    <a:pt x="26790" y="12502"/>
                  </a:cubicBezTo>
                  <a:cubicBezTo>
                    <a:pt x="27159" y="12550"/>
                    <a:pt x="27528" y="12621"/>
                    <a:pt x="27885" y="12693"/>
                  </a:cubicBezTo>
                  <a:cubicBezTo>
                    <a:pt x="28278" y="12776"/>
                    <a:pt x="28659" y="12812"/>
                    <a:pt x="29052" y="12871"/>
                  </a:cubicBezTo>
                  <a:cubicBezTo>
                    <a:pt x="29718" y="12966"/>
                    <a:pt x="30385" y="13038"/>
                    <a:pt x="31040" y="13205"/>
                  </a:cubicBezTo>
                  <a:cubicBezTo>
                    <a:pt x="31433" y="13288"/>
                    <a:pt x="31814" y="13347"/>
                    <a:pt x="32207" y="13431"/>
                  </a:cubicBezTo>
                  <a:cubicBezTo>
                    <a:pt x="32457" y="13467"/>
                    <a:pt x="32719" y="13526"/>
                    <a:pt x="32981" y="13574"/>
                  </a:cubicBezTo>
                  <a:cubicBezTo>
                    <a:pt x="33290" y="13633"/>
                    <a:pt x="33600" y="13693"/>
                    <a:pt x="33933" y="13693"/>
                  </a:cubicBezTo>
                  <a:cubicBezTo>
                    <a:pt x="34362" y="13693"/>
                    <a:pt x="34791" y="13752"/>
                    <a:pt x="35219" y="13812"/>
                  </a:cubicBezTo>
                  <a:cubicBezTo>
                    <a:pt x="35457" y="13848"/>
                    <a:pt x="35672" y="13812"/>
                    <a:pt x="35862" y="13681"/>
                  </a:cubicBezTo>
                  <a:cubicBezTo>
                    <a:pt x="36398" y="13312"/>
                    <a:pt x="36946" y="12931"/>
                    <a:pt x="37481" y="12550"/>
                  </a:cubicBezTo>
                  <a:cubicBezTo>
                    <a:pt x="37767" y="12359"/>
                    <a:pt x="38053" y="12157"/>
                    <a:pt x="38303" y="11943"/>
                  </a:cubicBezTo>
                  <a:cubicBezTo>
                    <a:pt x="38791" y="11502"/>
                    <a:pt x="39267" y="11050"/>
                    <a:pt x="39744" y="10597"/>
                  </a:cubicBezTo>
                  <a:cubicBezTo>
                    <a:pt x="39970" y="10395"/>
                    <a:pt x="40184" y="10169"/>
                    <a:pt x="40458" y="10061"/>
                  </a:cubicBezTo>
                  <a:cubicBezTo>
                    <a:pt x="40565" y="10014"/>
                    <a:pt x="40672" y="9954"/>
                    <a:pt x="40744" y="9871"/>
                  </a:cubicBezTo>
                  <a:cubicBezTo>
                    <a:pt x="40958" y="9633"/>
                    <a:pt x="41208" y="9645"/>
                    <a:pt x="41470" y="9716"/>
                  </a:cubicBezTo>
                  <a:cubicBezTo>
                    <a:pt x="41625" y="9764"/>
                    <a:pt x="41756" y="9823"/>
                    <a:pt x="41910" y="9835"/>
                  </a:cubicBezTo>
                  <a:cubicBezTo>
                    <a:pt x="42172" y="9859"/>
                    <a:pt x="42327" y="10014"/>
                    <a:pt x="42422" y="10216"/>
                  </a:cubicBezTo>
                  <a:cubicBezTo>
                    <a:pt x="42625" y="10597"/>
                    <a:pt x="42649" y="11002"/>
                    <a:pt x="42518" y="11419"/>
                  </a:cubicBezTo>
                  <a:cubicBezTo>
                    <a:pt x="42303" y="12038"/>
                    <a:pt x="42101" y="12657"/>
                    <a:pt x="42030" y="13324"/>
                  </a:cubicBezTo>
                  <a:cubicBezTo>
                    <a:pt x="41970" y="13871"/>
                    <a:pt x="41815" y="14419"/>
                    <a:pt x="41684" y="14979"/>
                  </a:cubicBezTo>
                  <a:cubicBezTo>
                    <a:pt x="41553" y="15491"/>
                    <a:pt x="41398" y="16026"/>
                    <a:pt x="41256" y="16586"/>
                  </a:cubicBezTo>
                  <a:cubicBezTo>
                    <a:pt x="41387" y="16622"/>
                    <a:pt x="41506" y="16681"/>
                    <a:pt x="41625" y="16705"/>
                  </a:cubicBezTo>
                  <a:cubicBezTo>
                    <a:pt x="41934" y="16741"/>
                    <a:pt x="42268" y="16776"/>
                    <a:pt x="42577" y="16800"/>
                  </a:cubicBezTo>
                  <a:cubicBezTo>
                    <a:pt x="43006" y="16848"/>
                    <a:pt x="43423" y="16967"/>
                    <a:pt x="43827" y="17146"/>
                  </a:cubicBezTo>
                  <a:cubicBezTo>
                    <a:pt x="44137" y="17277"/>
                    <a:pt x="44304" y="17598"/>
                    <a:pt x="44208" y="17919"/>
                  </a:cubicBezTo>
                  <a:cubicBezTo>
                    <a:pt x="44173" y="18086"/>
                    <a:pt x="44089" y="18229"/>
                    <a:pt x="43958" y="18348"/>
                  </a:cubicBezTo>
                  <a:cubicBezTo>
                    <a:pt x="43661" y="18646"/>
                    <a:pt x="43399" y="18943"/>
                    <a:pt x="43113" y="19241"/>
                  </a:cubicBezTo>
                  <a:cubicBezTo>
                    <a:pt x="42934" y="19443"/>
                    <a:pt x="42720" y="19598"/>
                    <a:pt x="42541" y="19777"/>
                  </a:cubicBezTo>
                  <a:cubicBezTo>
                    <a:pt x="42530" y="19801"/>
                    <a:pt x="42518" y="19801"/>
                    <a:pt x="42506" y="19813"/>
                  </a:cubicBezTo>
                  <a:cubicBezTo>
                    <a:pt x="42303" y="20015"/>
                    <a:pt x="42125" y="20241"/>
                    <a:pt x="41910" y="20408"/>
                  </a:cubicBezTo>
                  <a:cubicBezTo>
                    <a:pt x="41684" y="20575"/>
                    <a:pt x="41434" y="20694"/>
                    <a:pt x="41196" y="20825"/>
                  </a:cubicBezTo>
                  <a:cubicBezTo>
                    <a:pt x="41160" y="21146"/>
                    <a:pt x="41279" y="21420"/>
                    <a:pt x="41398" y="21658"/>
                  </a:cubicBezTo>
                  <a:cubicBezTo>
                    <a:pt x="41589" y="22063"/>
                    <a:pt x="41791" y="22456"/>
                    <a:pt x="41922" y="22896"/>
                  </a:cubicBezTo>
                  <a:cubicBezTo>
                    <a:pt x="41946" y="22992"/>
                    <a:pt x="42006" y="23099"/>
                    <a:pt x="42065" y="23194"/>
                  </a:cubicBezTo>
                  <a:cubicBezTo>
                    <a:pt x="42232" y="23492"/>
                    <a:pt x="42363" y="23801"/>
                    <a:pt x="42458" y="24123"/>
                  </a:cubicBezTo>
                  <a:cubicBezTo>
                    <a:pt x="42518" y="24325"/>
                    <a:pt x="42601" y="24516"/>
                    <a:pt x="42684" y="24706"/>
                  </a:cubicBezTo>
                  <a:cubicBezTo>
                    <a:pt x="42756" y="24885"/>
                    <a:pt x="42815" y="25051"/>
                    <a:pt x="42875" y="25218"/>
                  </a:cubicBezTo>
                  <a:cubicBezTo>
                    <a:pt x="42720" y="25420"/>
                    <a:pt x="42601" y="25611"/>
                    <a:pt x="42482" y="25789"/>
                  </a:cubicBezTo>
                  <a:cubicBezTo>
                    <a:pt x="42399" y="25944"/>
                    <a:pt x="42268" y="26028"/>
                    <a:pt x="42101" y="26111"/>
                  </a:cubicBezTo>
                  <a:cubicBezTo>
                    <a:pt x="41803" y="26206"/>
                    <a:pt x="41506" y="26242"/>
                    <a:pt x="41208" y="26194"/>
                  </a:cubicBezTo>
                  <a:cubicBezTo>
                    <a:pt x="40672" y="26123"/>
                    <a:pt x="40136" y="26016"/>
                    <a:pt x="39601" y="25932"/>
                  </a:cubicBezTo>
                  <a:cubicBezTo>
                    <a:pt x="39470" y="25909"/>
                    <a:pt x="39351" y="25932"/>
                    <a:pt x="39208" y="25932"/>
                  </a:cubicBezTo>
                  <a:cubicBezTo>
                    <a:pt x="38910" y="25932"/>
                    <a:pt x="38660" y="25837"/>
                    <a:pt x="38434" y="25647"/>
                  </a:cubicBezTo>
                  <a:cubicBezTo>
                    <a:pt x="38243" y="25468"/>
                    <a:pt x="38053" y="25289"/>
                    <a:pt x="37862" y="25123"/>
                  </a:cubicBezTo>
                  <a:cubicBezTo>
                    <a:pt x="37684" y="24980"/>
                    <a:pt x="37517" y="24837"/>
                    <a:pt x="37398" y="24635"/>
                  </a:cubicBezTo>
                  <a:cubicBezTo>
                    <a:pt x="37338" y="24539"/>
                    <a:pt x="37243" y="24468"/>
                    <a:pt x="37160" y="24396"/>
                  </a:cubicBezTo>
                  <a:cubicBezTo>
                    <a:pt x="36636" y="23885"/>
                    <a:pt x="36076" y="23396"/>
                    <a:pt x="35612" y="22837"/>
                  </a:cubicBezTo>
                  <a:cubicBezTo>
                    <a:pt x="35398" y="22599"/>
                    <a:pt x="35195" y="22361"/>
                    <a:pt x="34957" y="22134"/>
                  </a:cubicBezTo>
                  <a:cubicBezTo>
                    <a:pt x="34850" y="22039"/>
                    <a:pt x="34707" y="21980"/>
                    <a:pt x="34552" y="21956"/>
                  </a:cubicBezTo>
                  <a:cubicBezTo>
                    <a:pt x="34267" y="21908"/>
                    <a:pt x="33993" y="21908"/>
                    <a:pt x="33707" y="21860"/>
                  </a:cubicBezTo>
                  <a:cubicBezTo>
                    <a:pt x="33052" y="21765"/>
                    <a:pt x="32409" y="21646"/>
                    <a:pt x="31754" y="21539"/>
                  </a:cubicBezTo>
                  <a:cubicBezTo>
                    <a:pt x="31290" y="21468"/>
                    <a:pt x="30814" y="21408"/>
                    <a:pt x="30361" y="21325"/>
                  </a:cubicBezTo>
                  <a:cubicBezTo>
                    <a:pt x="29778" y="21241"/>
                    <a:pt x="29206" y="21075"/>
                    <a:pt x="28635" y="21110"/>
                  </a:cubicBezTo>
                  <a:cubicBezTo>
                    <a:pt x="28111" y="20896"/>
                    <a:pt x="27516" y="21003"/>
                    <a:pt x="26992" y="20765"/>
                  </a:cubicBezTo>
                  <a:cubicBezTo>
                    <a:pt x="26754" y="20658"/>
                    <a:pt x="26492" y="20658"/>
                    <a:pt x="26194" y="20598"/>
                  </a:cubicBezTo>
                  <a:cubicBezTo>
                    <a:pt x="26087" y="20872"/>
                    <a:pt x="26289" y="21122"/>
                    <a:pt x="26313" y="21384"/>
                  </a:cubicBezTo>
                  <a:cubicBezTo>
                    <a:pt x="26325" y="21670"/>
                    <a:pt x="26409" y="21944"/>
                    <a:pt x="26528" y="22206"/>
                  </a:cubicBezTo>
                  <a:cubicBezTo>
                    <a:pt x="26980" y="22277"/>
                    <a:pt x="27361" y="22444"/>
                    <a:pt x="27706" y="22742"/>
                  </a:cubicBezTo>
                  <a:cubicBezTo>
                    <a:pt x="27813" y="22837"/>
                    <a:pt x="27885" y="22920"/>
                    <a:pt x="27897" y="23075"/>
                  </a:cubicBezTo>
                  <a:cubicBezTo>
                    <a:pt x="27992" y="23765"/>
                    <a:pt x="28075" y="24456"/>
                    <a:pt x="27873" y="25135"/>
                  </a:cubicBezTo>
                  <a:cubicBezTo>
                    <a:pt x="27802" y="25373"/>
                    <a:pt x="27742" y="25611"/>
                    <a:pt x="27528" y="25766"/>
                  </a:cubicBezTo>
                  <a:cubicBezTo>
                    <a:pt x="27409" y="25849"/>
                    <a:pt x="27385" y="25968"/>
                    <a:pt x="27409" y="26111"/>
                  </a:cubicBezTo>
                  <a:cubicBezTo>
                    <a:pt x="27444" y="26349"/>
                    <a:pt x="27528" y="26635"/>
                    <a:pt x="27599" y="26909"/>
                  </a:cubicBezTo>
                  <a:close/>
                  <a:moveTo>
                    <a:pt x="30981" y="4977"/>
                  </a:moveTo>
                  <a:cubicBezTo>
                    <a:pt x="30933" y="5025"/>
                    <a:pt x="30873" y="5061"/>
                    <a:pt x="30838" y="5120"/>
                  </a:cubicBezTo>
                  <a:cubicBezTo>
                    <a:pt x="30790" y="5168"/>
                    <a:pt x="30766" y="5227"/>
                    <a:pt x="30719" y="5335"/>
                  </a:cubicBezTo>
                  <a:cubicBezTo>
                    <a:pt x="30969" y="5299"/>
                    <a:pt x="30992" y="5168"/>
                    <a:pt x="31016" y="5001"/>
                  </a:cubicBezTo>
                  <a:cubicBezTo>
                    <a:pt x="31159" y="4966"/>
                    <a:pt x="31231" y="4870"/>
                    <a:pt x="31159" y="4644"/>
                  </a:cubicBezTo>
                  <a:cubicBezTo>
                    <a:pt x="31064" y="4799"/>
                    <a:pt x="31028" y="4882"/>
                    <a:pt x="30981" y="4977"/>
                  </a:cubicBezTo>
                  <a:close/>
                  <a:moveTo>
                    <a:pt x="40684" y="10514"/>
                  </a:moveTo>
                  <a:cubicBezTo>
                    <a:pt x="40636" y="10514"/>
                    <a:pt x="40625" y="10502"/>
                    <a:pt x="40613" y="10514"/>
                  </a:cubicBezTo>
                  <a:cubicBezTo>
                    <a:pt x="39946" y="11061"/>
                    <a:pt x="39327" y="11657"/>
                    <a:pt x="38660" y="12204"/>
                  </a:cubicBezTo>
                  <a:cubicBezTo>
                    <a:pt x="38470" y="12359"/>
                    <a:pt x="38303" y="12550"/>
                    <a:pt x="38124" y="12705"/>
                  </a:cubicBezTo>
                  <a:cubicBezTo>
                    <a:pt x="37993" y="12800"/>
                    <a:pt x="37839" y="12895"/>
                    <a:pt x="37708" y="12978"/>
                  </a:cubicBezTo>
                  <a:cubicBezTo>
                    <a:pt x="37088" y="13431"/>
                    <a:pt x="36457" y="13895"/>
                    <a:pt x="35838" y="14336"/>
                  </a:cubicBezTo>
                  <a:cubicBezTo>
                    <a:pt x="35731" y="14407"/>
                    <a:pt x="35612" y="14455"/>
                    <a:pt x="35457" y="14431"/>
                  </a:cubicBezTo>
                  <a:cubicBezTo>
                    <a:pt x="34957" y="14348"/>
                    <a:pt x="34469" y="14276"/>
                    <a:pt x="33957" y="14205"/>
                  </a:cubicBezTo>
                  <a:cubicBezTo>
                    <a:pt x="33136" y="14098"/>
                    <a:pt x="32338" y="13848"/>
                    <a:pt x="31516" y="13752"/>
                  </a:cubicBezTo>
                  <a:cubicBezTo>
                    <a:pt x="30861" y="13681"/>
                    <a:pt x="30219" y="13538"/>
                    <a:pt x="29564" y="13431"/>
                  </a:cubicBezTo>
                  <a:cubicBezTo>
                    <a:pt x="29111" y="13359"/>
                    <a:pt x="28647" y="13264"/>
                    <a:pt x="28183" y="13193"/>
                  </a:cubicBezTo>
                  <a:cubicBezTo>
                    <a:pt x="27718" y="13097"/>
                    <a:pt x="27266" y="13014"/>
                    <a:pt x="26801" y="12943"/>
                  </a:cubicBezTo>
                  <a:cubicBezTo>
                    <a:pt x="26028" y="12824"/>
                    <a:pt x="25242" y="12728"/>
                    <a:pt x="24444" y="12609"/>
                  </a:cubicBezTo>
                  <a:cubicBezTo>
                    <a:pt x="23646" y="12490"/>
                    <a:pt x="22860" y="12324"/>
                    <a:pt x="22051" y="12240"/>
                  </a:cubicBezTo>
                  <a:cubicBezTo>
                    <a:pt x="21670" y="12193"/>
                    <a:pt x="21277" y="12121"/>
                    <a:pt x="20908" y="11990"/>
                  </a:cubicBezTo>
                  <a:cubicBezTo>
                    <a:pt x="20420" y="11823"/>
                    <a:pt x="19884" y="11704"/>
                    <a:pt x="19360" y="11657"/>
                  </a:cubicBezTo>
                  <a:cubicBezTo>
                    <a:pt x="18765" y="11597"/>
                    <a:pt x="18169" y="11526"/>
                    <a:pt x="17574" y="11407"/>
                  </a:cubicBezTo>
                  <a:cubicBezTo>
                    <a:pt x="17265" y="11347"/>
                    <a:pt x="16943" y="11288"/>
                    <a:pt x="16633" y="11240"/>
                  </a:cubicBezTo>
                  <a:cubicBezTo>
                    <a:pt x="16145" y="11181"/>
                    <a:pt x="15669" y="11133"/>
                    <a:pt x="15181" y="11073"/>
                  </a:cubicBezTo>
                  <a:cubicBezTo>
                    <a:pt x="14645" y="11014"/>
                    <a:pt x="14086" y="10954"/>
                    <a:pt x="13550" y="10919"/>
                  </a:cubicBezTo>
                  <a:cubicBezTo>
                    <a:pt x="12919" y="10859"/>
                    <a:pt x="12276" y="10811"/>
                    <a:pt x="11645" y="10764"/>
                  </a:cubicBezTo>
                  <a:cubicBezTo>
                    <a:pt x="11014" y="10716"/>
                    <a:pt x="10395" y="10561"/>
                    <a:pt x="9740" y="10597"/>
                  </a:cubicBezTo>
                  <a:cubicBezTo>
                    <a:pt x="9728" y="10597"/>
                    <a:pt x="9704" y="10597"/>
                    <a:pt x="9680" y="10585"/>
                  </a:cubicBezTo>
                  <a:cubicBezTo>
                    <a:pt x="8371" y="10407"/>
                    <a:pt x="7061" y="10395"/>
                    <a:pt x="5739" y="10466"/>
                  </a:cubicBezTo>
                  <a:cubicBezTo>
                    <a:pt x="5215" y="10502"/>
                    <a:pt x="4703" y="10478"/>
                    <a:pt x="4180" y="10502"/>
                  </a:cubicBezTo>
                  <a:cubicBezTo>
                    <a:pt x="3691" y="10514"/>
                    <a:pt x="3215" y="10526"/>
                    <a:pt x="2691" y="10657"/>
                  </a:cubicBezTo>
                  <a:cubicBezTo>
                    <a:pt x="2810" y="10990"/>
                    <a:pt x="2882" y="11312"/>
                    <a:pt x="3156" y="11490"/>
                  </a:cubicBezTo>
                  <a:cubicBezTo>
                    <a:pt x="3310" y="11597"/>
                    <a:pt x="3418" y="11752"/>
                    <a:pt x="3537" y="11895"/>
                  </a:cubicBezTo>
                  <a:cubicBezTo>
                    <a:pt x="3644" y="12050"/>
                    <a:pt x="3763" y="12204"/>
                    <a:pt x="3906" y="12312"/>
                  </a:cubicBezTo>
                  <a:cubicBezTo>
                    <a:pt x="4322" y="12585"/>
                    <a:pt x="4668" y="12919"/>
                    <a:pt x="5061" y="13217"/>
                  </a:cubicBezTo>
                  <a:cubicBezTo>
                    <a:pt x="5251" y="13371"/>
                    <a:pt x="5454" y="13502"/>
                    <a:pt x="5715" y="13562"/>
                  </a:cubicBezTo>
                  <a:cubicBezTo>
                    <a:pt x="6085" y="13657"/>
                    <a:pt x="6263" y="13931"/>
                    <a:pt x="6406" y="14252"/>
                  </a:cubicBezTo>
                  <a:cubicBezTo>
                    <a:pt x="6454" y="14371"/>
                    <a:pt x="6430" y="14467"/>
                    <a:pt x="6323" y="14550"/>
                  </a:cubicBezTo>
                  <a:cubicBezTo>
                    <a:pt x="6049" y="14741"/>
                    <a:pt x="5787" y="14848"/>
                    <a:pt x="5442" y="14871"/>
                  </a:cubicBezTo>
                  <a:cubicBezTo>
                    <a:pt x="4680" y="14931"/>
                    <a:pt x="4120" y="14502"/>
                    <a:pt x="3525" y="14169"/>
                  </a:cubicBezTo>
                  <a:cubicBezTo>
                    <a:pt x="3287" y="14038"/>
                    <a:pt x="3108" y="13800"/>
                    <a:pt x="2917" y="13609"/>
                  </a:cubicBezTo>
                  <a:cubicBezTo>
                    <a:pt x="2703" y="13383"/>
                    <a:pt x="2513" y="13157"/>
                    <a:pt x="2334" y="12943"/>
                  </a:cubicBezTo>
                  <a:cubicBezTo>
                    <a:pt x="2215" y="12788"/>
                    <a:pt x="2155" y="12609"/>
                    <a:pt x="2025" y="12466"/>
                  </a:cubicBezTo>
                  <a:cubicBezTo>
                    <a:pt x="1703" y="12109"/>
                    <a:pt x="1489" y="11704"/>
                    <a:pt x="1382" y="11240"/>
                  </a:cubicBezTo>
                  <a:cubicBezTo>
                    <a:pt x="1370" y="11133"/>
                    <a:pt x="1310" y="11050"/>
                    <a:pt x="1263" y="10931"/>
                  </a:cubicBezTo>
                  <a:cubicBezTo>
                    <a:pt x="965" y="11061"/>
                    <a:pt x="810" y="11300"/>
                    <a:pt x="620" y="11490"/>
                  </a:cubicBezTo>
                  <a:cubicBezTo>
                    <a:pt x="453" y="11657"/>
                    <a:pt x="429" y="11847"/>
                    <a:pt x="477" y="12062"/>
                  </a:cubicBezTo>
                  <a:cubicBezTo>
                    <a:pt x="572" y="12538"/>
                    <a:pt x="751" y="12966"/>
                    <a:pt x="1036" y="13395"/>
                  </a:cubicBezTo>
                  <a:cubicBezTo>
                    <a:pt x="1560" y="14193"/>
                    <a:pt x="2227" y="14800"/>
                    <a:pt x="2953" y="15360"/>
                  </a:cubicBezTo>
                  <a:cubicBezTo>
                    <a:pt x="3346" y="15657"/>
                    <a:pt x="3810" y="15860"/>
                    <a:pt x="4239" y="16074"/>
                  </a:cubicBezTo>
                  <a:cubicBezTo>
                    <a:pt x="4525" y="16229"/>
                    <a:pt x="4858" y="16217"/>
                    <a:pt x="5084" y="16491"/>
                  </a:cubicBezTo>
                  <a:cubicBezTo>
                    <a:pt x="5120" y="16526"/>
                    <a:pt x="5192" y="16538"/>
                    <a:pt x="5251" y="16538"/>
                  </a:cubicBezTo>
                  <a:cubicBezTo>
                    <a:pt x="6013" y="16705"/>
                    <a:pt x="6751" y="16896"/>
                    <a:pt x="7525" y="16967"/>
                  </a:cubicBezTo>
                  <a:cubicBezTo>
                    <a:pt x="7751" y="17003"/>
                    <a:pt x="7978" y="17050"/>
                    <a:pt x="8192" y="17074"/>
                  </a:cubicBezTo>
                  <a:cubicBezTo>
                    <a:pt x="8906" y="17205"/>
                    <a:pt x="9645" y="17360"/>
                    <a:pt x="10359" y="17479"/>
                  </a:cubicBezTo>
                  <a:cubicBezTo>
                    <a:pt x="11026" y="17598"/>
                    <a:pt x="11692" y="17658"/>
                    <a:pt x="12347" y="17836"/>
                  </a:cubicBezTo>
                  <a:cubicBezTo>
                    <a:pt x="12383" y="17848"/>
                    <a:pt x="12419" y="17848"/>
                    <a:pt x="12466" y="17848"/>
                  </a:cubicBezTo>
                  <a:cubicBezTo>
                    <a:pt x="13181" y="17896"/>
                    <a:pt x="13883" y="18027"/>
                    <a:pt x="14598" y="18134"/>
                  </a:cubicBezTo>
                  <a:cubicBezTo>
                    <a:pt x="14764" y="18158"/>
                    <a:pt x="14883" y="18217"/>
                    <a:pt x="14967" y="18336"/>
                  </a:cubicBezTo>
                  <a:cubicBezTo>
                    <a:pt x="15098" y="18515"/>
                    <a:pt x="15252" y="18681"/>
                    <a:pt x="15419" y="18848"/>
                  </a:cubicBezTo>
                  <a:lnTo>
                    <a:pt x="16622" y="20182"/>
                  </a:lnTo>
                  <a:cubicBezTo>
                    <a:pt x="16753" y="20336"/>
                    <a:pt x="16872" y="20515"/>
                    <a:pt x="17026" y="20658"/>
                  </a:cubicBezTo>
                  <a:cubicBezTo>
                    <a:pt x="17229" y="20860"/>
                    <a:pt x="17443" y="21051"/>
                    <a:pt x="17562" y="21301"/>
                  </a:cubicBezTo>
                  <a:cubicBezTo>
                    <a:pt x="17598" y="21396"/>
                    <a:pt x="17657" y="21456"/>
                    <a:pt x="17741" y="21527"/>
                  </a:cubicBezTo>
                  <a:cubicBezTo>
                    <a:pt x="18229" y="22015"/>
                    <a:pt x="18705" y="22527"/>
                    <a:pt x="19050" y="23134"/>
                  </a:cubicBezTo>
                  <a:cubicBezTo>
                    <a:pt x="19170" y="23325"/>
                    <a:pt x="19300" y="23504"/>
                    <a:pt x="19431" y="23682"/>
                  </a:cubicBezTo>
                  <a:cubicBezTo>
                    <a:pt x="19777" y="24158"/>
                    <a:pt x="20122" y="24623"/>
                    <a:pt x="20455" y="25099"/>
                  </a:cubicBezTo>
                  <a:cubicBezTo>
                    <a:pt x="20491" y="25147"/>
                    <a:pt x="20515" y="25218"/>
                    <a:pt x="20551" y="25230"/>
                  </a:cubicBezTo>
                  <a:cubicBezTo>
                    <a:pt x="20789" y="25349"/>
                    <a:pt x="20872" y="25587"/>
                    <a:pt x="21015" y="25778"/>
                  </a:cubicBezTo>
                  <a:cubicBezTo>
                    <a:pt x="21086" y="25885"/>
                    <a:pt x="21158" y="26004"/>
                    <a:pt x="21253" y="26099"/>
                  </a:cubicBezTo>
                  <a:cubicBezTo>
                    <a:pt x="21682" y="26575"/>
                    <a:pt x="22146" y="27016"/>
                    <a:pt x="22456" y="27587"/>
                  </a:cubicBezTo>
                  <a:cubicBezTo>
                    <a:pt x="22479" y="27623"/>
                    <a:pt x="22515" y="27671"/>
                    <a:pt x="22563" y="27718"/>
                  </a:cubicBezTo>
                  <a:cubicBezTo>
                    <a:pt x="22980" y="28206"/>
                    <a:pt x="23372" y="28683"/>
                    <a:pt x="23789" y="29171"/>
                  </a:cubicBezTo>
                  <a:cubicBezTo>
                    <a:pt x="23884" y="29290"/>
                    <a:pt x="23956" y="29409"/>
                    <a:pt x="24063" y="29528"/>
                  </a:cubicBezTo>
                  <a:cubicBezTo>
                    <a:pt x="24313" y="29861"/>
                    <a:pt x="24527" y="30231"/>
                    <a:pt x="24825" y="30516"/>
                  </a:cubicBezTo>
                  <a:cubicBezTo>
                    <a:pt x="25277" y="30957"/>
                    <a:pt x="25658" y="31481"/>
                    <a:pt x="26075" y="31957"/>
                  </a:cubicBezTo>
                  <a:cubicBezTo>
                    <a:pt x="26504" y="32445"/>
                    <a:pt x="26944" y="32945"/>
                    <a:pt x="27421" y="33398"/>
                  </a:cubicBezTo>
                  <a:cubicBezTo>
                    <a:pt x="27635" y="33612"/>
                    <a:pt x="27885" y="33779"/>
                    <a:pt x="28171" y="33874"/>
                  </a:cubicBezTo>
                  <a:cubicBezTo>
                    <a:pt x="28516" y="33743"/>
                    <a:pt x="28647" y="33493"/>
                    <a:pt x="28647" y="33159"/>
                  </a:cubicBezTo>
                  <a:cubicBezTo>
                    <a:pt x="28647" y="32790"/>
                    <a:pt x="28611" y="32421"/>
                    <a:pt x="28516" y="32052"/>
                  </a:cubicBezTo>
                  <a:cubicBezTo>
                    <a:pt x="28290" y="31290"/>
                    <a:pt x="28099" y="30528"/>
                    <a:pt x="27897" y="29754"/>
                  </a:cubicBezTo>
                  <a:cubicBezTo>
                    <a:pt x="27802" y="29349"/>
                    <a:pt x="27766" y="28933"/>
                    <a:pt x="27575" y="28564"/>
                  </a:cubicBezTo>
                  <a:cubicBezTo>
                    <a:pt x="27504" y="28421"/>
                    <a:pt x="27480" y="28242"/>
                    <a:pt x="27456" y="28075"/>
                  </a:cubicBezTo>
                  <a:cubicBezTo>
                    <a:pt x="27444" y="27980"/>
                    <a:pt x="27421" y="27897"/>
                    <a:pt x="27397" y="27802"/>
                  </a:cubicBezTo>
                  <a:cubicBezTo>
                    <a:pt x="27290" y="27421"/>
                    <a:pt x="27147" y="27040"/>
                    <a:pt x="27087" y="26659"/>
                  </a:cubicBezTo>
                  <a:cubicBezTo>
                    <a:pt x="26980" y="26063"/>
                    <a:pt x="26813" y="25480"/>
                    <a:pt x="26647" y="24920"/>
                  </a:cubicBezTo>
                  <a:cubicBezTo>
                    <a:pt x="26551" y="24551"/>
                    <a:pt x="26444" y="24158"/>
                    <a:pt x="26349" y="23777"/>
                  </a:cubicBezTo>
                  <a:cubicBezTo>
                    <a:pt x="26170" y="23003"/>
                    <a:pt x="26028" y="22230"/>
                    <a:pt x="25849" y="21456"/>
                  </a:cubicBezTo>
                  <a:cubicBezTo>
                    <a:pt x="25777" y="21122"/>
                    <a:pt x="25682" y="20801"/>
                    <a:pt x="25611" y="20467"/>
                  </a:cubicBezTo>
                  <a:cubicBezTo>
                    <a:pt x="25575" y="20348"/>
                    <a:pt x="25611" y="20194"/>
                    <a:pt x="25730" y="20182"/>
                  </a:cubicBezTo>
                  <a:cubicBezTo>
                    <a:pt x="25980" y="20158"/>
                    <a:pt x="26194" y="19967"/>
                    <a:pt x="26468" y="20039"/>
                  </a:cubicBezTo>
                  <a:cubicBezTo>
                    <a:pt x="26920" y="20146"/>
                    <a:pt x="27385" y="20241"/>
                    <a:pt x="27861" y="20289"/>
                  </a:cubicBezTo>
                  <a:cubicBezTo>
                    <a:pt x="29004" y="20396"/>
                    <a:pt x="30135" y="20575"/>
                    <a:pt x="31278" y="20694"/>
                  </a:cubicBezTo>
                  <a:cubicBezTo>
                    <a:pt x="32159" y="20777"/>
                    <a:pt x="33016" y="20932"/>
                    <a:pt x="33909" y="20991"/>
                  </a:cubicBezTo>
                  <a:cubicBezTo>
                    <a:pt x="34386" y="21015"/>
                    <a:pt x="34862" y="21134"/>
                    <a:pt x="35374" y="21218"/>
                  </a:cubicBezTo>
                  <a:cubicBezTo>
                    <a:pt x="35541" y="21420"/>
                    <a:pt x="35683" y="21658"/>
                    <a:pt x="35862" y="21884"/>
                  </a:cubicBezTo>
                  <a:cubicBezTo>
                    <a:pt x="36172" y="22277"/>
                    <a:pt x="36517" y="22658"/>
                    <a:pt x="36815" y="23051"/>
                  </a:cubicBezTo>
                  <a:cubicBezTo>
                    <a:pt x="37219" y="23575"/>
                    <a:pt x="37636" y="24087"/>
                    <a:pt x="38136" y="24516"/>
                  </a:cubicBezTo>
                  <a:cubicBezTo>
                    <a:pt x="38291" y="24647"/>
                    <a:pt x="38434" y="24813"/>
                    <a:pt x="38589" y="24944"/>
                  </a:cubicBezTo>
                  <a:cubicBezTo>
                    <a:pt x="38839" y="25170"/>
                    <a:pt x="39124" y="25337"/>
                    <a:pt x="39482" y="25361"/>
                  </a:cubicBezTo>
                  <a:cubicBezTo>
                    <a:pt x="39982" y="25397"/>
                    <a:pt x="40494" y="25492"/>
                    <a:pt x="40994" y="25539"/>
                  </a:cubicBezTo>
                  <a:cubicBezTo>
                    <a:pt x="41291" y="25575"/>
                    <a:pt x="41589" y="25539"/>
                    <a:pt x="41887" y="25539"/>
                  </a:cubicBezTo>
                  <a:cubicBezTo>
                    <a:pt x="41934" y="25468"/>
                    <a:pt x="41970" y="25397"/>
                    <a:pt x="42030" y="25349"/>
                  </a:cubicBezTo>
                  <a:cubicBezTo>
                    <a:pt x="42244" y="25158"/>
                    <a:pt x="42244" y="24932"/>
                    <a:pt x="42160" y="24682"/>
                  </a:cubicBezTo>
                  <a:cubicBezTo>
                    <a:pt x="42065" y="24456"/>
                    <a:pt x="41994" y="24218"/>
                    <a:pt x="41875" y="24004"/>
                  </a:cubicBezTo>
                  <a:cubicBezTo>
                    <a:pt x="41756" y="23789"/>
                    <a:pt x="41637" y="23551"/>
                    <a:pt x="41565" y="23289"/>
                  </a:cubicBezTo>
                  <a:cubicBezTo>
                    <a:pt x="41434" y="22849"/>
                    <a:pt x="41232" y="22420"/>
                    <a:pt x="41017" y="22003"/>
                  </a:cubicBezTo>
                  <a:cubicBezTo>
                    <a:pt x="40779" y="21563"/>
                    <a:pt x="40625" y="21110"/>
                    <a:pt x="40517" y="20634"/>
                  </a:cubicBezTo>
                  <a:cubicBezTo>
                    <a:pt x="40613" y="20491"/>
                    <a:pt x="40684" y="20360"/>
                    <a:pt x="40791" y="20253"/>
                  </a:cubicBezTo>
                  <a:cubicBezTo>
                    <a:pt x="40898" y="20170"/>
                    <a:pt x="41053" y="20122"/>
                    <a:pt x="41196" y="20051"/>
                  </a:cubicBezTo>
                  <a:cubicBezTo>
                    <a:pt x="41256" y="20027"/>
                    <a:pt x="41315" y="19955"/>
                    <a:pt x="41375" y="19920"/>
                  </a:cubicBezTo>
                  <a:cubicBezTo>
                    <a:pt x="41529" y="19801"/>
                    <a:pt x="41708" y="19682"/>
                    <a:pt x="41875" y="19563"/>
                  </a:cubicBezTo>
                  <a:cubicBezTo>
                    <a:pt x="41946" y="19503"/>
                    <a:pt x="42041" y="19455"/>
                    <a:pt x="42089" y="19384"/>
                  </a:cubicBezTo>
                  <a:cubicBezTo>
                    <a:pt x="42339" y="18967"/>
                    <a:pt x="42720" y="18693"/>
                    <a:pt x="43065" y="18372"/>
                  </a:cubicBezTo>
                  <a:cubicBezTo>
                    <a:pt x="43303" y="18146"/>
                    <a:pt x="43470" y="17848"/>
                    <a:pt x="43673" y="17550"/>
                  </a:cubicBezTo>
                  <a:cubicBezTo>
                    <a:pt x="43244" y="17408"/>
                    <a:pt x="42839" y="17300"/>
                    <a:pt x="42422" y="17265"/>
                  </a:cubicBezTo>
                  <a:cubicBezTo>
                    <a:pt x="42006" y="17253"/>
                    <a:pt x="41577" y="17062"/>
                    <a:pt x="41148" y="17241"/>
                  </a:cubicBezTo>
                  <a:cubicBezTo>
                    <a:pt x="41077" y="17443"/>
                    <a:pt x="41017" y="17658"/>
                    <a:pt x="40934" y="17884"/>
                  </a:cubicBezTo>
                  <a:cubicBezTo>
                    <a:pt x="40898" y="17979"/>
                    <a:pt x="40851" y="18086"/>
                    <a:pt x="40791" y="18181"/>
                  </a:cubicBezTo>
                  <a:cubicBezTo>
                    <a:pt x="40756" y="18217"/>
                    <a:pt x="40684" y="18253"/>
                    <a:pt x="40636" y="18241"/>
                  </a:cubicBezTo>
                  <a:cubicBezTo>
                    <a:pt x="40601" y="18241"/>
                    <a:pt x="40517" y="18181"/>
                    <a:pt x="40517" y="18134"/>
                  </a:cubicBezTo>
                  <a:cubicBezTo>
                    <a:pt x="40494" y="18003"/>
                    <a:pt x="40458" y="17860"/>
                    <a:pt x="40482" y="17741"/>
                  </a:cubicBezTo>
                  <a:cubicBezTo>
                    <a:pt x="40565" y="17300"/>
                    <a:pt x="40625" y="16848"/>
                    <a:pt x="40791" y="16431"/>
                  </a:cubicBezTo>
                  <a:cubicBezTo>
                    <a:pt x="41041" y="15764"/>
                    <a:pt x="41256" y="15074"/>
                    <a:pt x="41434" y="14395"/>
                  </a:cubicBezTo>
                  <a:cubicBezTo>
                    <a:pt x="41553" y="13919"/>
                    <a:pt x="41696" y="13443"/>
                    <a:pt x="41732" y="12966"/>
                  </a:cubicBezTo>
                  <a:cubicBezTo>
                    <a:pt x="41768" y="12300"/>
                    <a:pt x="41910" y="11669"/>
                    <a:pt x="42041" y="11014"/>
                  </a:cubicBezTo>
                  <a:cubicBezTo>
                    <a:pt x="41994" y="10954"/>
                    <a:pt x="41946" y="10895"/>
                    <a:pt x="41922" y="10835"/>
                  </a:cubicBezTo>
                  <a:cubicBezTo>
                    <a:pt x="41887" y="10764"/>
                    <a:pt x="41922" y="10645"/>
                    <a:pt x="41756" y="10645"/>
                  </a:cubicBezTo>
                  <a:cubicBezTo>
                    <a:pt x="41684" y="10800"/>
                    <a:pt x="41589" y="10942"/>
                    <a:pt x="41553" y="11097"/>
                  </a:cubicBezTo>
                  <a:cubicBezTo>
                    <a:pt x="41327" y="11776"/>
                    <a:pt x="41089" y="12443"/>
                    <a:pt x="40898" y="13133"/>
                  </a:cubicBezTo>
                  <a:cubicBezTo>
                    <a:pt x="40601" y="14145"/>
                    <a:pt x="40303" y="15133"/>
                    <a:pt x="39982" y="16134"/>
                  </a:cubicBezTo>
                  <a:cubicBezTo>
                    <a:pt x="39910" y="16348"/>
                    <a:pt x="39791" y="16550"/>
                    <a:pt x="39744" y="16776"/>
                  </a:cubicBezTo>
                  <a:cubicBezTo>
                    <a:pt x="39660" y="17348"/>
                    <a:pt x="39410" y="17848"/>
                    <a:pt x="39243" y="18396"/>
                  </a:cubicBezTo>
                  <a:cubicBezTo>
                    <a:pt x="39172" y="18646"/>
                    <a:pt x="39029" y="18872"/>
                    <a:pt x="38910" y="19110"/>
                  </a:cubicBezTo>
                  <a:cubicBezTo>
                    <a:pt x="38827" y="19277"/>
                    <a:pt x="38672" y="19348"/>
                    <a:pt x="38493" y="19324"/>
                  </a:cubicBezTo>
                  <a:cubicBezTo>
                    <a:pt x="38315" y="19301"/>
                    <a:pt x="38231" y="19170"/>
                    <a:pt x="38184" y="19027"/>
                  </a:cubicBezTo>
                  <a:cubicBezTo>
                    <a:pt x="38136" y="18848"/>
                    <a:pt x="38100" y="18634"/>
                    <a:pt x="38124" y="18467"/>
                  </a:cubicBezTo>
                  <a:cubicBezTo>
                    <a:pt x="38231" y="18050"/>
                    <a:pt x="38160" y="17598"/>
                    <a:pt x="38493" y="17253"/>
                  </a:cubicBezTo>
                  <a:cubicBezTo>
                    <a:pt x="38529" y="17217"/>
                    <a:pt x="38541" y="17146"/>
                    <a:pt x="38553" y="17086"/>
                  </a:cubicBezTo>
                  <a:cubicBezTo>
                    <a:pt x="38672" y="16431"/>
                    <a:pt x="38970" y="15836"/>
                    <a:pt x="39172" y="15217"/>
                  </a:cubicBezTo>
                  <a:cubicBezTo>
                    <a:pt x="39291" y="14812"/>
                    <a:pt x="39482" y="14443"/>
                    <a:pt x="39565" y="14038"/>
                  </a:cubicBezTo>
                  <a:cubicBezTo>
                    <a:pt x="39624" y="13764"/>
                    <a:pt x="39708" y="13526"/>
                    <a:pt x="39827" y="13312"/>
                  </a:cubicBezTo>
                  <a:cubicBezTo>
                    <a:pt x="39970" y="13050"/>
                    <a:pt x="40077" y="12800"/>
                    <a:pt x="40077" y="12502"/>
                  </a:cubicBezTo>
                  <a:cubicBezTo>
                    <a:pt x="40077" y="12335"/>
                    <a:pt x="40136" y="12204"/>
                    <a:pt x="40255" y="12097"/>
                  </a:cubicBezTo>
                  <a:cubicBezTo>
                    <a:pt x="40422" y="11954"/>
                    <a:pt x="40494" y="11740"/>
                    <a:pt x="40482" y="11538"/>
                  </a:cubicBezTo>
                  <a:cubicBezTo>
                    <a:pt x="40458" y="11347"/>
                    <a:pt x="40517" y="11204"/>
                    <a:pt x="40613" y="11061"/>
                  </a:cubicBezTo>
                  <a:cubicBezTo>
                    <a:pt x="40613" y="10954"/>
                    <a:pt x="40720" y="10764"/>
                    <a:pt x="40684" y="10514"/>
                  </a:cubicBezTo>
                  <a:close/>
                  <a:moveTo>
                    <a:pt x="25813" y="12240"/>
                  </a:moveTo>
                  <a:cubicBezTo>
                    <a:pt x="25932" y="12085"/>
                    <a:pt x="26039" y="11954"/>
                    <a:pt x="26135" y="11823"/>
                  </a:cubicBezTo>
                  <a:cubicBezTo>
                    <a:pt x="26039" y="11490"/>
                    <a:pt x="26301" y="11300"/>
                    <a:pt x="26432" y="11061"/>
                  </a:cubicBezTo>
                  <a:cubicBezTo>
                    <a:pt x="26968" y="10109"/>
                    <a:pt x="27563" y="9204"/>
                    <a:pt x="28159" y="8299"/>
                  </a:cubicBezTo>
                  <a:cubicBezTo>
                    <a:pt x="28409" y="7906"/>
                    <a:pt x="28671" y="7525"/>
                    <a:pt x="28909" y="7121"/>
                  </a:cubicBezTo>
                  <a:cubicBezTo>
                    <a:pt x="29171" y="6704"/>
                    <a:pt x="29421" y="6287"/>
                    <a:pt x="29718" y="5894"/>
                  </a:cubicBezTo>
                  <a:cubicBezTo>
                    <a:pt x="29980" y="5537"/>
                    <a:pt x="30159" y="5120"/>
                    <a:pt x="30504" y="4811"/>
                  </a:cubicBezTo>
                  <a:cubicBezTo>
                    <a:pt x="30516" y="4799"/>
                    <a:pt x="30516" y="4787"/>
                    <a:pt x="30540" y="4763"/>
                  </a:cubicBezTo>
                  <a:cubicBezTo>
                    <a:pt x="30957" y="4108"/>
                    <a:pt x="31350" y="3477"/>
                    <a:pt x="31766" y="2822"/>
                  </a:cubicBezTo>
                  <a:cubicBezTo>
                    <a:pt x="32100" y="2310"/>
                    <a:pt x="32457" y="1834"/>
                    <a:pt x="32635" y="1239"/>
                  </a:cubicBezTo>
                  <a:cubicBezTo>
                    <a:pt x="32743" y="894"/>
                    <a:pt x="32671" y="620"/>
                    <a:pt x="32409" y="370"/>
                  </a:cubicBezTo>
                  <a:cubicBezTo>
                    <a:pt x="31695" y="441"/>
                    <a:pt x="31111" y="810"/>
                    <a:pt x="30516" y="1120"/>
                  </a:cubicBezTo>
                  <a:cubicBezTo>
                    <a:pt x="29897" y="1441"/>
                    <a:pt x="29302" y="1858"/>
                    <a:pt x="28683" y="2239"/>
                  </a:cubicBezTo>
                  <a:cubicBezTo>
                    <a:pt x="28623" y="2287"/>
                    <a:pt x="28575" y="2334"/>
                    <a:pt x="28492" y="2358"/>
                  </a:cubicBezTo>
                  <a:cubicBezTo>
                    <a:pt x="27992" y="2501"/>
                    <a:pt x="27635" y="2882"/>
                    <a:pt x="27182" y="3132"/>
                  </a:cubicBezTo>
                  <a:cubicBezTo>
                    <a:pt x="26790" y="3370"/>
                    <a:pt x="26432" y="3668"/>
                    <a:pt x="26028" y="3918"/>
                  </a:cubicBezTo>
                  <a:cubicBezTo>
                    <a:pt x="25551" y="4215"/>
                    <a:pt x="25015" y="4430"/>
                    <a:pt x="24623" y="4846"/>
                  </a:cubicBezTo>
                  <a:cubicBezTo>
                    <a:pt x="24551" y="4918"/>
                    <a:pt x="24432" y="4942"/>
                    <a:pt x="24325" y="5001"/>
                  </a:cubicBezTo>
                  <a:cubicBezTo>
                    <a:pt x="23539" y="5466"/>
                    <a:pt x="22765" y="5954"/>
                    <a:pt x="22003" y="6478"/>
                  </a:cubicBezTo>
                  <a:cubicBezTo>
                    <a:pt x="21467" y="6847"/>
                    <a:pt x="20920" y="7228"/>
                    <a:pt x="20396" y="7621"/>
                  </a:cubicBezTo>
                  <a:cubicBezTo>
                    <a:pt x="19920" y="7990"/>
                    <a:pt x="19420" y="8287"/>
                    <a:pt x="18896" y="8609"/>
                  </a:cubicBezTo>
                  <a:cubicBezTo>
                    <a:pt x="18693" y="8728"/>
                    <a:pt x="18455" y="8823"/>
                    <a:pt x="18277" y="8978"/>
                  </a:cubicBezTo>
                  <a:cubicBezTo>
                    <a:pt x="18098" y="9121"/>
                    <a:pt x="17896" y="9216"/>
                    <a:pt x="17693" y="9323"/>
                  </a:cubicBezTo>
                  <a:cubicBezTo>
                    <a:pt x="17515" y="9407"/>
                    <a:pt x="17336" y="9549"/>
                    <a:pt x="17157" y="9621"/>
                  </a:cubicBezTo>
                  <a:cubicBezTo>
                    <a:pt x="16764" y="9799"/>
                    <a:pt x="16455" y="10121"/>
                    <a:pt x="16026" y="10240"/>
                  </a:cubicBezTo>
                  <a:cubicBezTo>
                    <a:pt x="15931" y="10276"/>
                    <a:pt x="15860" y="10335"/>
                    <a:pt x="15895" y="10466"/>
                  </a:cubicBezTo>
                  <a:cubicBezTo>
                    <a:pt x="15931" y="10478"/>
                    <a:pt x="15967" y="10526"/>
                    <a:pt x="16026" y="10538"/>
                  </a:cubicBezTo>
                  <a:cubicBezTo>
                    <a:pt x="16562" y="10645"/>
                    <a:pt x="17086" y="10752"/>
                    <a:pt x="17622" y="10835"/>
                  </a:cubicBezTo>
                  <a:cubicBezTo>
                    <a:pt x="17872" y="10883"/>
                    <a:pt x="18134" y="10871"/>
                    <a:pt x="18408" y="10907"/>
                  </a:cubicBezTo>
                  <a:cubicBezTo>
                    <a:pt x="18884" y="11002"/>
                    <a:pt x="19348" y="11181"/>
                    <a:pt x="19824" y="11240"/>
                  </a:cubicBezTo>
                  <a:cubicBezTo>
                    <a:pt x="19908" y="11252"/>
                    <a:pt x="20003" y="11312"/>
                    <a:pt x="20086" y="11347"/>
                  </a:cubicBezTo>
                  <a:cubicBezTo>
                    <a:pt x="20503" y="11442"/>
                    <a:pt x="20920" y="11585"/>
                    <a:pt x="21336" y="11669"/>
                  </a:cubicBezTo>
                  <a:cubicBezTo>
                    <a:pt x="21753" y="11764"/>
                    <a:pt x="22182" y="11800"/>
                    <a:pt x="22622" y="11883"/>
                  </a:cubicBezTo>
                  <a:cubicBezTo>
                    <a:pt x="22753" y="11895"/>
                    <a:pt x="22872" y="11919"/>
                    <a:pt x="23003" y="11954"/>
                  </a:cubicBezTo>
                  <a:cubicBezTo>
                    <a:pt x="23408" y="12014"/>
                    <a:pt x="23825" y="12085"/>
                    <a:pt x="24230" y="12133"/>
                  </a:cubicBezTo>
                  <a:cubicBezTo>
                    <a:pt x="24765" y="12145"/>
                    <a:pt x="25254" y="12312"/>
                    <a:pt x="25813" y="12240"/>
                  </a:cubicBezTo>
                  <a:close/>
                  <a:moveTo>
                    <a:pt x="27099" y="24992"/>
                  </a:moveTo>
                  <a:cubicBezTo>
                    <a:pt x="27230" y="24980"/>
                    <a:pt x="27242" y="24885"/>
                    <a:pt x="27266" y="24825"/>
                  </a:cubicBezTo>
                  <a:cubicBezTo>
                    <a:pt x="27290" y="24361"/>
                    <a:pt x="27301" y="23908"/>
                    <a:pt x="27301" y="23444"/>
                  </a:cubicBezTo>
                  <a:cubicBezTo>
                    <a:pt x="27301" y="23337"/>
                    <a:pt x="27266" y="23218"/>
                    <a:pt x="27218" y="23123"/>
                  </a:cubicBezTo>
                  <a:cubicBezTo>
                    <a:pt x="27123" y="22944"/>
                    <a:pt x="26980" y="22837"/>
                    <a:pt x="26790" y="22789"/>
                  </a:cubicBezTo>
                  <a:cubicBezTo>
                    <a:pt x="26718" y="22777"/>
                    <a:pt x="26647" y="22825"/>
                    <a:pt x="26575" y="22837"/>
                  </a:cubicBezTo>
                  <a:cubicBezTo>
                    <a:pt x="26682" y="23242"/>
                    <a:pt x="26754" y="23599"/>
                    <a:pt x="26861" y="23956"/>
                  </a:cubicBezTo>
                  <a:cubicBezTo>
                    <a:pt x="26968" y="24289"/>
                    <a:pt x="26885" y="24682"/>
                    <a:pt x="27099" y="24992"/>
                  </a:cubicBezTo>
                  <a:close/>
                  <a:moveTo>
                    <a:pt x="28183" y="28992"/>
                  </a:moveTo>
                  <a:cubicBezTo>
                    <a:pt x="28218" y="28075"/>
                    <a:pt x="28159" y="27885"/>
                    <a:pt x="27825" y="27564"/>
                  </a:cubicBezTo>
                  <a:cubicBezTo>
                    <a:pt x="27837" y="28075"/>
                    <a:pt x="27980" y="28504"/>
                    <a:pt x="28183" y="28992"/>
                  </a:cubicBezTo>
                  <a:close/>
                  <a:moveTo>
                    <a:pt x="27956" y="9740"/>
                  </a:moveTo>
                  <a:cubicBezTo>
                    <a:pt x="28314" y="9573"/>
                    <a:pt x="28409" y="9228"/>
                    <a:pt x="28552" y="8918"/>
                  </a:cubicBezTo>
                  <a:cubicBezTo>
                    <a:pt x="28587" y="8859"/>
                    <a:pt x="28552" y="8776"/>
                    <a:pt x="28552" y="8692"/>
                  </a:cubicBezTo>
                  <a:cubicBezTo>
                    <a:pt x="28302" y="9026"/>
                    <a:pt x="28075" y="9335"/>
                    <a:pt x="27956" y="9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7157682" y="1006780"/>
              <a:ext cx="51152" cy="46650"/>
            </a:xfrm>
            <a:custGeom>
              <a:avLst/>
              <a:gdLst/>
              <a:ahLst/>
              <a:cxnLst/>
              <a:rect l="l" t="t" r="r" b="b"/>
              <a:pathLst>
                <a:path w="1477" h="1347" extrusionOk="0">
                  <a:moveTo>
                    <a:pt x="655" y="1346"/>
                  </a:moveTo>
                  <a:cubicBezTo>
                    <a:pt x="310" y="1263"/>
                    <a:pt x="191" y="1025"/>
                    <a:pt x="1" y="834"/>
                  </a:cubicBezTo>
                  <a:cubicBezTo>
                    <a:pt x="84" y="608"/>
                    <a:pt x="155" y="406"/>
                    <a:pt x="251" y="191"/>
                  </a:cubicBezTo>
                  <a:cubicBezTo>
                    <a:pt x="286" y="72"/>
                    <a:pt x="394" y="37"/>
                    <a:pt x="513" y="25"/>
                  </a:cubicBezTo>
                  <a:cubicBezTo>
                    <a:pt x="810" y="1"/>
                    <a:pt x="1048" y="179"/>
                    <a:pt x="1298" y="299"/>
                  </a:cubicBezTo>
                  <a:cubicBezTo>
                    <a:pt x="1441" y="358"/>
                    <a:pt x="1477" y="572"/>
                    <a:pt x="1406" y="691"/>
                  </a:cubicBezTo>
                  <a:cubicBezTo>
                    <a:pt x="1322" y="834"/>
                    <a:pt x="1215" y="977"/>
                    <a:pt x="1096" y="1084"/>
                  </a:cubicBezTo>
                  <a:cubicBezTo>
                    <a:pt x="953" y="1192"/>
                    <a:pt x="798" y="1263"/>
                    <a:pt x="655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7290879" y="1009273"/>
              <a:ext cx="42494" cy="51568"/>
            </a:xfrm>
            <a:custGeom>
              <a:avLst/>
              <a:gdLst/>
              <a:ahLst/>
              <a:cxnLst/>
              <a:rect l="l" t="t" r="r" b="b"/>
              <a:pathLst>
                <a:path w="1227" h="1489" extrusionOk="0">
                  <a:moveTo>
                    <a:pt x="1227" y="310"/>
                  </a:moveTo>
                  <a:lnTo>
                    <a:pt x="1227" y="834"/>
                  </a:lnTo>
                  <a:cubicBezTo>
                    <a:pt x="929" y="1024"/>
                    <a:pt x="762" y="1405"/>
                    <a:pt x="358" y="1489"/>
                  </a:cubicBezTo>
                  <a:cubicBezTo>
                    <a:pt x="274" y="1417"/>
                    <a:pt x="167" y="1334"/>
                    <a:pt x="84" y="1250"/>
                  </a:cubicBezTo>
                  <a:cubicBezTo>
                    <a:pt x="48" y="1215"/>
                    <a:pt x="0" y="1143"/>
                    <a:pt x="12" y="1096"/>
                  </a:cubicBezTo>
                  <a:cubicBezTo>
                    <a:pt x="84" y="834"/>
                    <a:pt x="96" y="548"/>
                    <a:pt x="227" y="310"/>
                  </a:cubicBezTo>
                  <a:cubicBezTo>
                    <a:pt x="405" y="0"/>
                    <a:pt x="596" y="0"/>
                    <a:pt x="941" y="167"/>
                  </a:cubicBezTo>
                  <a:cubicBezTo>
                    <a:pt x="1012" y="215"/>
                    <a:pt x="1096" y="250"/>
                    <a:pt x="1227" y="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7226151" y="1013395"/>
              <a:ext cx="42910" cy="50321"/>
            </a:xfrm>
            <a:custGeom>
              <a:avLst/>
              <a:gdLst/>
              <a:ahLst/>
              <a:cxnLst/>
              <a:rect l="l" t="t" r="r" b="b"/>
              <a:pathLst>
                <a:path w="1239" h="1453" extrusionOk="0">
                  <a:moveTo>
                    <a:pt x="679" y="12"/>
                  </a:moveTo>
                  <a:cubicBezTo>
                    <a:pt x="941" y="0"/>
                    <a:pt x="1036" y="179"/>
                    <a:pt x="1131" y="369"/>
                  </a:cubicBezTo>
                  <a:cubicBezTo>
                    <a:pt x="1214" y="584"/>
                    <a:pt x="1238" y="774"/>
                    <a:pt x="1084" y="953"/>
                  </a:cubicBezTo>
                  <a:cubicBezTo>
                    <a:pt x="1024" y="1024"/>
                    <a:pt x="953" y="1072"/>
                    <a:pt x="857" y="1131"/>
                  </a:cubicBezTo>
                  <a:cubicBezTo>
                    <a:pt x="429" y="1453"/>
                    <a:pt x="83" y="1322"/>
                    <a:pt x="48" y="786"/>
                  </a:cubicBezTo>
                  <a:cubicBezTo>
                    <a:pt x="0" y="262"/>
                    <a:pt x="191" y="0"/>
                    <a:pt x="679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6943272" y="971316"/>
              <a:ext cx="40451" cy="45819"/>
            </a:xfrm>
            <a:custGeom>
              <a:avLst/>
              <a:gdLst/>
              <a:ahLst/>
              <a:cxnLst/>
              <a:rect l="l" t="t" r="r" b="b"/>
              <a:pathLst>
                <a:path w="1168" h="1323" extrusionOk="0">
                  <a:moveTo>
                    <a:pt x="679" y="1323"/>
                  </a:moveTo>
                  <a:lnTo>
                    <a:pt x="619" y="1323"/>
                  </a:lnTo>
                  <a:cubicBezTo>
                    <a:pt x="0" y="1108"/>
                    <a:pt x="36" y="894"/>
                    <a:pt x="119" y="382"/>
                  </a:cubicBezTo>
                  <a:cubicBezTo>
                    <a:pt x="143" y="156"/>
                    <a:pt x="334" y="1"/>
                    <a:pt x="548" y="13"/>
                  </a:cubicBezTo>
                  <a:cubicBezTo>
                    <a:pt x="774" y="13"/>
                    <a:pt x="1012" y="180"/>
                    <a:pt x="1072" y="370"/>
                  </a:cubicBezTo>
                  <a:cubicBezTo>
                    <a:pt x="1167" y="727"/>
                    <a:pt x="1036" y="1025"/>
                    <a:pt x="679" y="1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6537518" y="897514"/>
              <a:ext cx="35914" cy="48278"/>
            </a:xfrm>
            <a:custGeom>
              <a:avLst/>
              <a:gdLst/>
              <a:ahLst/>
              <a:cxnLst/>
              <a:rect l="l" t="t" r="r" b="b"/>
              <a:pathLst>
                <a:path w="1037" h="1394" extrusionOk="0">
                  <a:moveTo>
                    <a:pt x="120" y="1310"/>
                  </a:moveTo>
                  <a:cubicBezTo>
                    <a:pt x="84" y="1096"/>
                    <a:pt x="60" y="941"/>
                    <a:pt x="24" y="775"/>
                  </a:cubicBezTo>
                  <a:cubicBezTo>
                    <a:pt x="1" y="489"/>
                    <a:pt x="167" y="203"/>
                    <a:pt x="417" y="108"/>
                  </a:cubicBezTo>
                  <a:cubicBezTo>
                    <a:pt x="679" y="1"/>
                    <a:pt x="977" y="132"/>
                    <a:pt x="1013" y="429"/>
                  </a:cubicBezTo>
                  <a:cubicBezTo>
                    <a:pt x="1036" y="715"/>
                    <a:pt x="1001" y="1001"/>
                    <a:pt x="846" y="1251"/>
                  </a:cubicBezTo>
                  <a:cubicBezTo>
                    <a:pt x="786" y="1358"/>
                    <a:pt x="679" y="1394"/>
                    <a:pt x="560" y="1382"/>
                  </a:cubicBezTo>
                  <a:cubicBezTo>
                    <a:pt x="417" y="1334"/>
                    <a:pt x="298" y="1322"/>
                    <a:pt x="120" y="1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7344490" y="1032373"/>
              <a:ext cx="40832" cy="46615"/>
            </a:xfrm>
            <a:custGeom>
              <a:avLst/>
              <a:gdLst/>
              <a:ahLst/>
              <a:cxnLst/>
              <a:rect l="l" t="t" r="r" b="b"/>
              <a:pathLst>
                <a:path w="1179" h="1346" extrusionOk="0">
                  <a:moveTo>
                    <a:pt x="798" y="1238"/>
                  </a:moveTo>
                  <a:cubicBezTo>
                    <a:pt x="464" y="1345"/>
                    <a:pt x="286" y="1167"/>
                    <a:pt x="36" y="1012"/>
                  </a:cubicBezTo>
                  <a:cubicBezTo>
                    <a:pt x="36" y="869"/>
                    <a:pt x="0" y="703"/>
                    <a:pt x="36" y="536"/>
                  </a:cubicBezTo>
                  <a:cubicBezTo>
                    <a:pt x="95" y="179"/>
                    <a:pt x="381" y="0"/>
                    <a:pt x="738" y="83"/>
                  </a:cubicBezTo>
                  <a:cubicBezTo>
                    <a:pt x="1000" y="143"/>
                    <a:pt x="1179" y="417"/>
                    <a:pt x="1072" y="679"/>
                  </a:cubicBezTo>
                  <a:cubicBezTo>
                    <a:pt x="1012" y="869"/>
                    <a:pt x="893" y="1048"/>
                    <a:pt x="798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6600203" y="903298"/>
              <a:ext cx="34252" cy="47447"/>
            </a:xfrm>
            <a:custGeom>
              <a:avLst/>
              <a:gdLst/>
              <a:ahLst/>
              <a:cxnLst/>
              <a:rect l="l" t="t" r="r" b="b"/>
              <a:pathLst>
                <a:path w="989" h="1370" extrusionOk="0">
                  <a:moveTo>
                    <a:pt x="0" y="393"/>
                  </a:moveTo>
                  <a:cubicBezTo>
                    <a:pt x="167" y="274"/>
                    <a:pt x="322" y="179"/>
                    <a:pt x="477" y="72"/>
                  </a:cubicBezTo>
                  <a:cubicBezTo>
                    <a:pt x="584" y="0"/>
                    <a:pt x="703" y="24"/>
                    <a:pt x="774" y="131"/>
                  </a:cubicBezTo>
                  <a:cubicBezTo>
                    <a:pt x="858" y="239"/>
                    <a:pt x="953" y="358"/>
                    <a:pt x="977" y="453"/>
                  </a:cubicBezTo>
                  <a:cubicBezTo>
                    <a:pt x="989" y="751"/>
                    <a:pt x="953" y="1048"/>
                    <a:pt x="703" y="1274"/>
                  </a:cubicBezTo>
                  <a:cubicBezTo>
                    <a:pt x="619" y="1370"/>
                    <a:pt x="500" y="1370"/>
                    <a:pt x="393" y="1286"/>
                  </a:cubicBezTo>
                  <a:cubicBezTo>
                    <a:pt x="238" y="1191"/>
                    <a:pt x="143" y="1084"/>
                    <a:pt x="108" y="893"/>
                  </a:cubicBezTo>
                  <a:cubicBezTo>
                    <a:pt x="96" y="751"/>
                    <a:pt x="60" y="620"/>
                    <a:pt x="0" y="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6662888" y="916077"/>
              <a:ext cx="33420" cy="43325"/>
            </a:xfrm>
            <a:custGeom>
              <a:avLst/>
              <a:gdLst/>
              <a:ahLst/>
              <a:cxnLst/>
              <a:rect l="l" t="t" r="r" b="b"/>
              <a:pathLst>
                <a:path w="965" h="1251" extrusionOk="0">
                  <a:moveTo>
                    <a:pt x="917" y="703"/>
                  </a:moveTo>
                  <a:cubicBezTo>
                    <a:pt x="917" y="667"/>
                    <a:pt x="929" y="763"/>
                    <a:pt x="917" y="846"/>
                  </a:cubicBezTo>
                  <a:cubicBezTo>
                    <a:pt x="881" y="1072"/>
                    <a:pt x="738" y="1215"/>
                    <a:pt x="572" y="1239"/>
                  </a:cubicBezTo>
                  <a:cubicBezTo>
                    <a:pt x="381" y="1251"/>
                    <a:pt x="131" y="1120"/>
                    <a:pt x="83" y="941"/>
                  </a:cubicBezTo>
                  <a:cubicBezTo>
                    <a:pt x="12" y="703"/>
                    <a:pt x="0" y="465"/>
                    <a:pt x="143" y="239"/>
                  </a:cubicBezTo>
                  <a:cubicBezTo>
                    <a:pt x="250" y="84"/>
                    <a:pt x="429" y="1"/>
                    <a:pt x="572" y="24"/>
                  </a:cubicBezTo>
                  <a:cubicBezTo>
                    <a:pt x="774" y="72"/>
                    <a:pt x="953" y="262"/>
                    <a:pt x="965" y="465"/>
                  </a:cubicBezTo>
                  <a:cubicBezTo>
                    <a:pt x="953" y="501"/>
                    <a:pt x="929" y="548"/>
                    <a:pt x="917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6801002" y="943714"/>
              <a:ext cx="38373" cy="42910"/>
            </a:xfrm>
            <a:custGeom>
              <a:avLst/>
              <a:gdLst/>
              <a:ahLst/>
              <a:cxnLst/>
              <a:rect l="l" t="t" r="r" b="b"/>
              <a:pathLst>
                <a:path w="1108" h="1239" extrusionOk="0">
                  <a:moveTo>
                    <a:pt x="691" y="1238"/>
                  </a:moveTo>
                  <a:cubicBezTo>
                    <a:pt x="560" y="1179"/>
                    <a:pt x="429" y="1155"/>
                    <a:pt x="322" y="1096"/>
                  </a:cubicBezTo>
                  <a:cubicBezTo>
                    <a:pt x="60" y="941"/>
                    <a:pt x="1" y="691"/>
                    <a:pt x="132" y="417"/>
                  </a:cubicBezTo>
                  <a:cubicBezTo>
                    <a:pt x="310" y="60"/>
                    <a:pt x="739" y="0"/>
                    <a:pt x="1013" y="322"/>
                  </a:cubicBezTo>
                  <a:cubicBezTo>
                    <a:pt x="1084" y="405"/>
                    <a:pt x="1108" y="512"/>
                    <a:pt x="1084" y="631"/>
                  </a:cubicBezTo>
                  <a:cubicBezTo>
                    <a:pt x="1013" y="857"/>
                    <a:pt x="894" y="1036"/>
                    <a:pt x="691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7019568" y="979593"/>
              <a:ext cx="35879" cy="44537"/>
            </a:xfrm>
            <a:custGeom>
              <a:avLst/>
              <a:gdLst/>
              <a:ahLst/>
              <a:cxnLst/>
              <a:rect l="l" t="t" r="r" b="b"/>
              <a:pathLst>
                <a:path w="1036" h="1286" extrusionOk="0">
                  <a:moveTo>
                    <a:pt x="12" y="679"/>
                  </a:moveTo>
                  <a:cubicBezTo>
                    <a:pt x="0" y="441"/>
                    <a:pt x="119" y="298"/>
                    <a:pt x="274" y="155"/>
                  </a:cubicBezTo>
                  <a:cubicBezTo>
                    <a:pt x="500" y="0"/>
                    <a:pt x="762" y="72"/>
                    <a:pt x="869" y="322"/>
                  </a:cubicBezTo>
                  <a:cubicBezTo>
                    <a:pt x="1036" y="714"/>
                    <a:pt x="762" y="1191"/>
                    <a:pt x="357" y="1262"/>
                  </a:cubicBezTo>
                  <a:cubicBezTo>
                    <a:pt x="202" y="1286"/>
                    <a:pt x="95" y="1215"/>
                    <a:pt x="71" y="1072"/>
                  </a:cubicBezTo>
                  <a:cubicBezTo>
                    <a:pt x="36" y="929"/>
                    <a:pt x="24" y="798"/>
                    <a:pt x="12" y="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6890492" y="959784"/>
              <a:ext cx="32208" cy="39204"/>
            </a:xfrm>
            <a:custGeom>
              <a:avLst/>
              <a:gdLst/>
              <a:ahLst/>
              <a:cxnLst/>
              <a:rect l="l" t="t" r="r" b="b"/>
              <a:pathLst>
                <a:path w="930" h="1132" extrusionOk="0">
                  <a:moveTo>
                    <a:pt x="131" y="1120"/>
                  </a:moveTo>
                  <a:cubicBezTo>
                    <a:pt x="96" y="894"/>
                    <a:pt x="36" y="715"/>
                    <a:pt x="12" y="536"/>
                  </a:cubicBezTo>
                  <a:cubicBezTo>
                    <a:pt x="0" y="263"/>
                    <a:pt x="119" y="132"/>
                    <a:pt x="369" y="48"/>
                  </a:cubicBezTo>
                  <a:cubicBezTo>
                    <a:pt x="489" y="1"/>
                    <a:pt x="596" y="48"/>
                    <a:pt x="691" y="120"/>
                  </a:cubicBezTo>
                  <a:cubicBezTo>
                    <a:pt x="846" y="263"/>
                    <a:pt x="929" y="441"/>
                    <a:pt x="929" y="667"/>
                  </a:cubicBezTo>
                  <a:cubicBezTo>
                    <a:pt x="929" y="965"/>
                    <a:pt x="810" y="1096"/>
                    <a:pt x="489" y="1132"/>
                  </a:cubicBezTo>
                  <a:cubicBezTo>
                    <a:pt x="393" y="1120"/>
                    <a:pt x="298" y="1120"/>
                    <a:pt x="131" y="1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7097907" y="991957"/>
              <a:ext cx="42078" cy="37126"/>
            </a:xfrm>
            <a:custGeom>
              <a:avLst/>
              <a:gdLst/>
              <a:ahLst/>
              <a:cxnLst/>
              <a:rect l="l" t="t" r="r" b="b"/>
              <a:pathLst>
                <a:path w="1215" h="1072" extrusionOk="0">
                  <a:moveTo>
                    <a:pt x="857" y="72"/>
                  </a:moveTo>
                  <a:cubicBezTo>
                    <a:pt x="1215" y="619"/>
                    <a:pt x="1191" y="679"/>
                    <a:pt x="596" y="1072"/>
                  </a:cubicBezTo>
                  <a:cubicBezTo>
                    <a:pt x="429" y="1072"/>
                    <a:pt x="322" y="965"/>
                    <a:pt x="215" y="846"/>
                  </a:cubicBezTo>
                  <a:cubicBezTo>
                    <a:pt x="24" y="631"/>
                    <a:pt x="0" y="500"/>
                    <a:pt x="95" y="298"/>
                  </a:cubicBezTo>
                  <a:cubicBezTo>
                    <a:pt x="203" y="72"/>
                    <a:pt x="369" y="0"/>
                    <a:pt x="607" y="12"/>
                  </a:cubicBezTo>
                  <a:cubicBezTo>
                    <a:pt x="691" y="36"/>
                    <a:pt x="786" y="60"/>
                    <a:pt x="857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6723910" y="930935"/>
              <a:ext cx="34252" cy="38788"/>
            </a:xfrm>
            <a:custGeom>
              <a:avLst/>
              <a:gdLst/>
              <a:ahLst/>
              <a:cxnLst/>
              <a:rect l="l" t="t" r="r" b="b"/>
              <a:pathLst>
                <a:path w="989" h="1120" extrusionOk="0">
                  <a:moveTo>
                    <a:pt x="988" y="845"/>
                  </a:moveTo>
                  <a:cubicBezTo>
                    <a:pt x="750" y="941"/>
                    <a:pt x="536" y="1024"/>
                    <a:pt x="334" y="1119"/>
                  </a:cubicBezTo>
                  <a:cubicBezTo>
                    <a:pt x="143" y="988"/>
                    <a:pt x="0" y="834"/>
                    <a:pt x="24" y="643"/>
                  </a:cubicBezTo>
                  <a:cubicBezTo>
                    <a:pt x="36" y="476"/>
                    <a:pt x="107" y="334"/>
                    <a:pt x="238" y="214"/>
                  </a:cubicBezTo>
                  <a:cubicBezTo>
                    <a:pt x="512" y="0"/>
                    <a:pt x="798" y="72"/>
                    <a:pt x="881" y="405"/>
                  </a:cubicBezTo>
                  <a:cubicBezTo>
                    <a:pt x="929" y="536"/>
                    <a:pt x="953" y="691"/>
                    <a:pt x="988" y="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6560618" y="892978"/>
              <a:ext cx="6615" cy="3359"/>
            </a:xfrm>
            <a:custGeom>
              <a:avLst/>
              <a:gdLst/>
              <a:ahLst/>
              <a:cxnLst/>
              <a:rect l="l" t="t" r="r" b="b"/>
              <a:pathLst>
                <a:path w="191" h="97" extrusionOk="0">
                  <a:moveTo>
                    <a:pt x="191" y="25"/>
                  </a:moveTo>
                  <a:cubicBezTo>
                    <a:pt x="155" y="60"/>
                    <a:pt x="119" y="96"/>
                    <a:pt x="108" y="84"/>
                  </a:cubicBezTo>
                  <a:cubicBezTo>
                    <a:pt x="60" y="72"/>
                    <a:pt x="36" y="36"/>
                    <a:pt x="0" y="25"/>
                  </a:cubicBezTo>
                  <a:cubicBezTo>
                    <a:pt x="12" y="13"/>
                    <a:pt x="36" y="1"/>
                    <a:pt x="48" y="1"/>
                  </a:cubicBezTo>
                  <a:cubicBezTo>
                    <a:pt x="72" y="1"/>
                    <a:pt x="119" y="13"/>
                    <a:pt x="19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</p:grpSp>
      <p:sp>
        <p:nvSpPr>
          <p:cNvPr id="472" name="Google Shape;472;p16"/>
          <p:cNvSpPr txBox="1"/>
          <p:nvPr/>
        </p:nvSpPr>
        <p:spPr>
          <a:xfrm>
            <a:off x="3036374" y="1861587"/>
            <a:ext cx="95567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1.개발 배경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sp>
        <p:nvSpPr>
          <p:cNvPr id="474" name="Google Shape;474;p16"/>
          <p:cNvSpPr txBox="1"/>
          <p:nvPr/>
        </p:nvSpPr>
        <p:spPr>
          <a:xfrm>
            <a:off x="1272190" y="3146243"/>
            <a:ext cx="97917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7.개발환경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sp>
        <p:nvSpPr>
          <p:cNvPr id="475" name="Google Shape;475;p16"/>
          <p:cNvSpPr txBox="1"/>
          <p:nvPr/>
        </p:nvSpPr>
        <p:spPr>
          <a:xfrm>
            <a:off x="5248675" y="1844820"/>
            <a:ext cx="8955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100"/>
            </a:pP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  <a:p>
            <a:pPr>
              <a:buSzPts val="1100"/>
            </a:pPr>
            <a:endParaRPr sz="11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7" name="Google Shape;477;p16"/>
          <p:cNvSpPr txBox="1"/>
          <p:nvPr/>
        </p:nvSpPr>
        <p:spPr>
          <a:xfrm>
            <a:off x="4795528" y="2993524"/>
            <a:ext cx="122266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5.시스템 수행 시나리오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sp>
        <p:nvSpPr>
          <p:cNvPr id="478" name="Google Shape;478;p16"/>
          <p:cNvSpPr txBox="1"/>
          <p:nvPr/>
        </p:nvSpPr>
        <p:spPr>
          <a:xfrm>
            <a:off x="3033750" y="2993524"/>
            <a:ext cx="12894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6.시스템 구성도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479" name="Google Shape;479;p16"/>
          <p:cNvSpPr txBox="1"/>
          <p:nvPr/>
        </p:nvSpPr>
        <p:spPr>
          <a:xfrm>
            <a:off x="2567823" y="4105121"/>
            <a:ext cx="1010082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8.업무분담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0" name="Google Shape;480;p16"/>
          <p:cNvSpPr txBox="1"/>
          <p:nvPr/>
        </p:nvSpPr>
        <p:spPr>
          <a:xfrm>
            <a:off x="4190914" y="4109950"/>
            <a:ext cx="1010082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9.수행일정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1" name="Google Shape;481;p16"/>
          <p:cNvSpPr txBox="1"/>
          <p:nvPr/>
        </p:nvSpPr>
        <p:spPr>
          <a:xfrm>
            <a:off x="5719724" y="4100920"/>
            <a:ext cx="1056229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10.깃헙주소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sp>
        <p:nvSpPr>
          <p:cNvPr id="487" name="Google Shape;487;p16"/>
          <p:cNvSpPr/>
          <p:nvPr/>
        </p:nvSpPr>
        <p:spPr>
          <a:xfrm>
            <a:off x="0" y="484100"/>
            <a:ext cx="5878200" cy="7821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88" name="Google Shape;488;p16"/>
          <p:cNvSpPr/>
          <p:nvPr/>
        </p:nvSpPr>
        <p:spPr>
          <a:xfrm>
            <a:off x="0" y="404775"/>
            <a:ext cx="5878200" cy="782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89" name="Google Shape;489;p16"/>
          <p:cNvSpPr txBox="1"/>
          <p:nvPr/>
        </p:nvSpPr>
        <p:spPr>
          <a:xfrm>
            <a:off x="913059" y="516467"/>
            <a:ext cx="114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목차</a:t>
            </a:r>
            <a:endParaRPr sz="2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476" name="Google Shape;476;p16"/>
          <p:cNvSpPr txBox="1"/>
          <p:nvPr/>
        </p:nvSpPr>
        <p:spPr>
          <a:xfrm>
            <a:off x="6414153" y="2885795"/>
            <a:ext cx="164278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4.관련</a:t>
            </a:r>
            <a:r>
              <a: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연구</a:t>
            </a:r>
            <a:r>
              <a: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및</a:t>
            </a:r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사례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471" name="Google Shape;471;p16"/>
          <p:cNvSpPr/>
          <p:nvPr/>
        </p:nvSpPr>
        <p:spPr>
          <a:xfrm>
            <a:off x="2226975" y="1718150"/>
            <a:ext cx="4698007" cy="2275660"/>
          </a:xfrm>
          <a:custGeom>
            <a:avLst/>
            <a:gdLst/>
            <a:ahLst/>
            <a:cxnLst/>
            <a:rect l="l" t="t" r="r" b="b"/>
            <a:pathLst>
              <a:path w="280478" h="145062" fill="none" extrusionOk="0">
                <a:moveTo>
                  <a:pt x="0" y="0"/>
                </a:moveTo>
                <a:lnTo>
                  <a:pt x="245244" y="0"/>
                </a:lnTo>
                <a:cubicBezTo>
                  <a:pt x="245244" y="0"/>
                  <a:pt x="280478" y="0"/>
                  <a:pt x="280478" y="35642"/>
                </a:cubicBezTo>
                <a:cubicBezTo>
                  <a:pt x="280478" y="35642"/>
                  <a:pt x="280478" y="70508"/>
                  <a:pt x="245244" y="70917"/>
                </a:cubicBezTo>
                <a:cubicBezTo>
                  <a:pt x="214058" y="71244"/>
                  <a:pt x="35234" y="70917"/>
                  <a:pt x="35234" y="70917"/>
                </a:cubicBezTo>
                <a:cubicBezTo>
                  <a:pt x="35234" y="70917"/>
                  <a:pt x="0" y="68301"/>
                  <a:pt x="0" y="106681"/>
                </a:cubicBezTo>
                <a:cubicBezTo>
                  <a:pt x="0" y="145062"/>
                  <a:pt x="35234" y="141914"/>
                  <a:pt x="35234" y="141914"/>
                </a:cubicBezTo>
                <a:lnTo>
                  <a:pt x="280478" y="141914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08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45" name="Google Shape;445;p16"/>
          <p:cNvSpPr/>
          <p:nvPr/>
        </p:nvSpPr>
        <p:spPr>
          <a:xfrm>
            <a:off x="4741273" y="1644003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70" name="Google Shape;470;p16"/>
          <p:cNvSpPr/>
          <p:nvPr/>
        </p:nvSpPr>
        <p:spPr>
          <a:xfrm>
            <a:off x="5184344" y="2761330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82" name="Google Shape;482;p16"/>
          <p:cNvSpPr/>
          <p:nvPr/>
        </p:nvSpPr>
        <p:spPr>
          <a:xfrm>
            <a:off x="3548525" y="2749236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83" name="Google Shape;483;p16"/>
          <p:cNvSpPr/>
          <p:nvPr/>
        </p:nvSpPr>
        <p:spPr>
          <a:xfrm>
            <a:off x="2138845" y="32325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84" name="Google Shape;484;p16"/>
          <p:cNvSpPr/>
          <p:nvPr/>
        </p:nvSpPr>
        <p:spPr>
          <a:xfrm>
            <a:off x="2844450" y="3850621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85" name="Google Shape;485;p16"/>
          <p:cNvSpPr/>
          <p:nvPr/>
        </p:nvSpPr>
        <p:spPr>
          <a:xfrm>
            <a:off x="4464462" y="385806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86" name="Google Shape;486;p16"/>
          <p:cNvSpPr/>
          <p:nvPr/>
        </p:nvSpPr>
        <p:spPr>
          <a:xfrm>
            <a:off x="6018197" y="385806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69" name="Google Shape;469;p16"/>
          <p:cNvSpPr/>
          <p:nvPr/>
        </p:nvSpPr>
        <p:spPr>
          <a:xfrm>
            <a:off x="6570738" y="2654586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44" name="Google Shape;444;p16"/>
          <p:cNvSpPr/>
          <p:nvPr/>
        </p:nvSpPr>
        <p:spPr>
          <a:xfrm>
            <a:off x="3389474" y="1615623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2" name="Google Shape;445;p16">
            <a:extLst>
              <a:ext uri="{FF2B5EF4-FFF2-40B4-BE49-F238E27FC236}">
                <a16:creationId xmlns:a16="http://schemas.microsoft.com/office/drawing/2014/main" id="{86256C84-85DA-8037-8091-0954B33B24DD}"/>
              </a:ext>
            </a:extLst>
          </p:cNvPr>
          <p:cNvSpPr/>
          <p:nvPr/>
        </p:nvSpPr>
        <p:spPr>
          <a:xfrm>
            <a:off x="6112847" y="1638570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3" name="Google Shape;472;p16">
            <a:extLst>
              <a:ext uri="{FF2B5EF4-FFF2-40B4-BE49-F238E27FC236}">
                <a16:creationId xmlns:a16="http://schemas.microsoft.com/office/drawing/2014/main" id="{90017171-188B-B524-BDD6-2A9C5DA83E0C}"/>
              </a:ext>
            </a:extLst>
          </p:cNvPr>
          <p:cNvSpPr txBox="1"/>
          <p:nvPr/>
        </p:nvSpPr>
        <p:spPr>
          <a:xfrm>
            <a:off x="4348383" y="1876891"/>
            <a:ext cx="95567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2.개발 </a:t>
            </a:r>
            <a:r>
              <a: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목표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sp>
        <p:nvSpPr>
          <p:cNvPr id="4" name="Google Shape;472;p16">
            <a:extLst>
              <a:ext uri="{FF2B5EF4-FFF2-40B4-BE49-F238E27FC236}">
                <a16:creationId xmlns:a16="http://schemas.microsoft.com/office/drawing/2014/main" id="{A92E0786-1AD4-083A-5F3F-B041C9434337}"/>
              </a:ext>
            </a:extLst>
          </p:cNvPr>
          <p:cNvSpPr txBox="1"/>
          <p:nvPr/>
        </p:nvSpPr>
        <p:spPr>
          <a:xfrm>
            <a:off x="5782697" y="1874586"/>
            <a:ext cx="95567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3.개발 </a:t>
            </a:r>
            <a:r>
              <a: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효과</a:t>
            </a:r>
            <a:endParaRPr sz="1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52" y="186087"/>
            <a:ext cx="8642925" cy="4771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6" name="Google Shape;496;p17"/>
          <p:cNvCxnSpPr/>
          <p:nvPr/>
        </p:nvCxnSpPr>
        <p:spPr>
          <a:xfrm>
            <a:off x="2077180" y="2724505"/>
            <a:ext cx="1975500" cy="8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7" name="Google Shape;497;p17"/>
          <p:cNvCxnSpPr/>
          <p:nvPr/>
        </p:nvCxnSpPr>
        <p:spPr>
          <a:xfrm>
            <a:off x="2068287" y="1664035"/>
            <a:ext cx="2016600" cy="54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8" name="Google Shape;498;p17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00" name="Google Shape;500;p17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01" name="Google Shape;501;p17"/>
          <p:cNvSpPr txBox="1"/>
          <p:nvPr/>
        </p:nvSpPr>
        <p:spPr>
          <a:xfrm>
            <a:off x="679725" y="354825"/>
            <a:ext cx="141525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1.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개발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배경</a:t>
            </a:r>
            <a:endParaRPr sz="18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506" name="Google Shape;506;p17"/>
          <p:cNvSpPr txBox="1"/>
          <p:nvPr/>
        </p:nvSpPr>
        <p:spPr>
          <a:xfrm>
            <a:off x="382850" y="3144059"/>
            <a:ext cx="20289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8741C88-8C47-C219-60C8-A3C8AF56E41E}"/>
              </a:ext>
            </a:extLst>
          </p:cNvPr>
          <p:cNvSpPr/>
          <p:nvPr/>
        </p:nvSpPr>
        <p:spPr>
          <a:xfrm>
            <a:off x="433017" y="1227742"/>
            <a:ext cx="1894682" cy="79817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>
              <a:lnSpc>
                <a:spcPct val="115000"/>
              </a:lnSpc>
            </a:pPr>
            <a:endParaRPr lang="ko-KR" altLang="en-US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9" name="Google Shape;509;p17"/>
          <p:cNvSpPr txBox="1"/>
          <p:nvPr/>
        </p:nvSpPr>
        <p:spPr>
          <a:xfrm>
            <a:off x="-41145" y="1257276"/>
            <a:ext cx="2440759" cy="76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코로나</a:t>
            </a:r>
            <a:r>
              <a:rPr lang="ko-KR" altLang="en-US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로 의한 </a:t>
            </a:r>
            <a:r>
              <a:rPr lang="en" sz="11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규제가</a:t>
            </a:r>
            <a:r>
              <a:rPr lang="ko-KR" altLang="en-US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점점</a:t>
            </a:r>
            <a:r>
              <a:rPr lang="en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en" sz="11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풀리</a:t>
            </a:r>
            <a:r>
              <a:rPr lang="ko-KR" altLang="en-US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면서</a:t>
            </a:r>
            <a:r>
              <a:rPr lang="en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en" sz="11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여행에</a:t>
            </a:r>
            <a:r>
              <a:rPr lang="en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대한 수요가 늘어남</a:t>
            </a:r>
            <a:endParaRPr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2FD6F1-446F-3A5C-E52A-6A0A00DA5BF2}"/>
              </a:ext>
            </a:extLst>
          </p:cNvPr>
          <p:cNvSpPr/>
          <p:nvPr/>
        </p:nvSpPr>
        <p:spPr>
          <a:xfrm>
            <a:off x="441900" y="2257542"/>
            <a:ext cx="1937678" cy="7686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0" name="Google Shape;510;p17"/>
          <p:cNvSpPr txBox="1"/>
          <p:nvPr/>
        </p:nvSpPr>
        <p:spPr>
          <a:xfrm>
            <a:off x="0" y="2364359"/>
            <a:ext cx="2404306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사용자는 다양한 여행 관련</a:t>
            </a:r>
            <a:endParaRPr lang="en-US" altLang="ko-KR" sz="11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어플리케이션을 사용할 것임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95" name="Google Shape;495;p17"/>
          <p:cNvCxnSpPr/>
          <p:nvPr/>
        </p:nvCxnSpPr>
        <p:spPr>
          <a:xfrm>
            <a:off x="1752152" y="3923304"/>
            <a:ext cx="18723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E1CB3C2-43FD-25B3-6C76-D0AE26BE6610}"/>
              </a:ext>
            </a:extLst>
          </p:cNvPr>
          <p:cNvSpPr/>
          <p:nvPr/>
        </p:nvSpPr>
        <p:spPr>
          <a:xfrm>
            <a:off x="2518076" y="867527"/>
            <a:ext cx="6103410" cy="3921148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" name="Google Shape;5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3750" y="957667"/>
            <a:ext cx="5829992" cy="3755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47CE8BD-B16A-3556-9B5B-F4806676F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5299" y="2375803"/>
            <a:ext cx="3585595" cy="217052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66ED28-B010-1557-69D5-E315B483D5E9}"/>
              </a:ext>
            </a:extLst>
          </p:cNvPr>
          <p:cNvGrpSpPr/>
          <p:nvPr/>
        </p:nvGrpSpPr>
        <p:grpSpPr>
          <a:xfrm>
            <a:off x="-1" y="3333227"/>
            <a:ext cx="2696943" cy="1010597"/>
            <a:chOff x="6311408" y="2819843"/>
            <a:chExt cx="2696943" cy="118015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4E846B3-1803-EA6C-866C-1D1E5C77B10D}"/>
                </a:ext>
              </a:extLst>
            </p:cNvPr>
            <p:cNvSpPr/>
            <p:nvPr/>
          </p:nvSpPr>
          <p:spPr>
            <a:xfrm>
              <a:off x="6773344" y="2819843"/>
              <a:ext cx="1937679" cy="118015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indent="-298450">
                <a:lnSpc>
                  <a:spcPct val="115000"/>
                </a:lnSpc>
                <a:buClr>
                  <a:schemeClr val="dk1"/>
                </a:buClr>
                <a:buSzPts val="1100"/>
                <a:buChar char="-"/>
              </a:pPr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8" name="Google Shape;508;p17"/>
            <p:cNvSpPr txBox="1"/>
            <p:nvPr/>
          </p:nvSpPr>
          <p:spPr>
            <a:xfrm>
              <a:off x="6311408" y="2835252"/>
              <a:ext cx="2696943" cy="963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지출 내역 및 방문 </a:t>
              </a:r>
              <a:r>
                <a:rPr lang="en" sz="11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장소</a:t>
              </a:r>
              <a:r>
                <a:rPr lang="ko-KR" altLang="en-US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r>
                <a:rPr lang="en" sz="11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기록</a:t>
              </a:r>
              <a:r>
                <a:rPr lang="en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,</a:t>
              </a: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여행 </a:t>
              </a:r>
              <a:r>
                <a:rPr lang="en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일지 </a:t>
              </a:r>
              <a:r>
                <a:rPr lang="ko-KR" altLang="en-US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등</a:t>
              </a:r>
              <a:r>
                <a:rPr lang="en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r>
                <a:rPr lang="en" sz="11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여행하는</a:t>
              </a:r>
              <a:r>
                <a:rPr lang="en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r>
                <a:rPr lang="en" sz="11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동안</a:t>
              </a:r>
              <a:r>
                <a:rPr lang="en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사용자가 </a:t>
              </a:r>
              <a:r>
                <a:rPr lang="en" sz="11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유용하게</a:t>
              </a:r>
              <a:r>
                <a:rPr lang="en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r>
                <a:rPr lang="en" sz="11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사용할</a:t>
              </a:r>
              <a:r>
                <a:rPr lang="en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r>
                <a:rPr lang="en" sz="11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수</a:t>
              </a:r>
              <a:r>
                <a:rPr lang="en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있는</a:t>
              </a:r>
              <a:r>
                <a:rPr lang="en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r>
                <a:rPr lang="en" sz="11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앱</a:t>
              </a:r>
              <a:r>
                <a:rPr lang="ko-KR" altLang="en-US" sz="11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을 만들고자 함</a:t>
              </a: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endParaRPr>
            </a:p>
          </p:txBody>
        </p:sp>
      </p:grpSp>
      <p:pic>
        <p:nvPicPr>
          <p:cNvPr id="513" name="Google Shape;513;p17" descr="카드뉴스 &gt; 정책&amp;연구 &gt; 관광지식정보시스템"/>
          <p:cNvPicPr preferRelativeResize="0"/>
          <p:nvPr/>
        </p:nvPicPr>
        <p:blipFill rotWithShape="1">
          <a:blip r:embed="rId6">
            <a:alphaModFix/>
          </a:blip>
          <a:srcRect t="8044"/>
          <a:stretch/>
        </p:blipFill>
        <p:spPr>
          <a:xfrm>
            <a:off x="5777401" y="1031734"/>
            <a:ext cx="2386977" cy="20526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118;p15">
            <a:extLst>
              <a:ext uri="{FF2B5EF4-FFF2-40B4-BE49-F238E27FC236}">
                <a16:creationId xmlns:a16="http://schemas.microsoft.com/office/drawing/2014/main" id="{139DEF1F-EDF1-E675-74E9-2AEC602653AC}"/>
              </a:ext>
            </a:extLst>
          </p:cNvPr>
          <p:cNvGrpSpPr/>
          <p:nvPr/>
        </p:nvGrpSpPr>
        <p:grpSpPr>
          <a:xfrm rot="1945177">
            <a:off x="7718466" y="545196"/>
            <a:ext cx="1150377" cy="768138"/>
            <a:chOff x="2442379" y="3878368"/>
            <a:chExt cx="1512505" cy="949658"/>
          </a:xfrm>
        </p:grpSpPr>
        <p:sp>
          <p:nvSpPr>
            <p:cNvPr id="9" name="Google Shape;119;p15">
              <a:extLst>
                <a:ext uri="{FF2B5EF4-FFF2-40B4-BE49-F238E27FC236}">
                  <a16:creationId xmlns:a16="http://schemas.microsoft.com/office/drawing/2014/main" id="{DCFB2CD5-F432-D19D-082C-8272D6971105}"/>
                </a:ext>
              </a:extLst>
            </p:cNvPr>
            <p:cNvSpPr/>
            <p:nvPr/>
          </p:nvSpPr>
          <p:spPr>
            <a:xfrm>
              <a:off x="2468354" y="4205368"/>
              <a:ext cx="1462634" cy="593393"/>
            </a:xfrm>
            <a:custGeom>
              <a:avLst/>
              <a:gdLst/>
              <a:ahLst/>
              <a:cxnLst/>
              <a:rect l="l" t="t" r="r" b="b"/>
              <a:pathLst>
                <a:path w="42233" h="17134" extrusionOk="0">
                  <a:moveTo>
                    <a:pt x="1" y="11728"/>
                  </a:moveTo>
                  <a:cubicBezTo>
                    <a:pt x="60" y="11502"/>
                    <a:pt x="179" y="11335"/>
                    <a:pt x="334" y="11204"/>
                  </a:cubicBezTo>
                  <a:cubicBezTo>
                    <a:pt x="620" y="10966"/>
                    <a:pt x="929" y="10764"/>
                    <a:pt x="1144" y="10442"/>
                  </a:cubicBezTo>
                  <a:cubicBezTo>
                    <a:pt x="1179" y="10383"/>
                    <a:pt x="1275" y="10323"/>
                    <a:pt x="1346" y="10311"/>
                  </a:cubicBezTo>
                  <a:cubicBezTo>
                    <a:pt x="1656" y="10276"/>
                    <a:pt x="1870" y="10061"/>
                    <a:pt x="2120" y="9906"/>
                  </a:cubicBezTo>
                  <a:cubicBezTo>
                    <a:pt x="2311" y="9787"/>
                    <a:pt x="2525" y="9704"/>
                    <a:pt x="2715" y="9585"/>
                  </a:cubicBezTo>
                  <a:cubicBezTo>
                    <a:pt x="3525" y="9085"/>
                    <a:pt x="4394" y="8763"/>
                    <a:pt x="5251" y="8394"/>
                  </a:cubicBezTo>
                  <a:cubicBezTo>
                    <a:pt x="5763" y="8347"/>
                    <a:pt x="6216" y="8037"/>
                    <a:pt x="6716" y="7918"/>
                  </a:cubicBezTo>
                  <a:cubicBezTo>
                    <a:pt x="7180" y="7811"/>
                    <a:pt x="7609" y="7573"/>
                    <a:pt x="8061" y="7406"/>
                  </a:cubicBezTo>
                  <a:cubicBezTo>
                    <a:pt x="8597" y="7216"/>
                    <a:pt x="9180" y="7085"/>
                    <a:pt x="9657" y="6585"/>
                  </a:cubicBezTo>
                  <a:cubicBezTo>
                    <a:pt x="9764" y="6966"/>
                    <a:pt x="9835" y="7228"/>
                    <a:pt x="9907" y="7501"/>
                  </a:cubicBezTo>
                  <a:cubicBezTo>
                    <a:pt x="10014" y="7870"/>
                    <a:pt x="10157" y="8192"/>
                    <a:pt x="10419" y="8490"/>
                  </a:cubicBezTo>
                  <a:cubicBezTo>
                    <a:pt x="10573" y="8680"/>
                    <a:pt x="10752" y="8775"/>
                    <a:pt x="11014" y="8811"/>
                  </a:cubicBezTo>
                  <a:cubicBezTo>
                    <a:pt x="11633" y="8882"/>
                    <a:pt x="12228" y="9061"/>
                    <a:pt x="12836" y="9180"/>
                  </a:cubicBezTo>
                  <a:cubicBezTo>
                    <a:pt x="13324" y="9287"/>
                    <a:pt x="13788" y="9478"/>
                    <a:pt x="14312" y="9359"/>
                  </a:cubicBezTo>
                  <a:cubicBezTo>
                    <a:pt x="14503" y="9311"/>
                    <a:pt x="14717" y="9430"/>
                    <a:pt x="14919" y="9430"/>
                  </a:cubicBezTo>
                  <a:cubicBezTo>
                    <a:pt x="15610" y="9430"/>
                    <a:pt x="16288" y="9454"/>
                    <a:pt x="16979" y="9347"/>
                  </a:cubicBezTo>
                  <a:cubicBezTo>
                    <a:pt x="17372" y="9287"/>
                    <a:pt x="17812" y="9287"/>
                    <a:pt x="18205" y="9287"/>
                  </a:cubicBezTo>
                  <a:cubicBezTo>
                    <a:pt x="18848" y="9287"/>
                    <a:pt x="19432" y="9061"/>
                    <a:pt x="20039" y="8930"/>
                  </a:cubicBezTo>
                  <a:cubicBezTo>
                    <a:pt x="20729" y="8775"/>
                    <a:pt x="21384" y="8454"/>
                    <a:pt x="22099" y="8418"/>
                  </a:cubicBezTo>
                  <a:cubicBezTo>
                    <a:pt x="22813" y="8144"/>
                    <a:pt x="23611" y="8109"/>
                    <a:pt x="24301" y="7751"/>
                  </a:cubicBezTo>
                  <a:cubicBezTo>
                    <a:pt x="24659" y="7561"/>
                    <a:pt x="25040" y="7430"/>
                    <a:pt x="25397" y="7204"/>
                  </a:cubicBezTo>
                  <a:cubicBezTo>
                    <a:pt x="25825" y="6918"/>
                    <a:pt x="26337" y="6751"/>
                    <a:pt x="26802" y="6537"/>
                  </a:cubicBezTo>
                  <a:cubicBezTo>
                    <a:pt x="27076" y="6394"/>
                    <a:pt x="27361" y="6275"/>
                    <a:pt x="27635" y="6120"/>
                  </a:cubicBezTo>
                  <a:cubicBezTo>
                    <a:pt x="28445" y="5620"/>
                    <a:pt x="29266" y="5132"/>
                    <a:pt x="30088" y="4632"/>
                  </a:cubicBezTo>
                  <a:cubicBezTo>
                    <a:pt x="30731" y="4227"/>
                    <a:pt x="31278" y="3715"/>
                    <a:pt x="31743" y="3144"/>
                  </a:cubicBezTo>
                  <a:cubicBezTo>
                    <a:pt x="31862" y="2989"/>
                    <a:pt x="31921" y="2763"/>
                    <a:pt x="31981" y="2572"/>
                  </a:cubicBezTo>
                  <a:cubicBezTo>
                    <a:pt x="32005" y="2489"/>
                    <a:pt x="31993" y="2322"/>
                    <a:pt x="31933" y="2275"/>
                  </a:cubicBezTo>
                  <a:cubicBezTo>
                    <a:pt x="31648" y="2048"/>
                    <a:pt x="31743" y="1691"/>
                    <a:pt x="31576" y="1441"/>
                  </a:cubicBezTo>
                  <a:cubicBezTo>
                    <a:pt x="31457" y="1262"/>
                    <a:pt x="31469" y="1060"/>
                    <a:pt x="31505" y="846"/>
                  </a:cubicBezTo>
                  <a:cubicBezTo>
                    <a:pt x="31778" y="762"/>
                    <a:pt x="32017" y="655"/>
                    <a:pt x="32290" y="584"/>
                  </a:cubicBezTo>
                  <a:cubicBezTo>
                    <a:pt x="32612" y="489"/>
                    <a:pt x="32945" y="429"/>
                    <a:pt x="33267" y="381"/>
                  </a:cubicBezTo>
                  <a:cubicBezTo>
                    <a:pt x="33600" y="322"/>
                    <a:pt x="33922" y="286"/>
                    <a:pt x="34255" y="239"/>
                  </a:cubicBezTo>
                  <a:cubicBezTo>
                    <a:pt x="34957" y="167"/>
                    <a:pt x="35648" y="72"/>
                    <a:pt x="36362" y="48"/>
                  </a:cubicBezTo>
                  <a:cubicBezTo>
                    <a:pt x="37101" y="0"/>
                    <a:pt x="37827" y="0"/>
                    <a:pt x="38553" y="12"/>
                  </a:cubicBezTo>
                  <a:cubicBezTo>
                    <a:pt x="39125" y="24"/>
                    <a:pt x="39684" y="48"/>
                    <a:pt x="40220" y="167"/>
                  </a:cubicBezTo>
                  <a:cubicBezTo>
                    <a:pt x="40637" y="250"/>
                    <a:pt x="41053" y="441"/>
                    <a:pt x="41434" y="667"/>
                  </a:cubicBezTo>
                  <a:cubicBezTo>
                    <a:pt x="41935" y="977"/>
                    <a:pt x="42137" y="1513"/>
                    <a:pt x="42220" y="2096"/>
                  </a:cubicBezTo>
                  <a:cubicBezTo>
                    <a:pt x="42232" y="2227"/>
                    <a:pt x="42196" y="2394"/>
                    <a:pt x="42161" y="2525"/>
                  </a:cubicBezTo>
                  <a:cubicBezTo>
                    <a:pt x="41970" y="3120"/>
                    <a:pt x="41756" y="3703"/>
                    <a:pt x="41542" y="4299"/>
                  </a:cubicBezTo>
                  <a:cubicBezTo>
                    <a:pt x="41530" y="4346"/>
                    <a:pt x="41530" y="4394"/>
                    <a:pt x="41506" y="4418"/>
                  </a:cubicBezTo>
                  <a:cubicBezTo>
                    <a:pt x="41089" y="5049"/>
                    <a:pt x="40863" y="5775"/>
                    <a:pt x="40315" y="6311"/>
                  </a:cubicBezTo>
                  <a:cubicBezTo>
                    <a:pt x="40196" y="6430"/>
                    <a:pt x="40089" y="6561"/>
                    <a:pt x="39994" y="6692"/>
                  </a:cubicBezTo>
                  <a:cubicBezTo>
                    <a:pt x="39506" y="7406"/>
                    <a:pt x="38922" y="8061"/>
                    <a:pt x="38291" y="8656"/>
                  </a:cubicBezTo>
                  <a:cubicBezTo>
                    <a:pt x="37994" y="8930"/>
                    <a:pt x="37708" y="9192"/>
                    <a:pt x="37434" y="9478"/>
                  </a:cubicBezTo>
                  <a:cubicBezTo>
                    <a:pt x="36827" y="10109"/>
                    <a:pt x="36100" y="10597"/>
                    <a:pt x="35398" y="11121"/>
                  </a:cubicBezTo>
                  <a:cubicBezTo>
                    <a:pt x="35196" y="11276"/>
                    <a:pt x="34957" y="11419"/>
                    <a:pt x="34743" y="11597"/>
                  </a:cubicBezTo>
                  <a:cubicBezTo>
                    <a:pt x="34493" y="11811"/>
                    <a:pt x="34195" y="11966"/>
                    <a:pt x="33862" y="12050"/>
                  </a:cubicBezTo>
                  <a:cubicBezTo>
                    <a:pt x="33803" y="12073"/>
                    <a:pt x="33743" y="12085"/>
                    <a:pt x="33683" y="12109"/>
                  </a:cubicBezTo>
                  <a:cubicBezTo>
                    <a:pt x="33088" y="12526"/>
                    <a:pt x="32421" y="12812"/>
                    <a:pt x="31767" y="13121"/>
                  </a:cubicBezTo>
                  <a:cubicBezTo>
                    <a:pt x="31683" y="13169"/>
                    <a:pt x="31588" y="13228"/>
                    <a:pt x="31505" y="13288"/>
                  </a:cubicBezTo>
                  <a:cubicBezTo>
                    <a:pt x="31124" y="13526"/>
                    <a:pt x="30790" y="13824"/>
                    <a:pt x="30385" y="13978"/>
                  </a:cubicBezTo>
                  <a:cubicBezTo>
                    <a:pt x="29969" y="14121"/>
                    <a:pt x="29623" y="14407"/>
                    <a:pt x="29207" y="14526"/>
                  </a:cubicBezTo>
                  <a:cubicBezTo>
                    <a:pt x="29195" y="14526"/>
                    <a:pt x="29171" y="14538"/>
                    <a:pt x="29147" y="14550"/>
                  </a:cubicBezTo>
                  <a:cubicBezTo>
                    <a:pt x="28778" y="14907"/>
                    <a:pt x="28290" y="15014"/>
                    <a:pt x="27826" y="15228"/>
                  </a:cubicBezTo>
                  <a:cubicBezTo>
                    <a:pt x="27683" y="15288"/>
                    <a:pt x="27528" y="15383"/>
                    <a:pt x="27397" y="15467"/>
                  </a:cubicBezTo>
                  <a:cubicBezTo>
                    <a:pt x="27242" y="15538"/>
                    <a:pt x="27099" y="15609"/>
                    <a:pt x="26945" y="15669"/>
                  </a:cubicBezTo>
                  <a:cubicBezTo>
                    <a:pt x="26873" y="15705"/>
                    <a:pt x="26790" y="15717"/>
                    <a:pt x="26706" y="15740"/>
                  </a:cubicBezTo>
                  <a:cubicBezTo>
                    <a:pt x="26004" y="16133"/>
                    <a:pt x="25242" y="16312"/>
                    <a:pt x="24504" y="16574"/>
                  </a:cubicBezTo>
                  <a:cubicBezTo>
                    <a:pt x="24325" y="16633"/>
                    <a:pt x="24147" y="16717"/>
                    <a:pt x="23968" y="16729"/>
                  </a:cubicBezTo>
                  <a:cubicBezTo>
                    <a:pt x="23123" y="16812"/>
                    <a:pt x="22301" y="17038"/>
                    <a:pt x="21456" y="17074"/>
                  </a:cubicBezTo>
                  <a:lnTo>
                    <a:pt x="21087" y="17074"/>
                  </a:lnTo>
                  <a:lnTo>
                    <a:pt x="18658" y="17074"/>
                  </a:lnTo>
                  <a:cubicBezTo>
                    <a:pt x="18586" y="17074"/>
                    <a:pt x="18491" y="17110"/>
                    <a:pt x="18420" y="17110"/>
                  </a:cubicBezTo>
                  <a:cubicBezTo>
                    <a:pt x="18289" y="17133"/>
                    <a:pt x="18134" y="17133"/>
                    <a:pt x="17991" y="17110"/>
                  </a:cubicBezTo>
                  <a:cubicBezTo>
                    <a:pt x="17801" y="17098"/>
                    <a:pt x="17622" y="17050"/>
                    <a:pt x="17443" y="17050"/>
                  </a:cubicBezTo>
                  <a:cubicBezTo>
                    <a:pt x="16705" y="17026"/>
                    <a:pt x="15991" y="16931"/>
                    <a:pt x="15276" y="16800"/>
                  </a:cubicBezTo>
                  <a:cubicBezTo>
                    <a:pt x="14776" y="16693"/>
                    <a:pt x="14264" y="16562"/>
                    <a:pt x="13788" y="16371"/>
                  </a:cubicBezTo>
                  <a:cubicBezTo>
                    <a:pt x="13098" y="16086"/>
                    <a:pt x="12383" y="15860"/>
                    <a:pt x="11645" y="15717"/>
                  </a:cubicBezTo>
                  <a:cubicBezTo>
                    <a:pt x="10657" y="15502"/>
                    <a:pt x="9704" y="15169"/>
                    <a:pt x="8692" y="15002"/>
                  </a:cubicBezTo>
                  <a:cubicBezTo>
                    <a:pt x="8526" y="14967"/>
                    <a:pt x="8359" y="14943"/>
                    <a:pt x="8192" y="14931"/>
                  </a:cubicBezTo>
                  <a:cubicBezTo>
                    <a:pt x="7775" y="14883"/>
                    <a:pt x="7383" y="14824"/>
                    <a:pt x="6978" y="14752"/>
                  </a:cubicBezTo>
                  <a:cubicBezTo>
                    <a:pt x="6442" y="14657"/>
                    <a:pt x="5930" y="14490"/>
                    <a:pt x="5394" y="14407"/>
                  </a:cubicBezTo>
                  <a:cubicBezTo>
                    <a:pt x="4835" y="14312"/>
                    <a:pt x="4263" y="14169"/>
                    <a:pt x="3715" y="14014"/>
                  </a:cubicBezTo>
                  <a:cubicBezTo>
                    <a:pt x="3477" y="13955"/>
                    <a:pt x="3251" y="13824"/>
                    <a:pt x="3037" y="13716"/>
                  </a:cubicBezTo>
                  <a:cubicBezTo>
                    <a:pt x="2501" y="13443"/>
                    <a:pt x="1965" y="13169"/>
                    <a:pt x="1441" y="12871"/>
                  </a:cubicBezTo>
                  <a:cubicBezTo>
                    <a:pt x="1108" y="12692"/>
                    <a:pt x="810" y="12466"/>
                    <a:pt x="513" y="12252"/>
                  </a:cubicBezTo>
                  <a:cubicBezTo>
                    <a:pt x="298" y="12133"/>
                    <a:pt x="120" y="11954"/>
                    <a:pt x="1" y="117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21;p15">
              <a:extLst>
                <a:ext uri="{FF2B5EF4-FFF2-40B4-BE49-F238E27FC236}">
                  <a16:creationId xmlns:a16="http://schemas.microsoft.com/office/drawing/2014/main" id="{B7AAC692-4551-F521-6489-DF0D5B0888FD}"/>
                </a:ext>
              </a:extLst>
            </p:cNvPr>
            <p:cNvSpPr/>
            <p:nvPr/>
          </p:nvSpPr>
          <p:spPr>
            <a:xfrm>
              <a:off x="2813501" y="4141436"/>
              <a:ext cx="733170" cy="371572"/>
            </a:xfrm>
            <a:custGeom>
              <a:avLst/>
              <a:gdLst/>
              <a:ahLst/>
              <a:cxnLst/>
              <a:rect l="l" t="t" r="r" b="b"/>
              <a:pathLst>
                <a:path w="21170" h="10729" extrusionOk="0">
                  <a:moveTo>
                    <a:pt x="179" y="6156"/>
                  </a:moveTo>
                  <a:cubicBezTo>
                    <a:pt x="1310" y="6514"/>
                    <a:pt x="2477" y="6692"/>
                    <a:pt x="3620" y="6740"/>
                  </a:cubicBezTo>
                  <a:cubicBezTo>
                    <a:pt x="4703" y="6788"/>
                    <a:pt x="5810" y="6799"/>
                    <a:pt x="6894" y="6549"/>
                  </a:cubicBezTo>
                  <a:cubicBezTo>
                    <a:pt x="7192" y="6478"/>
                    <a:pt x="7501" y="6454"/>
                    <a:pt x="7811" y="6430"/>
                  </a:cubicBezTo>
                  <a:cubicBezTo>
                    <a:pt x="7906" y="6418"/>
                    <a:pt x="7989" y="6442"/>
                    <a:pt x="8049" y="6395"/>
                  </a:cubicBezTo>
                  <a:cubicBezTo>
                    <a:pt x="8394" y="6204"/>
                    <a:pt x="8787" y="6252"/>
                    <a:pt x="9120" y="6145"/>
                  </a:cubicBezTo>
                  <a:cubicBezTo>
                    <a:pt x="9751" y="5942"/>
                    <a:pt x="10406" y="5823"/>
                    <a:pt x="11025" y="5585"/>
                  </a:cubicBezTo>
                  <a:cubicBezTo>
                    <a:pt x="11656" y="5323"/>
                    <a:pt x="12323" y="5144"/>
                    <a:pt x="12966" y="4906"/>
                  </a:cubicBezTo>
                  <a:cubicBezTo>
                    <a:pt x="13704" y="4644"/>
                    <a:pt x="14419" y="4335"/>
                    <a:pt x="15121" y="3954"/>
                  </a:cubicBezTo>
                  <a:cubicBezTo>
                    <a:pt x="15181" y="3930"/>
                    <a:pt x="15228" y="3882"/>
                    <a:pt x="15288" y="3870"/>
                  </a:cubicBezTo>
                  <a:cubicBezTo>
                    <a:pt x="16205" y="3525"/>
                    <a:pt x="17002" y="2918"/>
                    <a:pt x="17752" y="2323"/>
                  </a:cubicBezTo>
                  <a:cubicBezTo>
                    <a:pt x="18372" y="1858"/>
                    <a:pt x="18907" y="1311"/>
                    <a:pt x="19157" y="537"/>
                  </a:cubicBezTo>
                  <a:cubicBezTo>
                    <a:pt x="19217" y="346"/>
                    <a:pt x="19324" y="168"/>
                    <a:pt x="19526" y="1"/>
                  </a:cubicBezTo>
                  <a:cubicBezTo>
                    <a:pt x="19872" y="549"/>
                    <a:pt x="20134" y="1073"/>
                    <a:pt x="20348" y="1632"/>
                  </a:cubicBezTo>
                  <a:cubicBezTo>
                    <a:pt x="20455" y="1894"/>
                    <a:pt x="20539" y="2144"/>
                    <a:pt x="20634" y="2394"/>
                  </a:cubicBezTo>
                  <a:cubicBezTo>
                    <a:pt x="20884" y="3037"/>
                    <a:pt x="21110" y="3680"/>
                    <a:pt x="21146" y="4371"/>
                  </a:cubicBezTo>
                  <a:cubicBezTo>
                    <a:pt x="21170" y="4597"/>
                    <a:pt x="21110" y="4775"/>
                    <a:pt x="20955" y="4942"/>
                  </a:cubicBezTo>
                  <a:cubicBezTo>
                    <a:pt x="20646" y="5299"/>
                    <a:pt x="20312" y="5645"/>
                    <a:pt x="19919" y="5918"/>
                  </a:cubicBezTo>
                  <a:cubicBezTo>
                    <a:pt x="18979" y="6537"/>
                    <a:pt x="18026" y="7133"/>
                    <a:pt x="17062" y="7680"/>
                  </a:cubicBezTo>
                  <a:cubicBezTo>
                    <a:pt x="16979" y="7716"/>
                    <a:pt x="16907" y="7788"/>
                    <a:pt x="16836" y="7788"/>
                  </a:cubicBezTo>
                  <a:cubicBezTo>
                    <a:pt x="16478" y="7740"/>
                    <a:pt x="16193" y="7942"/>
                    <a:pt x="15895" y="8085"/>
                  </a:cubicBezTo>
                  <a:cubicBezTo>
                    <a:pt x="15169" y="8407"/>
                    <a:pt x="14443" y="8764"/>
                    <a:pt x="13704" y="9109"/>
                  </a:cubicBezTo>
                  <a:cubicBezTo>
                    <a:pt x="13621" y="9145"/>
                    <a:pt x="13514" y="9169"/>
                    <a:pt x="13407" y="9193"/>
                  </a:cubicBezTo>
                  <a:lnTo>
                    <a:pt x="11847" y="9597"/>
                  </a:lnTo>
                  <a:cubicBezTo>
                    <a:pt x="11597" y="9657"/>
                    <a:pt x="11323" y="9728"/>
                    <a:pt x="11061" y="9776"/>
                  </a:cubicBezTo>
                  <a:cubicBezTo>
                    <a:pt x="10835" y="9824"/>
                    <a:pt x="10633" y="9883"/>
                    <a:pt x="10406" y="9990"/>
                  </a:cubicBezTo>
                  <a:cubicBezTo>
                    <a:pt x="10180" y="10086"/>
                    <a:pt x="9930" y="10121"/>
                    <a:pt x="9692" y="10181"/>
                  </a:cubicBezTo>
                  <a:cubicBezTo>
                    <a:pt x="8823" y="10383"/>
                    <a:pt x="7954" y="10538"/>
                    <a:pt x="7037" y="10538"/>
                  </a:cubicBezTo>
                  <a:cubicBezTo>
                    <a:pt x="6763" y="10538"/>
                    <a:pt x="6465" y="10538"/>
                    <a:pt x="6180" y="10598"/>
                  </a:cubicBezTo>
                  <a:cubicBezTo>
                    <a:pt x="5453" y="10728"/>
                    <a:pt x="4739" y="10681"/>
                    <a:pt x="4001" y="10633"/>
                  </a:cubicBezTo>
                  <a:cubicBezTo>
                    <a:pt x="3727" y="10621"/>
                    <a:pt x="3429" y="10562"/>
                    <a:pt x="3143" y="10526"/>
                  </a:cubicBezTo>
                  <a:cubicBezTo>
                    <a:pt x="2548" y="10419"/>
                    <a:pt x="1965" y="10300"/>
                    <a:pt x="1369" y="10181"/>
                  </a:cubicBezTo>
                  <a:cubicBezTo>
                    <a:pt x="1072" y="10121"/>
                    <a:pt x="846" y="9990"/>
                    <a:pt x="703" y="9693"/>
                  </a:cubicBezTo>
                  <a:cubicBezTo>
                    <a:pt x="488" y="9288"/>
                    <a:pt x="417" y="8871"/>
                    <a:pt x="310" y="8454"/>
                  </a:cubicBezTo>
                  <a:cubicBezTo>
                    <a:pt x="238" y="8157"/>
                    <a:pt x="191" y="7847"/>
                    <a:pt x="131" y="7550"/>
                  </a:cubicBezTo>
                  <a:cubicBezTo>
                    <a:pt x="72" y="7073"/>
                    <a:pt x="0" y="6657"/>
                    <a:pt x="179" y="6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2;p15">
              <a:extLst>
                <a:ext uri="{FF2B5EF4-FFF2-40B4-BE49-F238E27FC236}">
                  <a16:creationId xmlns:a16="http://schemas.microsoft.com/office/drawing/2014/main" id="{C5508B51-F939-32D0-42FF-BC1A5D578E3F}"/>
                </a:ext>
              </a:extLst>
            </p:cNvPr>
            <p:cNvSpPr/>
            <p:nvPr/>
          </p:nvSpPr>
          <p:spPr>
            <a:xfrm>
              <a:off x="2791232" y="3901883"/>
              <a:ext cx="615662" cy="243744"/>
            </a:xfrm>
            <a:custGeom>
              <a:avLst/>
              <a:gdLst/>
              <a:ahLst/>
              <a:cxnLst/>
              <a:rect l="l" t="t" r="r" b="b"/>
              <a:pathLst>
                <a:path w="17777" h="7038" extrusionOk="0">
                  <a:moveTo>
                    <a:pt x="0" y="5668"/>
                  </a:moveTo>
                  <a:cubicBezTo>
                    <a:pt x="298" y="5370"/>
                    <a:pt x="298" y="5370"/>
                    <a:pt x="334" y="5001"/>
                  </a:cubicBezTo>
                  <a:cubicBezTo>
                    <a:pt x="1119" y="4477"/>
                    <a:pt x="1953" y="3953"/>
                    <a:pt x="2763" y="3406"/>
                  </a:cubicBezTo>
                  <a:cubicBezTo>
                    <a:pt x="3394" y="2977"/>
                    <a:pt x="4084" y="2632"/>
                    <a:pt x="4751" y="2275"/>
                  </a:cubicBezTo>
                  <a:cubicBezTo>
                    <a:pt x="5406" y="1929"/>
                    <a:pt x="6108" y="1644"/>
                    <a:pt x="6834" y="1441"/>
                  </a:cubicBezTo>
                  <a:cubicBezTo>
                    <a:pt x="7085" y="1370"/>
                    <a:pt x="7358" y="1274"/>
                    <a:pt x="7608" y="1179"/>
                  </a:cubicBezTo>
                  <a:cubicBezTo>
                    <a:pt x="7739" y="1143"/>
                    <a:pt x="7882" y="1084"/>
                    <a:pt x="8025" y="1048"/>
                  </a:cubicBezTo>
                  <a:cubicBezTo>
                    <a:pt x="8918" y="846"/>
                    <a:pt x="9811" y="643"/>
                    <a:pt x="10704" y="453"/>
                  </a:cubicBezTo>
                  <a:cubicBezTo>
                    <a:pt x="10883" y="417"/>
                    <a:pt x="11073" y="417"/>
                    <a:pt x="11252" y="393"/>
                  </a:cubicBezTo>
                  <a:cubicBezTo>
                    <a:pt x="11752" y="370"/>
                    <a:pt x="12240" y="262"/>
                    <a:pt x="12728" y="191"/>
                  </a:cubicBezTo>
                  <a:cubicBezTo>
                    <a:pt x="13300" y="96"/>
                    <a:pt x="13895" y="96"/>
                    <a:pt x="14466" y="60"/>
                  </a:cubicBezTo>
                  <a:cubicBezTo>
                    <a:pt x="15002" y="12"/>
                    <a:pt x="15538" y="0"/>
                    <a:pt x="16074" y="131"/>
                  </a:cubicBezTo>
                  <a:cubicBezTo>
                    <a:pt x="16312" y="191"/>
                    <a:pt x="16574" y="179"/>
                    <a:pt x="16824" y="179"/>
                  </a:cubicBezTo>
                  <a:cubicBezTo>
                    <a:pt x="17205" y="179"/>
                    <a:pt x="17502" y="322"/>
                    <a:pt x="17669" y="679"/>
                  </a:cubicBezTo>
                  <a:cubicBezTo>
                    <a:pt x="17705" y="739"/>
                    <a:pt x="17729" y="786"/>
                    <a:pt x="17776" y="870"/>
                  </a:cubicBezTo>
                  <a:cubicBezTo>
                    <a:pt x="17610" y="1322"/>
                    <a:pt x="17312" y="1691"/>
                    <a:pt x="16943" y="1989"/>
                  </a:cubicBezTo>
                  <a:cubicBezTo>
                    <a:pt x="16455" y="2370"/>
                    <a:pt x="15943" y="2727"/>
                    <a:pt x="15443" y="3108"/>
                  </a:cubicBezTo>
                  <a:cubicBezTo>
                    <a:pt x="14907" y="3513"/>
                    <a:pt x="14288" y="3775"/>
                    <a:pt x="13716" y="4084"/>
                  </a:cubicBezTo>
                  <a:cubicBezTo>
                    <a:pt x="13264" y="4346"/>
                    <a:pt x="12788" y="4549"/>
                    <a:pt x="12311" y="4751"/>
                  </a:cubicBezTo>
                  <a:cubicBezTo>
                    <a:pt x="11704" y="5013"/>
                    <a:pt x="11073" y="5251"/>
                    <a:pt x="10454" y="5465"/>
                  </a:cubicBezTo>
                  <a:cubicBezTo>
                    <a:pt x="9930" y="5668"/>
                    <a:pt x="9394" y="5823"/>
                    <a:pt x="8859" y="6025"/>
                  </a:cubicBezTo>
                  <a:cubicBezTo>
                    <a:pt x="8811" y="6037"/>
                    <a:pt x="8787" y="6061"/>
                    <a:pt x="8739" y="6061"/>
                  </a:cubicBezTo>
                  <a:cubicBezTo>
                    <a:pt x="8073" y="6108"/>
                    <a:pt x="7477" y="6454"/>
                    <a:pt x="6811" y="6525"/>
                  </a:cubicBezTo>
                  <a:cubicBezTo>
                    <a:pt x="6311" y="6585"/>
                    <a:pt x="5822" y="6716"/>
                    <a:pt x="5334" y="6799"/>
                  </a:cubicBezTo>
                  <a:cubicBezTo>
                    <a:pt x="4846" y="6870"/>
                    <a:pt x="4346" y="6930"/>
                    <a:pt x="3846" y="6978"/>
                  </a:cubicBezTo>
                  <a:cubicBezTo>
                    <a:pt x="3263" y="7037"/>
                    <a:pt x="2679" y="6989"/>
                    <a:pt x="2108" y="6954"/>
                  </a:cubicBezTo>
                  <a:cubicBezTo>
                    <a:pt x="1370" y="6918"/>
                    <a:pt x="738" y="6632"/>
                    <a:pt x="215" y="6144"/>
                  </a:cubicBezTo>
                  <a:cubicBezTo>
                    <a:pt x="119" y="6013"/>
                    <a:pt x="84" y="5835"/>
                    <a:pt x="0" y="56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23;p15">
              <a:extLst>
                <a:ext uri="{FF2B5EF4-FFF2-40B4-BE49-F238E27FC236}">
                  <a16:creationId xmlns:a16="http://schemas.microsoft.com/office/drawing/2014/main" id="{50CCFDBF-97E4-AE79-4CB6-018C9521E14C}"/>
                </a:ext>
              </a:extLst>
            </p:cNvPr>
            <p:cNvSpPr/>
            <p:nvPr/>
          </p:nvSpPr>
          <p:spPr>
            <a:xfrm>
              <a:off x="2442379" y="3878368"/>
              <a:ext cx="1512505" cy="949658"/>
            </a:xfrm>
            <a:custGeom>
              <a:avLst/>
              <a:gdLst/>
              <a:ahLst/>
              <a:cxnLst/>
              <a:rect l="l" t="t" r="r" b="b"/>
              <a:pathLst>
                <a:path w="43673" h="27421" extrusionOk="0">
                  <a:moveTo>
                    <a:pt x="32040" y="9847"/>
                  </a:moveTo>
                  <a:cubicBezTo>
                    <a:pt x="32933" y="9371"/>
                    <a:pt x="33862" y="9228"/>
                    <a:pt x="34803" y="9109"/>
                  </a:cubicBezTo>
                  <a:cubicBezTo>
                    <a:pt x="35076" y="9085"/>
                    <a:pt x="35374" y="9026"/>
                    <a:pt x="35660" y="8978"/>
                  </a:cubicBezTo>
                  <a:lnTo>
                    <a:pt x="36469" y="8895"/>
                  </a:lnTo>
                  <a:cubicBezTo>
                    <a:pt x="36565" y="8871"/>
                    <a:pt x="36672" y="8907"/>
                    <a:pt x="36779" y="8871"/>
                  </a:cubicBezTo>
                  <a:cubicBezTo>
                    <a:pt x="37446" y="8680"/>
                    <a:pt x="38136" y="8740"/>
                    <a:pt x="38815" y="8800"/>
                  </a:cubicBezTo>
                  <a:cubicBezTo>
                    <a:pt x="38970" y="8811"/>
                    <a:pt x="39101" y="8835"/>
                    <a:pt x="39244" y="8835"/>
                  </a:cubicBezTo>
                  <a:cubicBezTo>
                    <a:pt x="40065" y="8776"/>
                    <a:pt x="40851" y="8895"/>
                    <a:pt x="41625" y="9169"/>
                  </a:cubicBezTo>
                  <a:cubicBezTo>
                    <a:pt x="41672" y="9192"/>
                    <a:pt x="41708" y="9216"/>
                    <a:pt x="41744" y="9216"/>
                  </a:cubicBezTo>
                  <a:cubicBezTo>
                    <a:pt x="42220" y="9216"/>
                    <a:pt x="42518" y="9550"/>
                    <a:pt x="42875" y="9800"/>
                  </a:cubicBezTo>
                  <a:cubicBezTo>
                    <a:pt x="43292" y="10097"/>
                    <a:pt x="43411" y="10526"/>
                    <a:pt x="43577" y="10943"/>
                  </a:cubicBezTo>
                  <a:cubicBezTo>
                    <a:pt x="43673" y="11181"/>
                    <a:pt x="43649" y="11478"/>
                    <a:pt x="43649" y="11752"/>
                  </a:cubicBezTo>
                  <a:cubicBezTo>
                    <a:pt x="43637" y="12109"/>
                    <a:pt x="43589" y="12443"/>
                    <a:pt x="43542" y="12800"/>
                  </a:cubicBezTo>
                  <a:cubicBezTo>
                    <a:pt x="43530" y="12907"/>
                    <a:pt x="43530" y="13026"/>
                    <a:pt x="43470" y="13098"/>
                  </a:cubicBezTo>
                  <a:cubicBezTo>
                    <a:pt x="43161" y="13550"/>
                    <a:pt x="43089" y="14110"/>
                    <a:pt x="42815" y="14574"/>
                  </a:cubicBezTo>
                  <a:cubicBezTo>
                    <a:pt x="42554" y="15026"/>
                    <a:pt x="42268" y="15455"/>
                    <a:pt x="41982" y="15896"/>
                  </a:cubicBezTo>
                  <a:cubicBezTo>
                    <a:pt x="41911" y="16015"/>
                    <a:pt x="41803" y="16122"/>
                    <a:pt x="41720" y="16241"/>
                  </a:cubicBezTo>
                  <a:cubicBezTo>
                    <a:pt x="40899" y="17301"/>
                    <a:pt x="39934" y="18217"/>
                    <a:pt x="38994" y="19158"/>
                  </a:cubicBezTo>
                  <a:cubicBezTo>
                    <a:pt x="38339" y="19801"/>
                    <a:pt x="37636" y="20396"/>
                    <a:pt x="36910" y="20944"/>
                  </a:cubicBezTo>
                  <a:cubicBezTo>
                    <a:pt x="36422" y="21313"/>
                    <a:pt x="35886" y="21658"/>
                    <a:pt x="35362" y="21992"/>
                  </a:cubicBezTo>
                  <a:cubicBezTo>
                    <a:pt x="35065" y="22182"/>
                    <a:pt x="34719" y="22301"/>
                    <a:pt x="34410" y="22468"/>
                  </a:cubicBezTo>
                  <a:cubicBezTo>
                    <a:pt x="34029" y="22670"/>
                    <a:pt x="33636" y="22885"/>
                    <a:pt x="33267" y="23099"/>
                  </a:cubicBezTo>
                  <a:cubicBezTo>
                    <a:pt x="32695" y="23444"/>
                    <a:pt x="32100" y="23718"/>
                    <a:pt x="31516" y="24039"/>
                  </a:cubicBezTo>
                  <a:cubicBezTo>
                    <a:pt x="31112" y="24266"/>
                    <a:pt x="30671" y="24444"/>
                    <a:pt x="30278" y="24706"/>
                  </a:cubicBezTo>
                  <a:cubicBezTo>
                    <a:pt x="29945" y="24944"/>
                    <a:pt x="29540" y="25075"/>
                    <a:pt x="29159" y="25242"/>
                  </a:cubicBezTo>
                  <a:cubicBezTo>
                    <a:pt x="29004" y="25325"/>
                    <a:pt x="28826" y="25349"/>
                    <a:pt x="28695" y="25432"/>
                  </a:cubicBezTo>
                  <a:cubicBezTo>
                    <a:pt x="28147" y="25825"/>
                    <a:pt x="27516" y="26052"/>
                    <a:pt x="26897" y="26254"/>
                  </a:cubicBezTo>
                  <a:cubicBezTo>
                    <a:pt x="26790" y="26290"/>
                    <a:pt x="26718" y="26349"/>
                    <a:pt x="26611" y="26385"/>
                  </a:cubicBezTo>
                  <a:cubicBezTo>
                    <a:pt x="26456" y="26468"/>
                    <a:pt x="26313" y="26552"/>
                    <a:pt x="26159" y="26599"/>
                  </a:cubicBezTo>
                  <a:cubicBezTo>
                    <a:pt x="25528" y="26778"/>
                    <a:pt x="24885" y="26921"/>
                    <a:pt x="24242" y="27087"/>
                  </a:cubicBezTo>
                  <a:cubicBezTo>
                    <a:pt x="24123" y="27123"/>
                    <a:pt x="23992" y="27123"/>
                    <a:pt x="23873" y="27135"/>
                  </a:cubicBezTo>
                  <a:cubicBezTo>
                    <a:pt x="23754" y="27147"/>
                    <a:pt x="23611" y="27099"/>
                    <a:pt x="23504" y="27147"/>
                  </a:cubicBezTo>
                  <a:cubicBezTo>
                    <a:pt x="22980" y="27337"/>
                    <a:pt x="22432" y="27218"/>
                    <a:pt x="21896" y="27302"/>
                  </a:cubicBezTo>
                  <a:cubicBezTo>
                    <a:pt x="21087" y="27421"/>
                    <a:pt x="20289" y="27207"/>
                    <a:pt x="19479" y="27337"/>
                  </a:cubicBezTo>
                  <a:cubicBezTo>
                    <a:pt x="18717" y="27218"/>
                    <a:pt x="17955" y="27337"/>
                    <a:pt x="17193" y="27242"/>
                  </a:cubicBezTo>
                  <a:cubicBezTo>
                    <a:pt x="17086" y="27218"/>
                    <a:pt x="16979" y="27218"/>
                    <a:pt x="16896" y="27183"/>
                  </a:cubicBezTo>
                  <a:cubicBezTo>
                    <a:pt x="16657" y="27076"/>
                    <a:pt x="16431" y="27016"/>
                    <a:pt x="16169" y="27064"/>
                  </a:cubicBezTo>
                  <a:cubicBezTo>
                    <a:pt x="16110" y="27076"/>
                    <a:pt x="16050" y="27040"/>
                    <a:pt x="15991" y="27028"/>
                  </a:cubicBezTo>
                  <a:cubicBezTo>
                    <a:pt x="15407" y="26861"/>
                    <a:pt x="14836" y="26683"/>
                    <a:pt x="14252" y="26528"/>
                  </a:cubicBezTo>
                  <a:cubicBezTo>
                    <a:pt x="14062" y="26468"/>
                    <a:pt x="13859" y="26409"/>
                    <a:pt x="13657" y="26361"/>
                  </a:cubicBezTo>
                  <a:cubicBezTo>
                    <a:pt x="13443" y="26302"/>
                    <a:pt x="13217" y="26290"/>
                    <a:pt x="13026" y="26135"/>
                  </a:cubicBezTo>
                  <a:cubicBezTo>
                    <a:pt x="12990" y="26111"/>
                    <a:pt x="12955" y="26087"/>
                    <a:pt x="12907" y="26075"/>
                  </a:cubicBezTo>
                  <a:cubicBezTo>
                    <a:pt x="12335" y="25944"/>
                    <a:pt x="11776" y="25766"/>
                    <a:pt x="11204" y="25671"/>
                  </a:cubicBezTo>
                  <a:cubicBezTo>
                    <a:pt x="10811" y="25611"/>
                    <a:pt x="10430" y="25516"/>
                    <a:pt x="10061" y="25397"/>
                  </a:cubicBezTo>
                  <a:cubicBezTo>
                    <a:pt x="9871" y="25337"/>
                    <a:pt x="9657" y="25290"/>
                    <a:pt x="9454" y="25254"/>
                  </a:cubicBezTo>
                  <a:cubicBezTo>
                    <a:pt x="8942" y="25182"/>
                    <a:pt x="8406" y="25218"/>
                    <a:pt x="7930" y="24980"/>
                  </a:cubicBezTo>
                  <a:cubicBezTo>
                    <a:pt x="7859" y="24944"/>
                    <a:pt x="7763" y="24932"/>
                    <a:pt x="7692" y="24932"/>
                  </a:cubicBezTo>
                  <a:cubicBezTo>
                    <a:pt x="7061" y="24873"/>
                    <a:pt x="6418" y="24801"/>
                    <a:pt x="5799" y="24575"/>
                  </a:cubicBezTo>
                  <a:cubicBezTo>
                    <a:pt x="4668" y="24480"/>
                    <a:pt x="3739" y="23873"/>
                    <a:pt x="2691" y="23528"/>
                  </a:cubicBezTo>
                  <a:cubicBezTo>
                    <a:pt x="2429" y="23444"/>
                    <a:pt x="2191" y="23254"/>
                    <a:pt x="1953" y="23087"/>
                  </a:cubicBezTo>
                  <a:cubicBezTo>
                    <a:pt x="1513" y="22777"/>
                    <a:pt x="1036" y="22504"/>
                    <a:pt x="620" y="22146"/>
                  </a:cubicBezTo>
                  <a:cubicBezTo>
                    <a:pt x="286" y="21861"/>
                    <a:pt x="72" y="21539"/>
                    <a:pt x="1" y="21230"/>
                  </a:cubicBezTo>
                  <a:cubicBezTo>
                    <a:pt x="84" y="20551"/>
                    <a:pt x="524" y="20194"/>
                    <a:pt x="882" y="19801"/>
                  </a:cubicBezTo>
                  <a:cubicBezTo>
                    <a:pt x="953" y="19718"/>
                    <a:pt x="1025" y="19646"/>
                    <a:pt x="1120" y="19587"/>
                  </a:cubicBezTo>
                  <a:cubicBezTo>
                    <a:pt x="1965" y="19063"/>
                    <a:pt x="2763" y="18467"/>
                    <a:pt x="3656" y="18027"/>
                  </a:cubicBezTo>
                  <a:cubicBezTo>
                    <a:pt x="3894" y="17908"/>
                    <a:pt x="4168" y="17836"/>
                    <a:pt x="4406" y="17729"/>
                  </a:cubicBezTo>
                  <a:cubicBezTo>
                    <a:pt x="4942" y="17491"/>
                    <a:pt x="5466" y="17253"/>
                    <a:pt x="6001" y="17015"/>
                  </a:cubicBezTo>
                  <a:cubicBezTo>
                    <a:pt x="6085" y="16967"/>
                    <a:pt x="6192" y="16920"/>
                    <a:pt x="6275" y="16908"/>
                  </a:cubicBezTo>
                  <a:cubicBezTo>
                    <a:pt x="6787" y="16824"/>
                    <a:pt x="7275" y="16658"/>
                    <a:pt x="7752" y="16431"/>
                  </a:cubicBezTo>
                  <a:cubicBezTo>
                    <a:pt x="7942" y="16348"/>
                    <a:pt x="8144" y="16265"/>
                    <a:pt x="8347" y="16289"/>
                  </a:cubicBezTo>
                  <a:cubicBezTo>
                    <a:pt x="8406" y="16289"/>
                    <a:pt x="8478" y="16289"/>
                    <a:pt x="8525" y="16265"/>
                  </a:cubicBezTo>
                  <a:cubicBezTo>
                    <a:pt x="9037" y="16050"/>
                    <a:pt x="9573" y="15967"/>
                    <a:pt x="10085" y="15872"/>
                  </a:cubicBezTo>
                  <a:cubicBezTo>
                    <a:pt x="10180" y="15848"/>
                    <a:pt x="10276" y="15777"/>
                    <a:pt x="10359" y="15729"/>
                  </a:cubicBezTo>
                  <a:cubicBezTo>
                    <a:pt x="10240" y="14657"/>
                    <a:pt x="10133" y="13610"/>
                    <a:pt x="10014" y="12550"/>
                  </a:cubicBezTo>
                  <a:cubicBezTo>
                    <a:pt x="9990" y="12276"/>
                    <a:pt x="9907" y="12026"/>
                    <a:pt x="9871" y="11764"/>
                  </a:cubicBezTo>
                  <a:cubicBezTo>
                    <a:pt x="9740" y="10895"/>
                    <a:pt x="9573" y="10038"/>
                    <a:pt x="9549" y="9157"/>
                  </a:cubicBezTo>
                  <a:cubicBezTo>
                    <a:pt x="9549" y="9002"/>
                    <a:pt x="9538" y="8871"/>
                    <a:pt x="9549" y="8728"/>
                  </a:cubicBezTo>
                  <a:cubicBezTo>
                    <a:pt x="9573" y="8085"/>
                    <a:pt x="9597" y="7442"/>
                    <a:pt x="9597" y="6787"/>
                  </a:cubicBezTo>
                  <a:cubicBezTo>
                    <a:pt x="9597" y="6561"/>
                    <a:pt x="9764" y="6371"/>
                    <a:pt x="9752" y="6192"/>
                  </a:cubicBezTo>
                  <a:cubicBezTo>
                    <a:pt x="9704" y="5775"/>
                    <a:pt x="9942" y="5549"/>
                    <a:pt x="10204" y="5299"/>
                  </a:cubicBezTo>
                  <a:cubicBezTo>
                    <a:pt x="10740" y="4775"/>
                    <a:pt x="11359" y="4335"/>
                    <a:pt x="11978" y="3930"/>
                  </a:cubicBezTo>
                  <a:cubicBezTo>
                    <a:pt x="12490" y="3608"/>
                    <a:pt x="13002" y="3287"/>
                    <a:pt x="13526" y="2989"/>
                  </a:cubicBezTo>
                  <a:cubicBezTo>
                    <a:pt x="13836" y="2811"/>
                    <a:pt x="14157" y="2680"/>
                    <a:pt x="14479" y="2537"/>
                  </a:cubicBezTo>
                  <a:cubicBezTo>
                    <a:pt x="15288" y="2144"/>
                    <a:pt x="16098" y="1787"/>
                    <a:pt x="16955" y="1501"/>
                  </a:cubicBezTo>
                  <a:cubicBezTo>
                    <a:pt x="17741" y="1251"/>
                    <a:pt x="18562" y="1084"/>
                    <a:pt x="19360" y="870"/>
                  </a:cubicBezTo>
                  <a:cubicBezTo>
                    <a:pt x="20110" y="644"/>
                    <a:pt x="20896" y="691"/>
                    <a:pt x="21622" y="465"/>
                  </a:cubicBezTo>
                  <a:cubicBezTo>
                    <a:pt x="22396" y="227"/>
                    <a:pt x="23182" y="239"/>
                    <a:pt x="23980" y="215"/>
                  </a:cubicBezTo>
                  <a:cubicBezTo>
                    <a:pt x="24492" y="191"/>
                    <a:pt x="25004" y="108"/>
                    <a:pt x="25528" y="215"/>
                  </a:cubicBezTo>
                  <a:cubicBezTo>
                    <a:pt x="25623" y="227"/>
                    <a:pt x="25730" y="215"/>
                    <a:pt x="25837" y="179"/>
                  </a:cubicBezTo>
                  <a:cubicBezTo>
                    <a:pt x="26278" y="48"/>
                    <a:pt x="26730" y="48"/>
                    <a:pt x="27194" y="13"/>
                  </a:cubicBezTo>
                  <a:cubicBezTo>
                    <a:pt x="27528" y="1"/>
                    <a:pt x="27802" y="132"/>
                    <a:pt x="28064" y="275"/>
                  </a:cubicBezTo>
                  <a:cubicBezTo>
                    <a:pt x="28171" y="310"/>
                    <a:pt x="28230" y="453"/>
                    <a:pt x="28290" y="548"/>
                  </a:cubicBezTo>
                  <a:cubicBezTo>
                    <a:pt x="28468" y="929"/>
                    <a:pt x="28647" y="1299"/>
                    <a:pt x="28802" y="1680"/>
                  </a:cubicBezTo>
                  <a:cubicBezTo>
                    <a:pt x="29040" y="2275"/>
                    <a:pt x="29254" y="2894"/>
                    <a:pt x="29480" y="3489"/>
                  </a:cubicBezTo>
                  <a:cubicBezTo>
                    <a:pt x="29540" y="3668"/>
                    <a:pt x="29588" y="3847"/>
                    <a:pt x="29659" y="4025"/>
                  </a:cubicBezTo>
                  <a:cubicBezTo>
                    <a:pt x="29992" y="4751"/>
                    <a:pt x="30135" y="5525"/>
                    <a:pt x="30385" y="6263"/>
                  </a:cubicBezTo>
                  <a:cubicBezTo>
                    <a:pt x="30433" y="6406"/>
                    <a:pt x="30481" y="6537"/>
                    <a:pt x="30576" y="6656"/>
                  </a:cubicBezTo>
                  <a:cubicBezTo>
                    <a:pt x="30826" y="7014"/>
                    <a:pt x="31028" y="7383"/>
                    <a:pt x="31195" y="7799"/>
                  </a:cubicBezTo>
                  <a:cubicBezTo>
                    <a:pt x="31421" y="8478"/>
                    <a:pt x="31731" y="9133"/>
                    <a:pt x="32040" y="9847"/>
                  </a:cubicBezTo>
                  <a:close/>
                  <a:moveTo>
                    <a:pt x="751" y="21170"/>
                  </a:moveTo>
                  <a:cubicBezTo>
                    <a:pt x="858" y="21396"/>
                    <a:pt x="1048" y="21575"/>
                    <a:pt x="1239" y="21706"/>
                  </a:cubicBezTo>
                  <a:cubicBezTo>
                    <a:pt x="1537" y="21932"/>
                    <a:pt x="1846" y="22134"/>
                    <a:pt x="2156" y="22325"/>
                  </a:cubicBezTo>
                  <a:cubicBezTo>
                    <a:pt x="2680" y="22623"/>
                    <a:pt x="3215" y="22908"/>
                    <a:pt x="3751" y="23182"/>
                  </a:cubicBezTo>
                  <a:cubicBezTo>
                    <a:pt x="3977" y="23301"/>
                    <a:pt x="4204" y="23420"/>
                    <a:pt x="4442" y="23480"/>
                  </a:cubicBezTo>
                  <a:cubicBezTo>
                    <a:pt x="4989" y="23623"/>
                    <a:pt x="5549" y="23778"/>
                    <a:pt x="6120" y="23861"/>
                  </a:cubicBezTo>
                  <a:cubicBezTo>
                    <a:pt x="6656" y="23956"/>
                    <a:pt x="7156" y="24099"/>
                    <a:pt x="7692" y="24206"/>
                  </a:cubicBezTo>
                  <a:cubicBezTo>
                    <a:pt x="8097" y="24278"/>
                    <a:pt x="8514" y="24337"/>
                    <a:pt x="8918" y="24385"/>
                  </a:cubicBezTo>
                  <a:cubicBezTo>
                    <a:pt x="9085" y="24397"/>
                    <a:pt x="9240" y="24432"/>
                    <a:pt x="9407" y="24456"/>
                  </a:cubicBezTo>
                  <a:cubicBezTo>
                    <a:pt x="10419" y="24611"/>
                    <a:pt x="11371" y="24968"/>
                    <a:pt x="12371" y="25171"/>
                  </a:cubicBezTo>
                  <a:cubicBezTo>
                    <a:pt x="13097" y="25325"/>
                    <a:pt x="13812" y="25540"/>
                    <a:pt x="14514" y="25825"/>
                  </a:cubicBezTo>
                  <a:cubicBezTo>
                    <a:pt x="14991" y="26016"/>
                    <a:pt x="15491" y="26159"/>
                    <a:pt x="16003" y="26254"/>
                  </a:cubicBezTo>
                  <a:cubicBezTo>
                    <a:pt x="16717" y="26409"/>
                    <a:pt x="17431" y="26492"/>
                    <a:pt x="18158" y="26516"/>
                  </a:cubicBezTo>
                  <a:cubicBezTo>
                    <a:pt x="18348" y="26516"/>
                    <a:pt x="18527" y="26552"/>
                    <a:pt x="18705" y="26575"/>
                  </a:cubicBezTo>
                  <a:cubicBezTo>
                    <a:pt x="18848" y="26587"/>
                    <a:pt x="18991" y="26587"/>
                    <a:pt x="19146" y="26575"/>
                  </a:cubicBezTo>
                  <a:cubicBezTo>
                    <a:pt x="19229" y="26575"/>
                    <a:pt x="19301" y="26528"/>
                    <a:pt x="19384" y="26528"/>
                  </a:cubicBezTo>
                  <a:lnTo>
                    <a:pt x="21801" y="26528"/>
                  </a:lnTo>
                  <a:lnTo>
                    <a:pt x="22182" y="26528"/>
                  </a:lnTo>
                  <a:cubicBezTo>
                    <a:pt x="23027" y="26492"/>
                    <a:pt x="23861" y="26254"/>
                    <a:pt x="24694" y="26183"/>
                  </a:cubicBezTo>
                  <a:cubicBezTo>
                    <a:pt x="24873" y="26171"/>
                    <a:pt x="25063" y="26111"/>
                    <a:pt x="25230" y="26040"/>
                  </a:cubicBezTo>
                  <a:cubicBezTo>
                    <a:pt x="25956" y="25754"/>
                    <a:pt x="26730" y="25587"/>
                    <a:pt x="27433" y="25206"/>
                  </a:cubicBezTo>
                  <a:cubicBezTo>
                    <a:pt x="27504" y="25159"/>
                    <a:pt x="27599" y="25159"/>
                    <a:pt x="27671" y="25123"/>
                  </a:cubicBezTo>
                  <a:cubicBezTo>
                    <a:pt x="27814" y="25063"/>
                    <a:pt x="27968" y="24992"/>
                    <a:pt x="28111" y="24921"/>
                  </a:cubicBezTo>
                  <a:cubicBezTo>
                    <a:pt x="28266" y="24849"/>
                    <a:pt x="28397" y="24742"/>
                    <a:pt x="28540" y="24682"/>
                  </a:cubicBezTo>
                  <a:cubicBezTo>
                    <a:pt x="28992" y="24492"/>
                    <a:pt x="29492" y="24385"/>
                    <a:pt x="29873" y="24016"/>
                  </a:cubicBezTo>
                  <a:cubicBezTo>
                    <a:pt x="29885" y="23992"/>
                    <a:pt x="29897" y="23992"/>
                    <a:pt x="29933" y="23980"/>
                  </a:cubicBezTo>
                  <a:cubicBezTo>
                    <a:pt x="30362" y="23873"/>
                    <a:pt x="30707" y="23575"/>
                    <a:pt x="31100" y="23432"/>
                  </a:cubicBezTo>
                  <a:cubicBezTo>
                    <a:pt x="31505" y="23277"/>
                    <a:pt x="31850" y="22980"/>
                    <a:pt x="32219" y="22742"/>
                  </a:cubicBezTo>
                  <a:cubicBezTo>
                    <a:pt x="32314" y="22682"/>
                    <a:pt x="32398" y="22623"/>
                    <a:pt x="32493" y="22587"/>
                  </a:cubicBezTo>
                  <a:cubicBezTo>
                    <a:pt x="33148" y="22254"/>
                    <a:pt x="33814" y="21992"/>
                    <a:pt x="34410" y="21575"/>
                  </a:cubicBezTo>
                  <a:cubicBezTo>
                    <a:pt x="34457" y="21539"/>
                    <a:pt x="34529" y="21527"/>
                    <a:pt x="34588" y="21515"/>
                  </a:cubicBezTo>
                  <a:cubicBezTo>
                    <a:pt x="34910" y="21432"/>
                    <a:pt x="35207" y="21289"/>
                    <a:pt x="35469" y="21051"/>
                  </a:cubicBezTo>
                  <a:cubicBezTo>
                    <a:pt x="35660" y="20872"/>
                    <a:pt x="35898" y="20741"/>
                    <a:pt x="36124" y="20575"/>
                  </a:cubicBezTo>
                  <a:cubicBezTo>
                    <a:pt x="36815" y="20051"/>
                    <a:pt x="37553" y="19563"/>
                    <a:pt x="38160" y="18932"/>
                  </a:cubicBezTo>
                  <a:cubicBezTo>
                    <a:pt x="38446" y="18658"/>
                    <a:pt x="38708" y="18372"/>
                    <a:pt x="39005" y="18122"/>
                  </a:cubicBezTo>
                  <a:cubicBezTo>
                    <a:pt x="39660" y="17539"/>
                    <a:pt x="40232" y="16884"/>
                    <a:pt x="40720" y="16146"/>
                  </a:cubicBezTo>
                  <a:cubicBezTo>
                    <a:pt x="40803" y="16015"/>
                    <a:pt x="40910" y="15884"/>
                    <a:pt x="41030" y="15765"/>
                  </a:cubicBezTo>
                  <a:cubicBezTo>
                    <a:pt x="41589" y="15229"/>
                    <a:pt x="41815" y="14503"/>
                    <a:pt x="42220" y="13872"/>
                  </a:cubicBezTo>
                  <a:cubicBezTo>
                    <a:pt x="42232" y="13848"/>
                    <a:pt x="42256" y="13800"/>
                    <a:pt x="42268" y="13752"/>
                  </a:cubicBezTo>
                  <a:cubicBezTo>
                    <a:pt x="42470" y="13157"/>
                    <a:pt x="42685" y="12574"/>
                    <a:pt x="42875" y="11978"/>
                  </a:cubicBezTo>
                  <a:cubicBezTo>
                    <a:pt x="42923" y="11847"/>
                    <a:pt x="42946" y="11705"/>
                    <a:pt x="42935" y="11550"/>
                  </a:cubicBezTo>
                  <a:cubicBezTo>
                    <a:pt x="42875" y="10978"/>
                    <a:pt x="42649" y="10454"/>
                    <a:pt x="42149" y="10121"/>
                  </a:cubicBezTo>
                  <a:cubicBezTo>
                    <a:pt x="41792" y="9895"/>
                    <a:pt x="41375" y="9704"/>
                    <a:pt x="40946" y="9621"/>
                  </a:cubicBezTo>
                  <a:cubicBezTo>
                    <a:pt x="40387" y="9502"/>
                    <a:pt x="39827" y="9490"/>
                    <a:pt x="39279" y="9466"/>
                  </a:cubicBezTo>
                  <a:cubicBezTo>
                    <a:pt x="38541" y="9454"/>
                    <a:pt x="37815" y="9454"/>
                    <a:pt x="37089" y="9502"/>
                  </a:cubicBezTo>
                  <a:cubicBezTo>
                    <a:pt x="36386" y="9550"/>
                    <a:pt x="35672" y="9621"/>
                    <a:pt x="34969" y="9692"/>
                  </a:cubicBezTo>
                  <a:cubicBezTo>
                    <a:pt x="34648" y="9728"/>
                    <a:pt x="34314" y="9788"/>
                    <a:pt x="33993" y="9847"/>
                  </a:cubicBezTo>
                  <a:cubicBezTo>
                    <a:pt x="33660" y="9895"/>
                    <a:pt x="33338" y="9954"/>
                    <a:pt x="33005" y="10038"/>
                  </a:cubicBezTo>
                  <a:cubicBezTo>
                    <a:pt x="32755" y="10097"/>
                    <a:pt x="32505" y="10193"/>
                    <a:pt x="32219" y="10300"/>
                  </a:cubicBezTo>
                  <a:cubicBezTo>
                    <a:pt x="32195" y="10490"/>
                    <a:pt x="32171" y="10704"/>
                    <a:pt x="32290" y="10895"/>
                  </a:cubicBezTo>
                  <a:cubicBezTo>
                    <a:pt x="32457" y="11169"/>
                    <a:pt x="32374" y="11526"/>
                    <a:pt x="32648" y="11728"/>
                  </a:cubicBezTo>
                  <a:cubicBezTo>
                    <a:pt x="32707" y="11776"/>
                    <a:pt x="32707" y="11943"/>
                    <a:pt x="32695" y="12026"/>
                  </a:cubicBezTo>
                  <a:cubicBezTo>
                    <a:pt x="32636" y="12217"/>
                    <a:pt x="32588" y="12443"/>
                    <a:pt x="32457" y="12598"/>
                  </a:cubicBezTo>
                  <a:cubicBezTo>
                    <a:pt x="31993" y="13169"/>
                    <a:pt x="31445" y="13693"/>
                    <a:pt x="30802" y="14086"/>
                  </a:cubicBezTo>
                  <a:cubicBezTo>
                    <a:pt x="29992" y="14586"/>
                    <a:pt x="29171" y="15074"/>
                    <a:pt x="28349" y="15574"/>
                  </a:cubicBezTo>
                  <a:cubicBezTo>
                    <a:pt x="28087" y="15729"/>
                    <a:pt x="27802" y="15848"/>
                    <a:pt x="27516" y="15991"/>
                  </a:cubicBezTo>
                  <a:cubicBezTo>
                    <a:pt x="27040" y="16205"/>
                    <a:pt x="26552" y="16372"/>
                    <a:pt x="26123" y="16658"/>
                  </a:cubicBezTo>
                  <a:cubicBezTo>
                    <a:pt x="25766" y="16884"/>
                    <a:pt x="25373" y="17015"/>
                    <a:pt x="25016" y="17205"/>
                  </a:cubicBezTo>
                  <a:cubicBezTo>
                    <a:pt x="24337" y="17562"/>
                    <a:pt x="23527" y="17598"/>
                    <a:pt x="22813" y="17872"/>
                  </a:cubicBezTo>
                  <a:cubicBezTo>
                    <a:pt x="22099" y="17908"/>
                    <a:pt x="21444" y="18229"/>
                    <a:pt x="20765" y="18384"/>
                  </a:cubicBezTo>
                  <a:cubicBezTo>
                    <a:pt x="20146" y="18515"/>
                    <a:pt x="19574" y="18741"/>
                    <a:pt x="18932" y="18741"/>
                  </a:cubicBezTo>
                  <a:cubicBezTo>
                    <a:pt x="18515" y="18741"/>
                    <a:pt x="18098" y="18741"/>
                    <a:pt x="17693" y="18801"/>
                  </a:cubicBezTo>
                  <a:cubicBezTo>
                    <a:pt x="17015" y="18908"/>
                    <a:pt x="16324" y="18884"/>
                    <a:pt x="15645" y="18884"/>
                  </a:cubicBezTo>
                  <a:cubicBezTo>
                    <a:pt x="15431" y="18884"/>
                    <a:pt x="15229" y="18765"/>
                    <a:pt x="15026" y="18813"/>
                  </a:cubicBezTo>
                  <a:cubicBezTo>
                    <a:pt x="14514" y="18932"/>
                    <a:pt x="14050" y="18741"/>
                    <a:pt x="13562" y="18634"/>
                  </a:cubicBezTo>
                  <a:cubicBezTo>
                    <a:pt x="12943" y="18515"/>
                    <a:pt x="12347" y="18324"/>
                    <a:pt x="11728" y="18265"/>
                  </a:cubicBezTo>
                  <a:cubicBezTo>
                    <a:pt x="11490" y="18229"/>
                    <a:pt x="11300" y="18134"/>
                    <a:pt x="11133" y="17955"/>
                  </a:cubicBezTo>
                  <a:cubicBezTo>
                    <a:pt x="10883" y="17670"/>
                    <a:pt x="10716" y="17324"/>
                    <a:pt x="10633" y="16955"/>
                  </a:cubicBezTo>
                  <a:cubicBezTo>
                    <a:pt x="10550" y="16681"/>
                    <a:pt x="10478" y="16408"/>
                    <a:pt x="10371" y="16050"/>
                  </a:cubicBezTo>
                  <a:cubicBezTo>
                    <a:pt x="9895" y="16539"/>
                    <a:pt x="9335" y="16658"/>
                    <a:pt x="8776" y="16860"/>
                  </a:cubicBezTo>
                  <a:cubicBezTo>
                    <a:pt x="8335" y="17027"/>
                    <a:pt x="7906" y="17277"/>
                    <a:pt x="7442" y="17372"/>
                  </a:cubicBezTo>
                  <a:cubicBezTo>
                    <a:pt x="6930" y="17479"/>
                    <a:pt x="6490" y="17801"/>
                    <a:pt x="5966" y="17848"/>
                  </a:cubicBezTo>
                  <a:cubicBezTo>
                    <a:pt x="5120" y="18229"/>
                    <a:pt x="4239" y="18563"/>
                    <a:pt x="3442" y="19039"/>
                  </a:cubicBezTo>
                  <a:cubicBezTo>
                    <a:pt x="3239" y="19158"/>
                    <a:pt x="3037" y="19265"/>
                    <a:pt x="2846" y="19360"/>
                  </a:cubicBezTo>
                  <a:cubicBezTo>
                    <a:pt x="2584" y="19515"/>
                    <a:pt x="2382" y="19718"/>
                    <a:pt x="2072" y="19765"/>
                  </a:cubicBezTo>
                  <a:cubicBezTo>
                    <a:pt x="1989" y="19777"/>
                    <a:pt x="1906" y="19837"/>
                    <a:pt x="1858" y="19896"/>
                  </a:cubicBezTo>
                  <a:cubicBezTo>
                    <a:pt x="1656" y="20218"/>
                    <a:pt x="1322" y="20420"/>
                    <a:pt x="1060" y="20658"/>
                  </a:cubicBezTo>
                  <a:cubicBezTo>
                    <a:pt x="941" y="20801"/>
                    <a:pt x="822" y="20944"/>
                    <a:pt x="751" y="21170"/>
                  </a:cubicBezTo>
                  <a:close/>
                  <a:moveTo>
                    <a:pt x="10133" y="7895"/>
                  </a:moveTo>
                  <a:cubicBezTo>
                    <a:pt x="10109" y="8002"/>
                    <a:pt x="10073" y="8038"/>
                    <a:pt x="10073" y="8073"/>
                  </a:cubicBezTo>
                  <a:cubicBezTo>
                    <a:pt x="10109" y="8859"/>
                    <a:pt x="10133" y="9645"/>
                    <a:pt x="10180" y="10443"/>
                  </a:cubicBezTo>
                  <a:cubicBezTo>
                    <a:pt x="10180" y="10538"/>
                    <a:pt x="10216" y="10645"/>
                    <a:pt x="10228" y="10752"/>
                  </a:cubicBezTo>
                  <a:cubicBezTo>
                    <a:pt x="10276" y="10990"/>
                    <a:pt x="10300" y="11240"/>
                    <a:pt x="10347" y="11478"/>
                  </a:cubicBezTo>
                  <a:cubicBezTo>
                    <a:pt x="10430" y="11955"/>
                    <a:pt x="10430" y="12431"/>
                    <a:pt x="10597" y="12895"/>
                  </a:cubicBezTo>
                  <a:cubicBezTo>
                    <a:pt x="10692" y="13157"/>
                    <a:pt x="10835" y="13312"/>
                    <a:pt x="11121" y="13336"/>
                  </a:cubicBezTo>
                  <a:cubicBezTo>
                    <a:pt x="11443" y="13360"/>
                    <a:pt x="11788" y="13383"/>
                    <a:pt x="12121" y="13431"/>
                  </a:cubicBezTo>
                  <a:cubicBezTo>
                    <a:pt x="12502" y="13491"/>
                    <a:pt x="12895" y="13574"/>
                    <a:pt x="13276" y="13633"/>
                  </a:cubicBezTo>
                  <a:cubicBezTo>
                    <a:pt x="13645" y="13681"/>
                    <a:pt x="14026" y="13741"/>
                    <a:pt x="14395" y="13693"/>
                  </a:cubicBezTo>
                  <a:cubicBezTo>
                    <a:pt x="14883" y="13657"/>
                    <a:pt x="15395" y="13657"/>
                    <a:pt x="15884" y="13633"/>
                  </a:cubicBezTo>
                  <a:lnTo>
                    <a:pt x="16372" y="13598"/>
                  </a:lnTo>
                  <a:cubicBezTo>
                    <a:pt x="16586" y="13562"/>
                    <a:pt x="16777" y="13538"/>
                    <a:pt x="16979" y="13502"/>
                  </a:cubicBezTo>
                  <a:cubicBezTo>
                    <a:pt x="17134" y="13491"/>
                    <a:pt x="17265" y="13479"/>
                    <a:pt x="17419" y="13455"/>
                  </a:cubicBezTo>
                  <a:cubicBezTo>
                    <a:pt x="17896" y="13383"/>
                    <a:pt x="18372" y="13324"/>
                    <a:pt x="18824" y="13252"/>
                  </a:cubicBezTo>
                  <a:cubicBezTo>
                    <a:pt x="18943" y="13241"/>
                    <a:pt x="19063" y="13205"/>
                    <a:pt x="19182" y="13181"/>
                  </a:cubicBezTo>
                  <a:cubicBezTo>
                    <a:pt x="19408" y="13121"/>
                    <a:pt x="19610" y="13038"/>
                    <a:pt x="19836" y="12979"/>
                  </a:cubicBezTo>
                  <a:cubicBezTo>
                    <a:pt x="20110" y="12907"/>
                    <a:pt x="20372" y="12883"/>
                    <a:pt x="20622" y="12788"/>
                  </a:cubicBezTo>
                  <a:cubicBezTo>
                    <a:pt x="21444" y="12443"/>
                    <a:pt x="22372" y="12407"/>
                    <a:pt x="23146" y="11931"/>
                  </a:cubicBezTo>
                  <a:cubicBezTo>
                    <a:pt x="23158" y="11907"/>
                    <a:pt x="23182" y="11931"/>
                    <a:pt x="23206" y="11907"/>
                  </a:cubicBezTo>
                  <a:cubicBezTo>
                    <a:pt x="23575" y="11776"/>
                    <a:pt x="23956" y="11669"/>
                    <a:pt x="24301" y="11514"/>
                  </a:cubicBezTo>
                  <a:cubicBezTo>
                    <a:pt x="25028" y="11169"/>
                    <a:pt x="25766" y="10800"/>
                    <a:pt x="26492" y="10454"/>
                  </a:cubicBezTo>
                  <a:cubicBezTo>
                    <a:pt x="26742" y="10335"/>
                    <a:pt x="26968" y="10204"/>
                    <a:pt x="27171" y="10026"/>
                  </a:cubicBezTo>
                  <a:cubicBezTo>
                    <a:pt x="27575" y="9692"/>
                    <a:pt x="27980" y="9371"/>
                    <a:pt x="28397" y="9050"/>
                  </a:cubicBezTo>
                  <a:cubicBezTo>
                    <a:pt x="28540" y="8930"/>
                    <a:pt x="28695" y="8835"/>
                    <a:pt x="28647" y="8609"/>
                  </a:cubicBezTo>
                  <a:cubicBezTo>
                    <a:pt x="28635" y="8538"/>
                    <a:pt x="28730" y="8430"/>
                    <a:pt x="28790" y="8359"/>
                  </a:cubicBezTo>
                  <a:cubicBezTo>
                    <a:pt x="29195" y="7895"/>
                    <a:pt x="29564" y="7406"/>
                    <a:pt x="29933" y="6895"/>
                  </a:cubicBezTo>
                  <a:cubicBezTo>
                    <a:pt x="29719" y="6359"/>
                    <a:pt x="29516" y="5835"/>
                    <a:pt x="29302" y="5323"/>
                  </a:cubicBezTo>
                  <a:cubicBezTo>
                    <a:pt x="29099" y="4799"/>
                    <a:pt x="28969" y="4251"/>
                    <a:pt x="28707" y="3739"/>
                  </a:cubicBezTo>
                  <a:cubicBezTo>
                    <a:pt x="28468" y="3251"/>
                    <a:pt x="28302" y="2704"/>
                    <a:pt x="28028" y="2192"/>
                  </a:cubicBezTo>
                  <a:cubicBezTo>
                    <a:pt x="27861" y="2358"/>
                    <a:pt x="27742" y="2501"/>
                    <a:pt x="27611" y="2620"/>
                  </a:cubicBezTo>
                  <a:cubicBezTo>
                    <a:pt x="27302" y="2918"/>
                    <a:pt x="27016" y="3263"/>
                    <a:pt x="26671" y="3513"/>
                  </a:cubicBezTo>
                  <a:cubicBezTo>
                    <a:pt x="25361" y="4513"/>
                    <a:pt x="23932" y="5335"/>
                    <a:pt x="22432" y="6002"/>
                  </a:cubicBezTo>
                  <a:cubicBezTo>
                    <a:pt x="21075" y="6597"/>
                    <a:pt x="19694" y="7085"/>
                    <a:pt x="18289" y="7549"/>
                  </a:cubicBezTo>
                  <a:cubicBezTo>
                    <a:pt x="17920" y="7668"/>
                    <a:pt x="17550" y="7787"/>
                    <a:pt x="17158" y="7859"/>
                  </a:cubicBezTo>
                  <a:cubicBezTo>
                    <a:pt x="16181" y="8061"/>
                    <a:pt x="15193" y="8192"/>
                    <a:pt x="14217" y="8395"/>
                  </a:cubicBezTo>
                  <a:cubicBezTo>
                    <a:pt x="13609" y="8538"/>
                    <a:pt x="12978" y="8419"/>
                    <a:pt x="12371" y="8561"/>
                  </a:cubicBezTo>
                  <a:cubicBezTo>
                    <a:pt x="12312" y="8573"/>
                    <a:pt x="12252" y="8549"/>
                    <a:pt x="12193" y="8549"/>
                  </a:cubicBezTo>
                  <a:cubicBezTo>
                    <a:pt x="11597" y="8514"/>
                    <a:pt x="11050" y="8371"/>
                    <a:pt x="10538" y="8061"/>
                  </a:cubicBezTo>
                  <a:cubicBezTo>
                    <a:pt x="10466" y="7966"/>
                    <a:pt x="10311" y="7954"/>
                    <a:pt x="10133" y="7895"/>
                  </a:cubicBezTo>
                  <a:close/>
                  <a:moveTo>
                    <a:pt x="10895" y="13752"/>
                  </a:moveTo>
                  <a:cubicBezTo>
                    <a:pt x="10716" y="14253"/>
                    <a:pt x="10788" y="14669"/>
                    <a:pt x="10895" y="15098"/>
                  </a:cubicBezTo>
                  <a:cubicBezTo>
                    <a:pt x="10966" y="15396"/>
                    <a:pt x="11014" y="15705"/>
                    <a:pt x="11073" y="16003"/>
                  </a:cubicBezTo>
                  <a:cubicBezTo>
                    <a:pt x="11181" y="16419"/>
                    <a:pt x="11252" y="16848"/>
                    <a:pt x="11466" y="17241"/>
                  </a:cubicBezTo>
                  <a:cubicBezTo>
                    <a:pt x="11609" y="17539"/>
                    <a:pt x="11835" y="17670"/>
                    <a:pt x="12133" y="17729"/>
                  </a:cubicBezTo>
                  <a:cubicBezTo>
                    <a:pt x="12728" y="17848"/>
                    <a:pt x="13312" y="17967"/>
                    <a:pt x="13907" y="18074"/>
                  </a:cubicBezTo>
                  <a:cubicBezTo>
                    <a:pt x="14181" y="18110"/>
                    <a:pt x="14479" y="18182"/>
                    <a:pt x="14764" y="18194"/>
                  </a:cubicBezTo>
                  <a:cubicBezTo>
                    <a:pt x="15491" y="18217"/>
                    <a:pt x="16229" y="18277"/>
                    <a:pt x="16943" y="18146"/>
                  </a:cubicBezTo>
                  <a:cubicBezTo>
                    <a:pt x="17217" y="18086"/>
                    <a:pt x="17515" y="18098"/>
                    <a:pt x="17800" y="18086"/>
                  </a:cubicBezTo>
                  <a:cubicBezTo>
                    <a:pt x="18693" y="18086"/>
                    <a:pt x="19574" y="17932"/>
                    <a:pt x="20456" y="17729"/>
                  </a:cubicBezTo>
                  <a:cubicBezTo>
                    <a:pt x="20694" y="17670"/>
                    <a:pt x="20944" y="17634"/>
                    <a:pt x="21158" y="17539"/>
                  </a:cubicBezTo>
                  <a:cubicBezTo>
                    <a:pt x="21372" y="17432"/>
                    <a:pt x="21575" y="17372"/>
                    <a:pt x="21813" y="17324"/>
                  </a:cubicBezTo>
                  <a:cubicBezTo>
                    <a:pt x="22087" y="17289"/>
                    <a:pt x="22337" y="17205"/>
                    <a:pt x="22611" y="17146"/>
                  </a:cubicBezTo>
                  <a:lnTo>
                    <a:pt x="24170" y="16741"/>
                  </a:lnTo>
                  <a:cubicBezTo>
                    <a:pt x="24277" y="16717"/>
                    <a:pt x="24373" y="16705"/>
                    <a:pt x="24468" y="16658"/>
                  </a:cubicBezTo>
                  <a:cubicBezTo>
                    <a:pt x="25194" y="16312"/>
                    <a:pt x="25921" y="15955"/>
                    <a:pt x="26659" y="15634"/>
                  </a:cubicBezTo>
                  <a:cubicBezTo>
                    <a:pt x="26956" y="15503"/>
                    <a:pt x="27230" y="15288"/>
                    <a:pt x="27587" y="15336"/>
                  </a:cubicBezTo>
                  <a:cubicBezTo>
                    <a:pt x="27671" y="15348"/>
                    <a:pt x="27742" y="15276"/>
                    <a:pt x="27814" y="15229"/>
                  </a:cubicBezTo>
                  <a:cubicBezTo>
                    <a:pt x="28778" y="14681"/>
                    <a:pt x="29731" y="14086"/>
                    <a:pt x="30671" y="13467"/>
                  </a:cubicBezTo>
                  <a:cubicBezTo>
                    <a:pt x="31088" y="13205"/>
                    <a:pt x="31397" y="12848"/>
                    <a:pt x="31719" y="12490"/>
                  </a:cubicBezTo>
                  <a:cubicBezTo>
                    <a:pt x="31862" y="12324"/>
                    <a:pt x="31909" y="12145"/>
                    <a:pt x="31909" y="11931"/>
                  </a:cubicBezTo>
                  <a:cubicBezTo>
                    <a:pt x="31862" y="11228"/>
                    <a:pt x="31636" y="10585"/>
                    <a:pt x="31385" y="9942"/>
                  </a:cubicBezTo>
                  <a:cubicBezTo>
                    <a:pt x="31278" y="9692"/>
                    <a:pt x="31195" y="9442"/>
                    <a:pt x="31100" y="9192"/>
                  </a:cubicBezTo>
                  <a:cubicBezTo>
                    <a:pt x="30897" y="8621"/>
                    <a:pt x="30612" y="8097"/>
                    <a:pt x="30290" y="7549"/>
                  </a:cubicBezTo>
                  <a:cubicBezTo>
                    <a:pt x="30076" y="7716"/>
                    <a:pt x="29969" y="7895"/>
                    <a:pt x="29909" y="8085"/>
                  </a:cubicBezTo>
                  <a:cubicBezTo>
                    <a:pt x="29659" y="8859"/>
                    <a:pt x="29111" y="9395"/>
                    <a:pt x="28516" y="9871"/>
                  </a:cubicBezTo>
                  <a:cubicBezTo>
                    <a:pt x="27742" y="10466"/>
                    <a:pt x="26968" y="11074"/>
                    <a:pt x="26040" y="11419"/>
                  </a:cubicBezTo>
                  <a:cubicBezTo>
                    <a:pt x="25980" y="11431"/>
                    <a:pt x="25944" y="11478"/>
                    <a:pt x="25885" y="11514"/>
                  </a:cubicBezTo>
                  <a:cubicBezTo>
                    <a:pt x="25194" y="11895"/>
                    <a:pt x="24468" y="12193"/>
                    <a:pt x="23718" y="12467"/>
                  </a:cubicBezTo>
                  <a:cubicBezTo>
                    <a:pt x="23087" y="12705"/>
                    <a:pt x="22432" y="12871"/>
                    <a:pt x="21789" y="13133"/>
                  </a:cubicBezTo>
                  <a:cubicBezTo>
                    <a:pt x="21158" y="13383"/>
                    <a:pt x="20503" y="13491"/>
                    <a:pt x="19884" y="13693"/>
                  </a:cubicBezTo>
                  <a:cubicBezTo>
                    <a:pt x="19539" y="13812"/>
                    <a:pt x="19134" y="13752"/>
                    <a:pt x="18812" y="13955"/>
                  </a:cubicBezTo>
                  <a:cubicBezTo>
                    <a:pt x="18753" y="13991"/>
                    <a:pt x="18646" y="13967"/>
                    <a:pt x="18574" y="13979"/>
                  </a:cubicBezTo>
                  <a:cubicBezTo>
                    <a:pt x="18265" y="14026"/>
                    <a:pt x="17943" y="14038"/>
                    <a:pt x="17646" y="14098"/>
                  </a:cubicBezTo>
                  <a:cubicBezTo>
                    <a:pt x="16562" y="14348"/>
                    <a:pt x="15467" y="14336"/>
                    <a:pt x="14371" y="14288"/>
                  </a:cubicBezTo>
                  <a:cubicBezTo>
                    <a:pt x="13169" y="14288"/>
                    <a:pt x="12026" y="14110"/>
                    <a:pt x="10895" y="13752"/>
                  </a:cubicBezTo>
                  <a:close/>
                  <a:moveTo>
                    <a:pt x="10073" y="6347"/>
                  </a:moveTo>
                  <a:cubicBezTo>
                    <a:pt x="10157" y="6514"/>
                    <a:pt x="10192" y="6692"/>
                    <a:pt x="10311" y="6787"/>
                  </a:cubicBezTo>
                  <a:cubicBezTo>
                    <a:pt x="10847" y="7287"/>
                    <a:pt x="11490" y="7561"/>
                    <a:pt x="12205" y="7609"/>
                  </a:cubicBezTo>
                  <a:cubicBezTo>
                    <a:pt x="12788" y="7645"/>
                    <a:pt x="13371" y="7680"/>
                    <a:pt x="13943" y="7621"/>
                  </a:cubicBezTo>
                  <a:cubicBezTo>
                    <a:pt x="14443" y="7585"/>
                    <a:pt x="14943" y="7526"/>
                    <a:pt x="15431" y="7442"/>
                  </a:cubicBezTo>
                  <a:cubicBezTo>
                    <a:pt x="15931" y="7371"/>
                    <a:pt x="16407" y="7240"/>
                    <a:pt x="16907" y="7180"/>
                  </a:cubicBezTo>
                  <a:cubicBezTo>
                    <a:pt x="17574" y="7109"/>
                    <a:pt x="18170" y="6764"/>
                    <a:pt x="18848" y="6716"/>
                  </a:cubicBezTo>
                  <a:cubicBezTo>
                    <a:pt x="18884" y="6716"/>
                    <a:pt x="18920" y="6692"/>
                    <a:pt x="18967" y="6668"/>
                  </a:cubicBezTo>
                  <a:cubicBezTo>
                    <a:pt x="19503" y="6490"/>
                    <a:pt x="20015" y="6311"/>
                    <a:pt x="20551" y="6121"/>
                  </a:cubicBezTo>
                  <a:cubicBezTo>
                    <a:pt x="21182" y="5894"/>
                    <a:pt x="21801" y="5656"/>
                    <a:pt x="22420" y="5406"/>
                  </a:cubicBezTo>
                  <a:cubicBezTo>
                    <a:pt x="22896" y="5216"/>
                    <a:pt x="23373" y="4990"/>
                    <a:pt x="23813" y="4739"/>
                  </a:cubicBezTo>
                  <a:cubicBezTo>
                    <a:pt x="24397" y="4430"/>
                    <a:pt x="25004" y="4156"/>
                    <a:pt x="25540" y="3751"/>
                  </a:cubicBezTo>
                  <a:cubicBezTo>
                    <a:pt x="26028" y="3382"/>
                    <a:pt x="26552" y="3025"/>
                    <a:pt x="27040" y="2644"/>
                  </a:cubicBezTo>
                  <a:cubicBezTo>
                    <a:pt x="27421" y="2346"/>
                    <a:pt x="27718" y="1953"/>
                    <a:pt x="27873" y="1525"/>
                  </a:cubicBezTo>
                  <a:cubicBezTo>
                    <a:pt x="27837" y="1430"/>
                    <a:pt x="27802" y="1370"/>
                    <a:pt x="27778" y="1334"/>
                  </a:cubicBezTo>
                  <a:cubicBezTo>
                    <a:pt x="27599" y="977"/>
                    <a:pt x="27314" y="822"/>
                    <a:pt x="26921" y="822"/>
                  </a:cubicBezTo>
                  <a:cubicBezTo>
                    <a:pt x="26671" y="822"/>
                    <a:pt x="26421" y="834"/>
                    <a:pt x="26182" y="775"/>
                  </a:cubicBezTo>
                  <a:cubicBezTo>
                    <a:pt x="25647" y="656"/>
                    <a:pt x="25111" y="656"/>
                    <a:pt x="24575" y="703"/>
                  </a:cubicBezTo>
                  <a:cubicBezTo>
                    <a:pt x="23992" y="751"/>
                    <a:pt x="23408" y="751"/>
                    <a:pt x="22837" y="834"/>
                  </a:cubicBezTo>
                  <a:cubicBezTo>
                    <a:pt x="22337" y="918"/>
                    <a:pt x="21849" y="1013"/>
                    <a:pt x="21360" y="1049"/>
                  </a:cubicBezTo>
                  <a:cubicBezTo>
                    <a:pt x="21170" y="1060"/>
                    <a:pt x="20991" y="1060"/>
                    <a:pt x="20813" y="1108"/>
                  </a:cubicBezTo>
                  <a:cubicBezTo>
                    <a:pt x="19920" y="1299"/>
                    <a:pt x="19027" y="1513"/>
                    <a:pt x="18134" y="1703"/>
                  </a:cubicBezTo>
                  <a:cubicBezTo>
                    <a:pt x="17991" y="1727"/>
                    <a:pt x="17848" y="1787"/>
                    <a:pt x="17717" y="1834"/>
                  </a:cubicBezTo>
                  <a:cubicBezTo>
                    <a:pt x="17455" y="1930"/>
                    <a:pt x="17205" y="2013"/>
                    <a:pt x="16943" y="2084"/>
                  </a:cubicBezTo>
                  <a:cubicBezTo>
                    <a:pt x="16229" y="2299"/>
                    <a:pt x="15526" y="2584"/>
                    <a:pt x="14860" y="2918"/>
                  </a:cubicBezTo>
                  <a:cubicBezTo>
                    <a:pt x="14181" y="3275"/>
                    <a:pt x="13490" y="3620"/>
                    <a:pt x="12859" y="4049"/>
                  </a:cubicBezTo>
                  <a:cubicBezTo>
                    <a:pt x="12062" y="4609"/>
                    <a:pt x="11240" y="5120"/>
                    <a:pt x="10430" y="5644"/>
                  </a:cubicBezTo>
                  <a:cubicBezTo>
                    <a:pt x="10371" y="6049"/>
                    <a:pt x="10371" y="6049"/>
                    <a:pt x="10073" y="6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20;p15">
              <a:extLst>
                <a:ext uri="{FF2B5EF4-FFF2-40B4-BE49-F238E27FC236}">
                  <a16:creationId xmlns:a16="http://schemas.microsoft.com/office/drawing/2014/main" id="{F076207E-AB11-BDAB-201E-61C984CA8C79}"/>
                </a:ext>
              </a:extLst>
            </p:cNvPr>
            <p:cNvSpPr/>
            <p:nvPr/>
          </p:nvSpPr>
          <p:spPr>
            <a:xfrm>
              <a:off x="2792064" y="3953001"/>
              <a:ext cx="688633" cy="399590"/>
            </a:xfrm>
            <a:custGeom>
              <a:avLst/>
              <a:gdLst/>
              <a:ahLst/>
              <a:cxnLst/>
              <a:rect l="l" t="t" r="r" b="b"/>
              <a:pathLst>
                <a:path w="19884" h="11538" extrusionOk="0">
                  <a:moveTo>
                    <a:pt x="36" y="5740"/>
                  </a:moveTo>
                  <a:cubicBezTo>
                    <a:pt x="214" y="5787"/>
                    <a:pt x="369" y="5799"/>
                    <a:pt x="488" y="5871"/>
                  </a:cubicBezTo>
                  <a:cubicBezTo>
                    <a:pt x="988" y="6180"/>
                    <a:pt x="1548" y="6335"/>
                    <a:pt x="2143" y="6359"/>
                  </a:cubicBezTo>
                  <a:cubicBezTo>
                    <a:pt x="2203" y="6359"/>
                    <a:pt x="2274" y="6394"/>
                    <a:pt x="2322" y="6383"/>
                  </a:cubicBezTo>
                  <a:cubicBezTo>
                    <a:pt x="2929" y="6228"/>
                    <a:pt x="3548" y="6347"/>
                    <a:pt x="4167" y="6216"/>
                  </a:cubicBezTo>
                  <a:cubicBezTo>
                    <a:pt x="5144" y="6002"/>
                    <a:pt x="6132" y="5871"/>
                    <a:pt x="7108" y="5680"/>
                  </a:cubicBezTo>
                  <a:cubicBezTo>
                    <a:pt x="7501" y="5609"/>
                    <a:pt x="7870" y="5490"/>
                    <a:pt x="8239" y="5359"/>
                  </a:cubicBezTo>
                  <a:cubicBezTo>
                    <a:pt x="9644" y="4906"/>
                    <a:pt x="11025" y="4418"/>
                    <a:pt x="12383" y="3823"/>
                  </a:cubicBezTo>
                  <a:cubicBezTo>
                    <a:pt x="13895" y="3144"/>
                    <a:pt x="15312" y="2346"/>
                    <a:pt x="16621" y="1334"/>
                  </a:cubicBezTo>
                  <a:cubicBezTo>
                    <a:pt x="16955" y="1060"/>
                    <a:pt x="17240" y="739"/>
                    <a:pt x="17550" y="441"/>
                  </a:cubicBezTo>
                  <a:cubicBezTo>
                    <a:pt x="17693" y="298"/>
                    <a:pt x="17812" y="168"/>
                    <a:pt x="17967" y="1"/>
                  </a:cubicBezTo>
                  <a:cubicBezTo>
                    <a:pt x="18252" y="525"/>
                    <a:pt x="18419" y="1060"/>
                    <a:pt x="18657" y="1549"/>
                  </a:cubicBezTo>
                  <a:cubicBezTo>
                    <a:pt x="18907" y="2061"/>
                    <a:pt x="19038" y="2608"/>
                    <a:pt x="19253" y="3132"/>
                  </a:cubicBezTo>
                  <a:cubicBezTo>
                    <a:pt x="19455" y="3656"/>
                    <a:pt x="19669" y="4168"/>
                    <a:pt x="19884" y="4716"/>
                  </a:cubicBezTo>
                  <a:cubicBezTo>
                    <a:pt x="19503" y="5216"/>
                    <a:pt x="19133" y="5704"/>
                    <a:pt x="18729" y="6168"/>
                  </a:cubicBezTo>
                  <a:cubicBezTo>
                    <a:pt x="18669" y="6240"/>
                    <a:pt x="18586" y="6347"/>
                    <a:pt x="18598" y="6418"/>
                  </a:cubicBezTo>
                  <a:cubicBezTo>
                    <a:pt x="18633" y="6656"/>
                    <a:pt x="18491" y="6752"/>
                    <a:pt x="18348" y="6871"/>
                  </a:cubicBezTo>
                  <a:cubicBezTo>
                    <a:pt x="17931" y="7180"/>
                    <a:pt x="17526" y="7502"/>
                    <a:pt x="17121" y="7835"/>
                  </a:cubicBezTo>
                  <a:cubicBezTo>
                    <a:pt x="16919" y="8002"/>
                    <a:pt x="16693" y="8145"/>
                    <a:pt x="16443" y="8264"/>
                  </a:cubicBezTo>
                  <a:cubicBezTo>
                    <a:pt x="15704" y="8609"/>
                    <a:pt x="14978" y="8978"/>
                    <a:pt x="14252" y="9323"/>
                  </a:cubicBezTo>
                  <a:cubicBezTo>
                    <a:pt x="13895" y="9490"/>
                    <a:pt x="13502" y="9585"/>
                    <a:pt x="13145" y="9728"/>
                  </a:cubicBezTo>
                  <a:cubicBezTo>
                    <a:pt x="13133" y="9728"/>
                    <a:pt x="13109" y="9728"/>
                    <a:pt x="13085" y="9740"/>
                  </a:cubicBezTo>
                  <a:cubicBezTo>
                    <a:pt x="12311" y="10216"/>
                    <a:pt x="11394" y="10264"/>
                    <a:pt x="10573" y="10609"/>
                  </a:cubicBezTo>
                  <a:cubicBezTo>
                    <a:pt x="10323" y="10705"/>
                    <a:pt x="10049" y="10740"/>
                    <a:pt x="9787" y="10800"/>
                  </a:cubicBezTo>
                  <a:cubicBezTo>
                    <a:pt x="9561" y="10859"/>
                    <a:pt x="9358" y="10931"/>
                    <a:pt x="9132" y="10990"/>
                  </a:cubicBezTo>
                  <a:cubicBezTo>
                    <a:pt x="9013" y="11014"/>
                    <a:pt x="8894" y="11050"/>
                    <a:pt x="8775" y="11062"/>
                  </a:cubicBezTo>
                  <a:cubicBezTo>
                    <a:pt x="8299" y="11133"/>
                    <a:pt x="7834" y="11193"/>
                    <a:pt x="7358" y="11276"/>
                  </a:cubicBezTo>
                  <a:cubicBezTo>
                    <a:pt x="7215" y="11288"/>
                    <a:pt x="7084" y="11300"/>
                    <a:pt x="6930" y="11312"/>
                  </a:cubicBezTo>
                  <a:cubicBezTo>
                    <a:pt x="6727" y="11347"/>
                    <a:pt x="6525" y="11371"/>
                    <a:pt x="6322" y="11407"/>
                  </a:cubicBezTo>
                  <a:cubicBezTo>
                    <a:pt x="6156" y="11419"/>
                    <a:pt x="5989" y="11455"/>
                    <a:pt x="5834" y="11455"/>
                  </a:cubicBezTo>
                  <a:cubicBezTo>
                    <a:pt x="5334" y="11478"/>
                    <a:pt x="4834" y="11467"/>
                    <a:pt x="4346" y="11514"/>
                  </a:cubicBezTo>
                  <a:cubicBezTo>
                    <a:pt x="3965" y="11538"/>
                    <a:pt x="3596" y="11490"/>
                    <a:pt x="3227" y="11455"/>
                  </a:cubicBezTo>
                  <a:cubicBezTo>
                    <a:pt x="2834" y="11407"/>
                    <a:pt x="2453" y="11300"/>
                    <a:pt x="2060" y="11240"/>
                  </a:cubicBezTo>
                  <a:cubicBezTo>
                    <a:pt x="1738" y="11193"/>
                    <a:pt x="1405" y="11169"/>
                    <a:pt x="1072" y="11157"/>
                  </a:cubicBezTo>
                  <a:cubicBezTo>
                    <a:pt x="774" y="11133"/>
                    <a:pt x="631" y="10978"/>
                    <a:pt x="548" y="10705"/>
                  </a:cubicBezTo>
                  <a:cubicBezTo>
                    <a:pt x="381" y="10240"/>
                    <a:pt x="381" y="9764"/>
                    <a:pt x="286" y="9288"/>
                  </a:cubicBezTo>
                  <a:cubicBezTo>
                    <a:pt x="250" y="9050"/>
                    <a:pt x="203" y="8800"/>
                    <a:pt x="179" y="8561"/>
                  </a:cubicBezTo>
                  <a:cubicBezTo>
                    <a:pt x="155" y="8454"/>
                    <a:pt x="131" y="8359"/>
                    <a:pt x="131" y="8252"/>
                  </a:cubicBezTo>
                  <a:cubicBezTo>
                    <a:pt x="83" y="7466"/>
                    <a:pt x="60" y="6668"/>
                    <a:pt x="24" y="5883"/>
                  </a:cubicBezTo>
                  <a:cubicBezTo>
                    <a:pt x="0" y="5883"/>
                    <a:pt x="12" y="5847"/>
                    <a:pt x="36" y="57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37" y="186087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18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22" name="Google Shape;522;p18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23" name="Google Shape;523;p18"/>
          <p:cNvSpPr txBox="1"/>
          <p:nvPr/>
        </p:nvSpPr>
        <p:spPr>
          <a:xfrm>
            <a:off x="674024" y="335506"/>
            <a:ext cx="3000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2.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개발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목표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8DE444-7008-9170-CDB2-DD9579A92BEA}"/>
              </a:ext>
            </a:extLst>
          </p:cNvPr>
          <p:cNvGrpSpPr/>
          <p:nvPr/>
        </p:nvGrpSpPr>
        <p:grpSpPr>
          <a:xfrm>
            <a:off x="1149814" y="1057839"/>
            <a:ext cx="7492777" cy="768188"/>
            <a:chOff x="1664061" y="1108181"/>
            <a:chExt cx="7329590" cy="664973"/>
          </a:xfrm>
        </p:grpSpPr>
        <p:sp>
          <p:nvSpPr>
            <p:cNvPr id="526" name="Google Shape;526;p18"/>
            <p:cNvSpPr/>
            <p:nvPr/>
          </p:nvSpPr>
          <p:spPr>
            <a:xfrm>
              <a:off x="1907394" y="1108181"/>
              <a:ext cx="5984773" cy="664973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540" name="Google Shape;540;p18"/>
            <p:cNvSpPr txBox="1"/>
            <p:nvPr/>
          </p:nvSpPr>
          <p:spPr>
            <a:xfrm>
              <a:off x="2356685" y="1294977"/>
              <a:ext cx="6636966" cy="3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여행하는 동안에 </a:t>
              </a:r>
              <a:r>
                <a:rPr lang="en" sz="12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경비</a:t>
              </a:r>
              <a:r>
                <a:rPr lang="en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,</a:t>
              </a:r>
              <a:r>
                <a:rPr lang="ko-KR" altLang="en-US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장소를</a:t>
              </a:r>
              <a:r>
                <a:rPr lang="ko-KR" altLang="en-US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기록하고</a:t>
              </a:r>
              <a:r>
                <a:rPr lang="en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이에 대한 일지를 작성할 수 </a:t>
              </a:r>
              <a:r>
                <a:rPr lang="en" sz="12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있도록</a:t>
              </a:r>
              <a:r>
                <a:rPr lang="en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한다</a:t>
              </a:r>
              <a:r>
                <a:rPr lang="en-US" altLang="ko-KR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.</a:t>
              </a:r>
              <a:r>
                <a:rPr lang="en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Jua"/>
                  <a:sym typeface="Jua"/>
                </a:rPr>
                <a:t> </a:t>
              </a:r>
              <a:endParaRPr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endParaRPr>
            </a:p>
          </p:txBody>
        </p:sp>
        <p:sp>
          <p:nvSpPr>
            <p:cNvPr id="12" name="Google Shape;528;p18">
              <a:extLst>
                <a:ext uri="{FF2B5EF4-FFF2-40B4-BE49-F238E27FC236}">
                  <a16:creationId xmlns:a16="http://schemas.microsoft.com/office/drawing/2014/main" id="{95B7ED70-7633-E3EE-DFE2-AAFE5766759F}"/>
                </a:ext>
              </a:extLst>
            </p:cNvPr>
            <p:cNvSpPr/>
            <p:nvPr/>
          </p:nvSpPr>
          <p:spPr>
            <a:xfrm>
              <a:off x="1664061" y="1176547"/>
              <a:ext cx="631067" cy="5219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BC86CBA-718A-5A21-0ABC-501AFAD0444D}"/>
                </a:ext>
              </a:extLst>
            </p:cNvPr>
            <p:cNvGrpSpPr/>
            <p:nvPr/>
          </p:nvGrpSpPr>
          <p:grpSpPr>
            <a:xfrm>
              <a:off x="1664061" y="1196978"/>
              <a:ext cx="550961" cy="473742"/>
              <a:chOff x="983092" y="1068915"/>
              <a:chExt cx="603600" cy="571200"/>
            </a:xfrm>
          </p:grpSpPr>
          <p:sp>
            <p:nvSpPr>
              <p:cNvPr id="528" name="Google Shape;528;p18"/>
              <p:cNvSpPr/>
              <p:nvPr/>
            </p:nvSpPr>
            <p:spPr>
              <a:xfrm>
                <a:off x="983092" y="1068915"/>
                <a:ext cx="603600" cy="571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530" name="Google Shape;530;p18"/>
              <p:cNvSpPr txBox="1"/>
              <p:nvPr/>
            </p:nvSpPr>
            <p:spPr>
              <a:xfrm>
                <a:off x="1094476" y="1181645"/>
                <a:ext cx="421747" cy="389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0"/>
                  <a:buFont typeface="Arial"/>
                  <a:buNone/>
                </a:pPr>
                <a:r>
                  <a:rPr lang="en" sz="3500" b="1" i="0" u="none" strike="noStrike" cap="none" dirty="0">
                    <a:solidFill>
                      <a:schemeClr val="lt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Fira Sans Extra Condensed"/>
                    <a:sym typeface="Fira Sans Extra Condensed"/>
                  </a:rPr>
                  <a:t>1</a:t>
                </a:r>
                <a:endParaRPr sz="3500" b="1" i="0" u="none" strike="noStrike" cap="none" dirty="0">
                  <a:solidFill>
                    <a:schemeClr val="l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7A2731-0F56-F935-2CB3-C9728C989DAC}"/>
              </a:ext>
            </a:extLst>
          </p:cNvPr>
          <p:cNvGrpSpPr/>
          <p:nvPr/>
        </p:nvGrpSpPr>
        <p:grpSpPr>
          <a:xfrm>
            <a:off x="1147164" y="1908193"/>
            <a:ext cx="6843285" cy="1003517"/>
            <a:chOff x="1811023" y="2774473"/>
            <a:chExt cx="6867940" cy="850530"/>
          </a:xfrm>
        </p:grpSpPr>
        <p:sp>
          <p:nvSpPr>
            <p:cNvPr id="6" name="Google Shape;525;p18">
              <a:extLst>
                <a:ext uri="{FF2B5EF4-FFF2-40B4-BE49-F238E27FC236}">
                  <a16:creationId xmlns:a16="http://schemas.microsoft.com/office/drawing/2014/main" id="{B853B972-54DD-8E3F-9824-DF07EBB29501}"/>
                </a:ext>
              </a:extLst>
            </p:cNvPr>
            <p:cNvSpPr txBox="1"/>
            <p:nvPr/>
          </p:nvSpPr>
          <p:spPr>
            <a:xfrm>
              <a:off x="1928950" y="2856361"/>
              <a:ext cx="5034300" cy="768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-"/>
              </a:pPr>
              <a:endParaRPr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-"/>
              </a:pPr>
              <a:endParaRPr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-"/>
              </a:pPr>
              <a:endParaRPr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" name="Google Shape;532;p18">
              <a:extLst>
                <a:ext uri="{FF2B5EF4-FFF2-40B4-BE49-F238E27FC236}">
                  <a16:creationId xmlns:a16="http://schemas.microsoft.com/office/drawing/2014/main" id="{91BCCB2B-615C-060D-CBD5-EE2A9835A987}"/>
                </a:ext>
              </a:extLst>
            </p:cNvPr>
            <p:cNvCxnSpPr>
              <a:cxnSpLocks/>
            </p:cNvCxnSpPr>
            <p:nvPr/>
          </p:nvCxnSpPr>
          <p:spPr>
            <a:xfrm>
              <a:off x="4244662" y="3242135"/>
              <a:ext cx="1341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539;p18">
              <a:extLst>
                <a:ext uri="{FF2B5EF4-FFF2-40B4-BE49-F238E27FC236}">
                  <a16:creationId xmlns:a16="http://schemas.microsoft.com/office/drawing/2014/main" id="{6F08B644-6E83-2D3F-53D8-D59BFDCAF9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6226" y="3242135"/>
              <a:ext cx="1341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526;p18">
              <a:extLst>
                <a:ext uri="{FF2B5EF4-FFF2-40B4-BE49-F238E27FC236}">
                  <a16:creationId xmlns:a16="http://schemas.microsoft.com/office/drawing/2014/main" id="{EA3EA439-864F-76B6-5CEB-1753303B0109}"/>
                </a:ext>
              </a:extLst>
            </p:cNvPr>
            <p:cNvSpPr/>
            <p:nvPr/>
          </p:nvSpPr>
          <p:spPr>
            <a:xfrm>
              <a:off x="2054356" y="2774473"/>
              <a:ext cx="6179344" cy="715146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endPara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" name="Google Shape;528;p18">
              <a:extLst>
                <a:ext uri="{FF2B5EF4-FFF2-40B4-BE49-F238E27FC236}">
                  <a16:creationId xmlns:a16="http://schemas.microsoft.com/office/drawing/2014/main" id="{E52FE574-F6D8-7B99-CD13-1B8834D6A53B}"/>
                </a:ext>
              </a:extLst>
            </p:cNvPr>
            <p:cNvSpPr/>
            <p:nvPr/>
          </p:nvSpPr>
          <p:spPr>
            <a:xfrm>
              <a:off x="1811023" y="2862648"/>
              <a:ext cx="647440" cy="5615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84CB758-EFBF-33BF-5D9F-86BA4D01B900}"/>
                </a:ext>
              </a:extLst>
            </p:cNvPr>
            <p:cNvGrpSpPr/>
            <p:nvPr/>
          </p:nvGrpSpPr>
          <p:grpSpPr>
            <a:xfrm>
              <a:off x="1833237" y="2902959"/>
              <a:ext cx="543043" cy="455179"/>
              <a:chOff x="1005694" y="1083253"/>
              <a:chExt cx="552528" cy="494385"/>
            </a:xfrm>
          </p:grpSpPr>
          <p:sp>
            <p:nvSpPr>
              <p:cNvPr id="24" name="Google Shape;528;p18">
                <a:extLst>
                  <a:ext uri="{FF2B5EF4-FFF2-40B4-BE49-F238E27FC236}">
                    <a16:creationId xmlns:a16="http://schemas.microsoft.com/office/drawing/2014/main" id="{F1B2BAFF-8523-59CC-5400-03FCB34FFA8D}"/>
                  </a:ext>
                </a:extLst>
              </p:cNvPr>
              <p:cNvSpPr/>
              <p:nvPr/>
            </p:nvSpPr>
            <p:spPr>
              <a:xfrm>
                <a:off x="1005694" y="1083253"/>
                <a:ext cx="552528" cy="4943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25" name="Google Shape;530;p18">
                <a:extLst>
                  <a:ext uri="{FF2B5EF4-FFF2-40B4-BE49-F238E27FC236}">
                    <a16:creationId xmlns:a16="http://schemas.microsoft.com/office/drawing/2014/main" id="{764AB407-DDCD-0425-623E-8CCB07BCA483}"/>
                  </a:ext>
                </a:extLst>
              </p:cNvPr>
              <p:cNvSpPr txBox="1"/>
              <p:nvPr/>
            </p:nvSpPr>
            <p:spPr>
              <a:xfrm>
                <a:off x="1094476" y="1181645"/>
                <a:ext cx="396600" cy="3465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5000"/>
                </a:pPr>
                <a:r>
                  <a:rPr lang="en" sz="3500" b="1" dirty="0">
                    <a:solidFill>
                      <a:schemeClr val="lt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sym typeface="Fira Sans Extra Condensed"/>
                  </a:rPr>
                  <a:t>2</a:t>
                </a:r>
                <a:endParaRPr sz="3500" b="1" dirty="0">
                  <a:solidFill>
                    <a:schemeClr val="l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Fira Sans Extra Condensed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6BCD05-F99C-15AC-AF5D-34DC7CEB4DDF}"/>
                </a:ext>
              </a:extLst>
            </p:cNvPr>
            <p:cNvSpPr txBox="1"/>
            <p:nvPr/>
          </p:nvSpPr>
          <p:spPr>
            <a:xfrm>
              <a:off x="2499618" y="2939882"/>
              <a:ext cx="6179345" cy="4263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ko-KR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OCR</a:t>
              </a:r>
              <a:r>
                <a:rPr lang="ko-KR" altLang="en-US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기술을 통해 영수증을 해석하여 여행 경비 및 다녀간 장소들을 더욱 쉽게 </a:t>
              </a:r>
              <a:endParaRPr lang="en-US" altLang="ko-KR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lnSpc>
                  <a:spcPct val="115000"/>
                </a:lnSpc>
              </a:pPr>
              <a:r>
                <a:rPr lang="ko-KR" altLang="en-US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기록할 수 있도록 한다</a:t>
              </a:r>
              <a:r>
                <a:rPr lang="en-US" altLang="ko-KR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17321FD-1C39-6C01-9B2F-C6CDF75B2D1D}"/>
              </a:ext>
            </a:extLst>
          </p:cNvPr>
          <p:cNvGrpSpPr/>
          <p:nvPr/>
        </p:nvGrpSpPr>
        <p:grpSpPr>
          <a:xfrm>
            <a:off x="1149814" y="3739135"/>
            <a:ext cx="6818501" cy="896147"/>
            <a:chOff x="1811023" y="2731151"/>
            <a:chExt cx="6843066" cy="893852"/>
          </a:xfrm>
        </p:grpSpPr>
        <p:sp>
          <p:nvSpPr>
            <p:cNvPr id="525" name="Google Shape;525;p18"/>
            <p:cNvSpPr txBox="1"/>
            <p:nvPr/>
          </p:nvSpPr>
          <p:spPr>
            <a:xfrm>
              <a:off x="1928950" y="2856361"/>
              <a:ext cx="5034300" cy="768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-"/>
              </a:pPr>
              <a:endParaRPr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-"/>
              </a:pPr>
              <a:endParaRPr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-"/>
              </a:pPr>
              <a:endParaRPr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532" name="Google Shape;532;p18"/>
            <p:cNvCxnSpPr>
              <a:cxnSpLocks/>
            </p:cNvCxnSpPr>
            <p:nvPr/>
          </p:nvCxnSpPr>
          <p:spPr>
            <a:xfrm>
              <a:off x="4244662" y="3242135"/>
              <a:ext cx="1341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9" name="Google Shape;539;p18"/>
            <p:cNvCxnSpPr>
              <a:cxnSpLocks/>
            </p:cNvCxnSpPr>
            <p:nvPr/>
          </p:nvCxnSpPr>
          <p:spPr>
            <a:xfrm flipH="1">
              <a:off x="4516226" y="3242135"/>
              <a:ext cx="1341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526;p18">
              <a:extLst>
                <a:ext uri="{FF2B5EF4-FFF2-40B4-BE49-F238E27FC236}">
                  <a16:creationId xmlns:a16="http://schemas.microsoft.com/office/drawing/2014/main" id="{B1174775-3113-3AA3-1B93-CF24D52EDE53}"/>
                </a:ext>
              </a:extLst>
            </p:cNvPr>
            <p:cNvSpPr/>
            <p:nvPr/>
          </p:nvSpPr>
          <p:spPr>
            <a:xfrm>
              <a:off x="2054356" y="2731151"/>
              <a:ext cx="6179344" cy="781514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endPara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" name="Google Shape;528;p18">
              <a:extLst>
                <a:ext uri="{FF2B5EF4-FFF2-40B4-BE49-F238E27FC236}">
                  <a16:creationId xmlns:a16="http://schemas.microsoft.com/office/drawing/2014/main" id="{CE87C744-A1E2-DADE-E2E7-7017182133B3}"/>
                </a:ext>
              </a:extLst>
            </p:cNvPr>
            <p:cNvSpPr/>
            <p:nvPr/>
          </p:nvSpPr>
          <p:spPr>
            <a:xfrm>
              <a:off x="1811023" y="2862648"/>
              <a:ext cx="678597" cy="5794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6319152-A2AC-DED9-D0BE-E4F809A84C3F}"/>
                </a:ext>
              </a:extLst>
            </p:cNvPr>
            <p:cNvGrpSpPr/>
            <p:nvPr/>
          </p:nvGrpSpPr>
          <p:grpSpPr>
            <a:xfrm>
              <a:off x="1811023" y="2889760"/>
              <a:ext cx="593238" cy="525903"/>
              <a:chOff x="983092" y="1068915"/>
              <a:chExt cx="603600" cy="571200"/>
            </a:xfrm>
          </p:grpSpPr>
          <p:sp>
            <p:nvSpPr>
              <p:cNvPr id="17" name="Google Shape;528;p18">
                <a:extLst>
                  <a:ext uri="{FF2B5EF4-FFF2-40B4-BE49-F238E27FC236}">
                    <a16:creationId xmlns:a16="http://schemas.microsoft.com/office/drawing/2014/main" id="{3AABA755-E95A-6670-C9EF-0755F975607D}"/>
                  </a:ext>
                </a:extLst>
              </p:cNvPr>
              <p:cNvSpPr/>
              <p:nvPr/>
            </p:nvSpPr>
            <p:spPr>
              <a:xfrm>
                <a:off x="983092" y="1068915"/>
                <a:ext cx="603600" cy="571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18" name="Google Shape;530;p18">
                <a:extLst>
                  <a:ext uri="{FF2B5EF4-FFF2-40B4-BE49-F238E27FC236}">
                    <a16:creationId xmlns:a16="http://schemas.microsoft.com/office/drawing/2014/main" id="{E0CA5E0E-4AA9-1E47-5965-1329736AFD6A}"/>
                  </a:ext>
                </a:extLst>
              </p:cNvPr>
              <p:cNvSpPr txBox="1"/>
              <p:nvPr/>
            </p:nvSpPr>
            <p:spPr>
              <a:xfrm>
                <a:off x="1094476" y="1181645"/>
                <a:ext cx="396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5000"/>
                </a:pPr>
                <a:r>
                  <a:rPr lang="en-US" altLang="ko-KR" sz="3500" b="1" dirty="0">
                    <a:solidFill>
                      <a:schemeClr val="lt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sym typeface="Fira Sans Extra Condensed"/>
                  </a:rPr>
                  <a:t>4</a:t>
                </a:r>
                <a:endParaRPr sz="3500" b="1" dirty="0">
                  <a:solidFill>
                    <a:schemeClr val="l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Fira Sans Extra Condensed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B9827E-E69F-EF79-A1F5-D4DBB9D435A5}"/>
                </a:ext>
              </a:extLst>
            </p:cNvPr>
            <p:cNvSpPr txBox="1"/>
            <p:nvPr/>
          </p:nvSpPr>
          <p:spPr>
            <a:xfrm>
              <a:off x="2474744" y="2994891"/>
              <a:ext cx="6179345" cy="289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endPara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F36C320-54C8-E5AF-FA2F-93992D37DFF1}"/>
              </a:ext>
            </a:extLst>
          </p:cNvPr>
          <p:cNvSpPr txBox="1"/>
          <p:nvPr/>
        </p:nvSpPr>
        <p:spPr>
          <a:xfrm>
            <a:off x="1825975" y="3857676"/>
            <a:ext cx="5506873" cy="50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여행자가 여행하는 동안에도 유용하게 사용할 수 있는 앱을 개발하는 것을 목표로 한다</a:t>
            </a:r>
            <a:r>
              <a:rPr lang="en-US" altLang="ko-KR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41222C1-7C12-8865-6BB5-A988E3057126}"/>
              </a:ext>
            </a:extLst>
          </p:cNvPr>
          <p:cNvGrpSpPr/>
          <p:nvPr/>
        </p:nvGrpSpPr>
        <p:grpSpPr>
          <a:xfrm>
            <a:off x="1125030" y="2819284"/>
            <a:ext cx="6843285" cy="1003517"/>
            <a:chOff x="1811023" y="2774473"/>
            <a:chExt cx="6867940" cy="850530"/>
          </a:xfrm>
        </p:grpSpPr>
        <p:sp>
          <p:nvSpPr>
            <p:cNvPr id="4" name="Google Shape;525;p18">
              <a:extLst>
                <a:ext uri="{FF2B5EF4-FFF2-40B4-BE49-F238E27FC236}">
                  <a16:creationId xmlns:a16="http://schemas.microsoft.com/office/drawing/2014/main" id="{D75174CC-8589-1DAD-C25A-A0325449DCDB}"/>
                </a:ext>
              </a:extLst>
            </p:cNvPr>
            <p:cNvSpPr txBox="1"/>
            <p:nvPr/>
          </p:nvSpPr>
          <p:spPr>
            <a:xfrm>
              <a:off x="1928950" y="2856361"/>
              <a:ext cx="5034300" cy="768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-"/>
              </a:pPr>
              <a:endParaRPr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-"/>
              </a:pPr>
              <a:endParaRPr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-"/>
              </a:pPr>
              <a:endParaRPr sz="11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9" name="Google Shape;532;p18">
              <a:extLst>
                <a:ext uri="{FF2B5EF4-FFF2-40B4-BE49-F238E27FC236}">
                  <a16:creationId xmlns:a16="http://schemas.microsoft.com/office/drawing/2014/main" id="{B626F3BE-D838-BCCD-DEC3-844D445F8922}"/>
                </a:ext>
              </a:extLst>
            </p:cNvPr>
            <p:cNvCxnSpPr>
              <a:cxnSpLocks/>
            </p:cNvCxnSpPr>
            <p:nvPr/>
          </p:nvCxnSpPr>
          <p:spPr>
            <a:xfrm>
              <a:off x="4244662" y="3242135"/>
              <a:ext cx="1341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539;p18">
              <a:extLst>
                <a:ext uri="{FF2B5EF4-FFF2-40B4-BE49-F238E27FC236}">
                  <a16:creationId xmlns:a16="http://schemas.microsoft.com/office/drawing/2014/main" id="{3BE98E50-D6C7-2BBB-AD70-16055E14B4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6226" y="3242135"/>
              <a:ext cx="1341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" name="Google Shape;526;p18">
              <a:extLst>
                <a:ext uri="{FF2B5EF4-FFF2-40B4-BE49-F238E27FC236}">
                  <a16:creationId xmlns:a16="http://schemas.microsoft.com/office/drawing/2014/main" id="{AEA3309F-B507-A53D-C162-6191EAF3FF74}"/>
                </a:ext>
              </a:extLst>
            </p:cNvPr>
            <p:cNvSpPr/>
            <p:nvPr/>
          </p:nvSpPr>
          <p:spPr>
            <a:xfrm>
              <a:off x="2054356" y="2774473"/>
              <a:ext cx="6179344" cy="715146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endPara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Google Shape;528;p18">
              <a:extLst>
                <a:ext uri="{FF2B5EF4-FFF2-40B4-BE49-F238E27FC236}">
                  <a16:creationId xmlns:a16="http://schemas.microsoft.com/office/drawing/2014/main" id="{C30B6702-5DCD-7FF4-66B9-D49C3BA57B88}"/>
                </a:ext>
              </a:extLst>
            </p:cNvPr>
            <p:cNvSpPr/>
            <p:nvPr/>
          </p:nvSpPr>
          <p:spPr>
            <a:xfrm>
              <a:off x="1811023" y="2862648"/>
              <a:ext cx="647440" cy="5615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11E3328-9691-D41B-50E2-415721AC7E91}"/>
                </a:ext>
              </a:extLst>
            </p:cNvPr>
            <p:cNvGrpSpPr/>
            <p:nvPr/>
          </p:nvGrpSpPr>
          <p:grpSpPr>
            <a:xfrm>
              <a:off x="1833237" y="2902959"/>
              <a:ext cx="543043" cy="455179"/>
              <a:chOff x="1005694" y="1083253"/>
              <a:chExt cx="552528" cy="494385"/>
            </a:xfrm>
          </p:grpSpPr>
          <p:sp>
            <p:nvSpPr>
              <p:cNvPr id="30" name="Google Shape;528;p18">
                <a:extLst>
                  <a:ext uri="{FF2B5EF4-FFF2-40B4-BE49-F238E27FC236}">
                    <a16:creationId xmlns:a16="http://schemas.microsoft.com/office/drawing/2014/main" id="{9950B56C-76F5-CF0A-C398-13B21CB7B6BA}"/>
                  </a:ext>
                </a:extLst>
              </p:cNvPr>
              <p:cNvSpPr/>
              <p:nvPr/>
            </p:nvSpPr>
            <p:spPr>
              <a:xfrm>
                <a:off x="1005694" y="1083253"/>
                <a:ext cx="552528" cy="4943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sp>
            <p:nvSpPr>
              <p:cNvPr id="32" name="Google Shape;530;p18">
                <a:extLst>
                  <a:ext uri="{FF2B5EF4-FFF2-40B4-BE49-F238E27FC236}">
                    <a16:creationId xmlns:a16="http://schemas.microsoft.com/office/drawing/2014/main" id="{E2D13E19-595F-D42F-2A09-FD924A9D40F5}"/>
                  </a:ext>
                </a:extLst>
              </p:cNvPr>
              <p:cNvSpPr txBox="1"/>
              <p:nvPr/>
            </p:nvSpPr>
            <p:spPr>
              <a:xfrm>
                <a:off x="1094476" y="1181645"/>
                <a:ext cx="396600" cy="3465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5000"/>
                </a:pPr>
                <a:r>
                  <a:rPr lang="en-US" altLang="ko-KR" sz="3500" b="1" dirty="0">
                    <a:solidFill>
                      <a:schemeClr val="lt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sym typeface="Fira Sans Extra Condensed"/>
                  </a:rPr>
                  <a:t>3</a:t>
                </a:r>
                <a:endParaRPr sz="3500" b="1" dirty="0">
                  <a:solidFill>
                    <a:schemeClr val="l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Fira Sans Extra Condensed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9034B3-38CA-6BC3-5229-8BC85E831DD2}"/>
                </a:ext>
              </a:extLst>
            </p:cNvPr>
            <p:cNvSpPr txBox="1"/>
            <p:nvPr/>
          </p:nvSpPr>
          <p:spPr>
            <a:xfrm>
              <a:off x="2499618" y="3012558"/>
              <a:ext cx="6179345" cy="246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ko-KR" altLang="en-US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내가 다녀간 장소들에 대해 지도로 시각화 하여 보여줄 수 있도록 한다</a:t>
              </a:r>
              <a:r>
                <a:rPr lang="en-US" altLang="ko-KR" sz="1200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sz="1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19"/>
          <p:cNvSpPr txBox="1">
            <a:spLocks noGrp="1"/>
          </p:cNvSpPr>
          <p:nvPr>
            <p:ph type="subTitle" idx="1"/>
          </p:nvPr>
        </p:nvSpPr>
        <p:spPr>
          <a:xfrm>
            <a:off x="429548" y="462932"/>
            <a:ext cx="8055900" cy="3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51" name="Google Shape;551;p19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52" name="Google Shape;552;p19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53" name="Google Shape;553;p19"/>
          <p:cNvSpPr txBox="1"/>
          <p:nvPr/>
        </p:nvSpPr>
        <p:spPr>
          <a:xfrm>
            <a:off x="695877" y="334032"/>
            <a:ext cx="3000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3.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개발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효과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Roboto"/>
              </a:rPr>
              <a:t> 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C2BFF30-10D1-3BFE-FDAE-B87330693385}"/>
              </a:ext>
            </a:extLst>
          </p:cNvPr>
          <p:cNvSpPr/>
          <p:nvPr/>
        </p:nvSpPr>
        <p:spPr>
          <a:xfrm>
            <a:off x="1617332" y="1328061"/>
            <a:ext cx="6411321" cy="2898653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310A0-3B31-F5BC-311C-155F6159E76F}"/>
              </a:ext>
            </a:extLst>
          </p:cNvPr>
          <p:cNvSpPr txBox="1"/>
          <p:nvPr/>
        </p:nvSpPr>
        <p:spPr>
          <a:xfrm>
            <a:off x="1764090" y="1750691"/>
            <a:ext cx="6138703" cy="571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fontAlgn="base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ko-KR" altLang="en-US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영수증 </a:t>
            </a:r>
            <a:r>
              <a:rPr lang="en-US" altLang="ko-KR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OCR</a:t>
            </a:r>
            <a:r>
              <a:rPr lang="ko-KR" altLang="en-US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통한 자동문자 입력으로 여행하는 동안  더 간편하게 </a:t>
            </a:r>
            <a:endParaRPr lang="en-US" altLang="ko-KR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58750" fontAlgn="base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ko-KR" altLang="en-US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 장소 및 지출 내역을 기록을 할 수 있다</a:t>
            </a:r>
            <a:r>
              <a:rPr lang="en-US" altLang="ko-KR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190EE-6A3C-424C-4660-B7CF4B1C847A}"/>
              </a:ext>
            </a:extLst>
          </p:cNvPr>
          <p:cNvSpPr txBox="1"/>
          <p:nvPr/>
        </p:nvSpPr>
        <p:spPr>
          <a:xfrm>
            <a:off x="1764089" y="2622912"/>
            <a:ext cx="6138703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fontAlgn="base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ko-KR" altLang="en-US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영수증을 통한 가계부 기능으로 여행비용을 꼼꼼하고 쉽게 계산할 수 있다</a:t>
            </a:r>
            <a:r>
              <a:rPr lang="en-US" altLang="ko-KR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ko-KR" altLang="en-US" sz="14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CC21F-4EB4-94A0-36BF-CE6E42FC5235}"/>
              </a:ext>
            </a:extLst>
          </p:cNvPr>
          <p:cNvSpPr txBox="1"/>
          <p:nvPr/>
        </p:nvSpPr>
        <p:spPr>
          <a:xfrm>
            <a:off x="2085683" y="3271343"/>
            <a:ext cx="6138703" cy="571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ko-KR" altLang="en-US" sz="14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여행에 대한 사진과 글귀를 함께 작성하며 여행에 대한 추억을 </a:t>
            </a:r>
            <a:endParaRPr lang="en-US" altLang="ko-KR" sz="14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ko-KR" altLang="en-US" sz="14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기록하여 간직할 수 있다</a:t>
            </a:r>
            <a:r>
              <a:rPr lang="en-US" altLang="ko-KR" sz="14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4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Google Shape;88;p15">
            <a:extLst>
              <a:ext uri="{FF2B5EF4-FFF2-40B4-BE49-F238E27FC236}">
                <a16:creationId xmlns:a16="http://schemas.microsoft.com/office/drawing/2014/main" id="{130D7AF8-F1FC-CECF-2499-7B6DB5C54B48}"/>
              </a:ext>
            </a:extLst>
          </p:cNvPr>
          <p:cNvGrpSpPr/>
          <p:nvPr/>
        </p:nvGrpSpPr>
        <p:grpSpPr>
          <a:xfrm>
            <a:off x="695877" y="3170696"/>
            <a:ext cx="1351974" cy="1122320"/>
            <a:chOff x="1110535" y="3343550"/>
            <a:chExt cx="1483241" cy="1231289"/>
          </a:xfrm>
        </p:grpSpPr>
        <p:sp>
          <p:nvSpPr>
            <p:cNvPr id="9" name="Google Shape;89;p15">
              <a:extLst>
                <a:ext uri="{FF2B5EF4-FFF2-40B4-BE49-F238E27FC236}">
                  <a16:creationId xmlns:a16="http://schemas.microsoft.com/office/drawing/2014/main" id="{F820A7FF-2231-B57E-E210-01E34BEE48E0}"/>
                </a:ext>
              </a:extLst>
            </p:cNvPr>
            <p:cNvSpPr/>
            <p:nvPr/>
          </p:nvSpPr>
          <p:spPr>
            <a:xfrm>
              <a:off x="1955754" y="3422246"/>
              <a:ext cx="109300" cy="31793"/>
            </a:xfrm>
            <a:custGeom>
              <a:avLst/>
              <a:gdLst/>
              <a:ahLst/>
              <a:cxnLst/>
              <a:rect l="l" t="t" r="r" b="b"/>
              <a:pathLst>
                <a:path w="3156" h="918" extrusionOk="0">
                  <a:moveTo>
                    <a:pt x="3155" y="810"/>
                  </a:moveTo>
                  <a:cubicBezTo>
                    <a:pt x="2584" y="846"/>
                    <a:pt x="2072" y="858"/>
                    <a:pt x="1548" y="894"/>
                  </a:cubicBezTo>
                  <a:cubicBezTo>
                    <a:pt x="1393" y="894"/>
                    <a:pt x="1238" y="906"/>
                    <a:pt x="1083" y="906"/>
                  </a:cubicBezTo>
                  <a:cubicBezTo>
                    <a:pt x="845" y="917"/>
                    <a:pt x="655" y="870"/>
                    <a:pt x="500" y="667"/>
                  </a:cubicBezTo>
                  <a:cubicBezTo>
                    <a:pt x="369" y="477"/>
                    <a:pt x="107" y="394"/>
                    <a:pt x="0" y="120"/>
                  </a:cubicBezTo>
                  <a:cubicBezTo>
                    <a:pt x="298" y="1"/>
                    <a:pt x="583" y="1"/>
                    <a:pt x="857" y="36"/>
                  </a:cubicBezTo>
                  <a:cubicBezTo>
                    <a:pt x="1083" y="72"/>
                    <a:pt x="1298" y="132"/>
                    <a:pt x="1512" y="191"/>
                  </a:cubicBezTo>
                  <a:cubicBezTo>
                    <a:pt x="1845" y="263"/>
                    <a:pt x="2155" y="370"/>
                    <a:pt x="2488" y="441"/>
                  </a:cubicBezTo>
                  <a:cubicBezTo>
                    <a:pt x="2703" y="501"/>
                    <a:pt x="2703" y="489"/>
                    <a:pt x="3155" y="810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90;p15">
              <a:extLst>
                <a:ext uri="{FF2B5EF4-FFF2-40B4-BE49-F238E27FC236}">
                  <a16:creationId xmlns:a16="http://schemas.microsoft.com/office/drawing/2014/main" id="{2A8D25D6-D2CB-641A-EDC0-77A413B54D62}"/>
                </a:ext>
              </a:extLst>
            </p:cNvPr>
            <p:cNvSpPr/>
            <p:nvPr/>
          </p:nvSpPr>
          <p:spPr>
            <a:xfrm>
              <a:off x="1762042" y="3646204"/>
              <a:ext cx="545981" cy="845345"/>
            </a:xfrm>
            <a:custGeom>
              <a:avLst/>
              <a:gdLst/>
              <a:ahLst/>
              <a:cxnLst/>
              <a:rect l="l" t="t" r="r" b="b"/>
              <a:pathLst>
                <a:path w="15765" h="24409" extrusionOk="0">
                  <a:moveTo>
                    <a:pt x="10526" y="11883"/>
                  </a:moveTo>
                  <a:cubicBezTo>
                    <a:pt x="9823" y="11800"/>
                    <a:pt x="9371" y="12181"/>
                    <a:pt x="8871" y="12574"/>
                  </a:cubicBezTo>
                  <a:cubicBezTo>
                    <a:pt x="8204" y="13098"/>
                    <a:pt x="7799" y="13776"/>
                    <a:pt x="7561" y="14550"/>
                  </a:cubicBezTo>
                  <a:cubicBezTo>
                    <a:pt x="7251" y="15539"/>
                    <a:pt x="7406" y="16217"/>
                    <a:pt x="8359" y="16872"/>
                  </a:cubicBezTo>
                  <a:cubicBezTo>
                    <a:pt x="9264" y="17479"/>
                    <a:pt x="10264" y="17717"/>
                    <a:pt x="11347" y="17682"/>
                  </a:cubicBezTo>
                  <a:cubicBezTo>
                    <a:pt x="11716" y="17658"/>
                    <a:pt x="12050" y="17503"/>
                    <a:pt x="12347" y="17301"/>
                  </a:cubicBezTo>
                  <a:cubicBezTo>
                    <a:pt x="12740" y="17039"/>
                    <a:pt x="13026" y="16670"/>
                    <a:pt x="13205" y="16217"/>
                  </a:cubicBezTo>
                  <a:cubicBezTo>
                    <a:pt x="13371" y="15801"/>
                    <a:pt x="13478" y="15360"/>
                    <a:pt x="13133" y="14908"/>
                  </a:cubicBezTo>
                  <a:cubicBezTo>
                    <a:pt x="13264" y="14860"/>
                    <a:pt x="13359" y="14789"/>
                    <a:pt x="13443" y="14789"/>
                  </a:cubicBezTo>
                  <a:cubicBezTo>
                    <a:pt x="13979" y="14824"/>
                    <a:pt x="14502" y="14860"/>
                    <a:pt x="15086" y="14908"/>
                  </a:cubicBezTo>
                  <a:cubicBezTo>
                    <a:pt x="15264" y="15420"/>
                    <a:pt x="15229" y="15979"/>
                    <a:pt x="15336" y="16515"/>
                  </a:cubicBezTo>
                  <a:cubicBezTo>
                    <a:pt x="15455" y="17039"/>
                    <a:pt x="15479" y="17575"/>
                    <a:pt x="15526" y="18110"/>
                  </a:cubicBezTo>
                  <a:cubicBezTo>
                    <a:pt x="15574" y="18658"/>
                    <a:pt x="15538" y="19230"/>
                    <a:pt x="15645" y="19777"/>
                  </a:cubicBezTo>
                  <a:cubicBezTo>
                    <a:pt x="15753" y="20313"/>
                    <a:pt x="15753" y="20813"/>
                    <a:pt x="15764" y="21349"/>
                  </a:cubicBezTo>
                  <a:cubicBezTo>
                    <a:pt x="14633" y="21623"/>
                    <a:pt x="13538" y="21885"/>
                    <a:pt x="12431" y="22158"/>
                  </a:cubicBezTo>
                  <a:cubicBezTo>
                    <a:pt x="12240" y="22206"/>
                    <a:pt x="12062" y="22278"/>
                    <a:pt x="11871" y="22349"/>
                  </a:cubicBezTo>
                  <a:cubicBezTo>
                    <a:pt x="11812" y="22361"/>
                    <a:pt x="11752" y="22408"/>
                    <a:pt x="11693" y="22420"/>
                  </a:cubicBezTo>
                  <a:cubicBezTo>
                    <a:pt x="10954" y="22528"/>
                    <a:pt x="10288" y="22861"/>
                    <a:pt x="9561" y="23004"/>
                  </a:cubicBezTo>
                  <a:cubicBezTo>
                    <a:pt x="9037" y="23123"/>
                    <a:pt x="8514" y="23230"/>
                    <a:pt x="8013" y="23373"/>
                  </a:cubicBezTo>
                  <a:cubicBezTo>
                    <a:pt x="7025" y="23671"/>
                    <a:pt x="5989" y="23909"/>
                    <a:pt x="5096" y="23992"/>
                  </a:cubicBezTo>
                  <a:cubicBezTo>
                    <a:pt x="4906" y="24004"/>
                    <a:pt x="4692" y="24028"/>
                    <a:pt x="4501" y="24087"/>
                  </a:cubicBezTo>
                  <a:cubicBezTo>
                    <a:pt x="3799" y="24266"/>
                    <a:pt x="3096" y="24349"/>
                    <a:pt x="2346" y="24409"/>
                  </a:cubicBezTo>
                  <a:cubicBezTo>
                    <a:pt x="2310" y="24290"/>
                    <a:pt x="2251" y="24171"/>
                    <a:pt x="2251" y="24052"/>
                  </a:cubicBezTo>
                  <a:cubicBezTo>
                    <a:pt x="2251" y="22754"/>
                    <a:pt x="2120" y="21456"/>
                    <a:pt x="2001" y="20182"/>
                  </a:cubicBezTo>
                  <a:cubicBezTo>
                    <a:pt x="1965" y="19896"/>
                    <a:pt x="1965" y="19599"/>
                    <a:pt x="1953" y="19325"/>
                  </a:cubicBezTo>
                  <a:cubicBezTo>
                    <a:pt x="2001" y="19289"/>
                    <a:pt x="2025" y="19241"/>
                    <a:pt x="2060" y="19230"/>
                  </a:cubicBezTo>
                  <a:cubicBezTo>
                    <a:pt x="2322" y="19122"/>
                    <a:pt x="2620" y="19063"/>
                    <a:pt x="2858" y="18884"/>
                  </a:cubicBezTo>
                  <a:cubicBezTo>
                    <a:pt x="3239" y="18610"/>
                    <a:pt x="3596" y="18301"/>
                    <a:pt x="3894" y="17944"/>
                  </a:cubicBezTo>
                  <a:cubicBezTo>
                    <a:pt x="4144" y="17646"/>
                    <a:pt x="4323" y="17265"/>
                    <a:pt x="4489" y="16908"/>
                  </a:cubicBezTo>
                  <a:cubicBezTo>
                    <a:pt x="4620" y="16610"/>
                    <a:pt x="4680" y="16265"/>
                    <a:pt x="4799" y="15955"/>
                  </a:cubicBezTo>
                  <a:cubicBezTo>
                    <a:pt x="4989" y="15372"/>
                    <a:pt x="4882" y="14789"/>
                    <a:pt x="4704" y="14241"/>
                  </a:cubicBezTo>
                  <a:cubicBezTo>
                    <a:pt x="4382" y="13157"/>
                    <a:pt x="3834" y="12181"/>
                    <a:pt x="2858" y="11526"/>
                  </a:cubicBezTo>
                  <a:cubicBezTo>
                    <a:pt x="2834" y="11502"/>
                    <a:pt x="2787" y="11467"/>
                    <a:pt x="2775" y="11443"/>
                  </a:cubicBezTo>
                  <a:cubicBezTo>
                    <a:pt x="2763" y="11431"/>
                    <a:pt x="2763" y="11395"/>
                    <a:pt x="2763" y="11336"/>
                  </a:cubicBezTo>
                  <a:cubicBezTo>
                    <a:pt x="3013" y="11098"/>
                    <a:pt x="3215" y="10788"/>
                    <a:pt x="3561" y="10609"/>
                  </a:cubicBezTo>
                  <a:cubicBezTo>
                    <a:pt x="4084" y="10336"/>
                    <a:pt x="4346" y="9836"/>
                    <a:pt x="4715" y="9419"/>
                  </a:cubicBezTo>
                  <a:cubicBezTo>
                    <a:pt x="5001" y="9109"/>
                    <a:pt x="4858" y="8597"/>
                    <a:pt x="4454" y="8300"/>
                  </a:cubicBezTo>
                  <a:cubicBezTo>
                    <a:pt x="4251" y="8133"/>
                    <a:pt x="3989" y="8014"/>
                    <a:pt x="3775" y="7883"/>
                  </a:cubicBezTo>
                  <a:cubicBezTo>
                    <a:pt x="3287" y="7585"/>
                    <a:pt x="2822" y="7299"/>
                    <a:pt x="2370" y="6978"/>
                  </a:cubicBezTo>
                  <a:cubicBezTo>
                    <a:pt x="2013" y="6704"/>
                    <a:pt x="1644" y="6454"/>
                    <a:pt x="1239" y="6276"/>
                  </a:cubicBezTo>
                  <a:cubicBezTo>
                    <a:pt x="1048" y="6192"/>
                    <a:pt x="870" y="6037"/>
                    <a:pt x="691" y="5918"/>
                  </a:cubicBezTo>
                  <a:cubicBezTo>
                    <a:pt x="596" y="5394"/>
                    <a:pt x="524" y="4894"/>
                    <a:pt x="417" y="4382"/>
                  </a:cubicBezTo>
                  <a:cubicBezTo>
                    <a:pt x="358" y="4109"/>
                    <a:pt x="251" y="3835"/>
                    <a:pt x="203" y="3549"/>
                  </a:cubicBezTo>
                  <a:cubicBezTo>
                    <a:pt x="120" y="3228"/>
                    <a:pt x="60" y="2894"/>
                    <a:pt x="1" y="2620"/>
                  </a:cubicBezTo>
                  <a:cubicBezTo>
                    <a:pt x="143" y="2394"/>
                    <a:pt x="334" y="2323"/>
                    <a:pt x="536" y="2299"/>
                  </a:cubicBezTo>
                  <a:cubicBezTo>
                    <a:pt x="1370" y="2239"/>
                    <a:pt x="2144" y="1930"/>
                    <a:pt x="2965" y="1763"/>
                  </a:cubicBezTo>
                  <a:cubicBezTo>
                    <a:pt x="4275" y="1513"/>
                    <a:pt x="5585" y="1227"/>
                    <a:pt x="6906" y="965"/>
                  </a:cubicBezTo>
                  <a:cubicBezTo>
                    <a:pt x="7466" y="846"/>
                    <a:pt x="7990" y="715"/>
                    <a:pt x="8549" y="620"/>
                  </a:cubicBezTo>
                  <a:cubicBezTo>
                    <a:pt x="9526" y="442"/>
                    <a:pt x="10514" y="203"/>
                    <a:pt x="11514" y="132"/>
                  </a:cubicBezTo>
                  <a:cubicBezTo>
                    <a:pt x="11907" y="96"/>
                    <a:pt x="12312" y="37"/>
                    <a:pt x="12716" y="13"/>
                  </a:cubicBezTo>
                  <a:cubicBezTo>
                    <a:pt x="12824" y="1"/>
                    <a:pt x="12943" y="25"/>
                    <a:pt x="13050" y="25"/>
                  </a:cubicBezTo>
                  <a:cubicBezTo>
                    <a:pt x="13300" y="453"/>
                    <a:pt x="13514" y="894"/>
                    <a:pt x="13633" y="1370"/>
                  </a:cubicBezTo>
                  <a:cubicBezTo>
                    <a:pt x="13943" y="2573"/>
                    <a:pt x="14193" y="4240"/>
                    <a:pt x="14229" y="5680"/>
                  </a:cubicBezTo>
                  <a:cubicBezTo>
                    <a:pt x="13919" y="5799"/>
                    <a:pt x="13621" y="5656"/>
                    <a:pt x="13324" y="5609"/>
                  </a:cubicBezTo>
                  <a:cubicBezTo>
                    <a:pt x="12740" y="5537"/>
                    <a:pt x="12181" y="5430"/>
                    <a:pt x="11609" y="5621"/>
                  </a:cubicBezTo>
                  <a:cubicBezTo>
                    <a:pt x="11502" y="5656"/>
                    <a:pt x="11383" y="5633"/>
                    <a:pt x="11288" y="5633"/>
                  </a:cubicBezTo>
                  <a:cubicBezTo>
                    <a:pt x="10942" y="5656"/>
                    <a:pt x="10788" y="5752"/>
                    <a:pt x="10704" y="6073"/>
                  </a:cubicBezTo>
                  <a:cubicBezTo>
                    <a:pt x="10645" y="6276"/>
                    <a:pt x="10609" y="6502"/>
                    <a:pt x="10597" y="6728"/>
                  </a:cubicBezTo>
                  <a:cubicBezTo>
                    <a:pt x="10538" y="8038"/>
                    <a:pt x="10514" y="9359"/>
                    <a:pt x="10597" y="10669"/>
                  </a:cubicBezTo>
                  <a:cubicBezTo>
                    <a:pt x="10609" y="10895"/>
                    <a:pt x="10669" y="11109"/>
                    <a:pt x="10669" y="11324"/>
                  </a:cubicBezTo>
                  <a:cubicBezTo>
                    <a:pt x="10657" y="11455"/>
                    <a:pt x="10597" y="11633"/>
                    <a:pt x="10526" y="118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91;p15">
              <a:extLst>
                <a:ext uri="{FF2B5EF4-FFF2-40B4-BE49-F238E27FC236}">
                  <a16:creationId xmlns:a16="http://schemas.microsoft.com/office/drawing/2014/main" id="{6EC4217A-051A-4F25-BB26-5A2D232CDFE2}"/>
                </a:ext>
              </a:extLst>
            </p:cNvPr>
            <p:cNvSpPr/>
            <p:nvPr/>
          </p:nvSpPr>
          <p:spPr>
            <a:xfrm>
              <a:off x="1412392" y="3768283"/>
              <a:ext cx="271346" cy="774798"/>
            </a:xfrm>
            <a:custGeom>
              <a:avLst/>
              <a:gdLst/>
              <a:ahLst/>
              <a:cxnLst/>
              <a:rect l="l" t="t" r="r" b="b"/>
              <a:pathLst>
                <a:path w="7835" h="22372" extrusionOk="0">
                  <a:moveTo>
                    <a:pt x="7049" y="11299"/>
                  </a:moveTo>
                  <a:cubicBezTo>
                    <a:pt x="7168" y="11954"/>
                    <a:pt x="7311" y="12514"/>
                    <a:pt x="7358" y="13097"/>
                  </a:cubicBezTo>
                  <a:cubicBezTo>
                    <a:pt x="7453" y="14169"/>
                    <a:pt x="7644" y="15204"/>
                    <a:pt x="7703" y="16276"/>
                  </a:cubicBezTo>
                  <a:cubicBezTo>
                    <a:pt x="7799" y="17800"/>
                    <a:pt x="7763" y="19312"/>
                    <a:pt x="7775" y="20836"/>
                  </a:cubicBezTo>
                  <a:cubicBezTo>
                    <a:pt x="7775" y="21146"/>
                    <a:pt x="7822" y="21455"/>
                    <a:pt x="7834" y="21789"/>
                  </a:cubicBezTo>
                  <a:cubicBezTo>
                    <a:pt x="7453" y="21967"/>
                    <a:pt x="7120" y="22229"/>
                    <a:pt x="6656" y="22146"/>
                  </a:cubicBezTo>
                  <a:cubicBezTo>
                    <a:pt x="6501" y="22110"/>
                    <a:pt x="6322" y="22182"/>
                    <a:pt x="6144" y="22229"/>
                  </a:cubicBezTo>
                  <a:cubicBezTo>
                    <a:pt x="5501" y="22372"/>
                    <a:pt x="4858" y="22336"/>
                    <a:pt x="4227" y="22277"/>
                  </a:cubicBezTo>
                  <a:cubicBezTo>
                    <a:pt x="3977" y="22241"/>
                    <a:pt x="3727" y="22229"/>
                    <a:pt x="3489" y="22229"/>
                  </a:cubicBezTo>
                  <a:cubicBezTo>
                    <a:pt x="3274" y="22253"/>
                    <a:pt x="3108" y="22170"/>
                    <a:pt x="2953" y="22015"/>
                  </a:cubicBezTo>
                  <a:cubicBezTo>
                    <a:pt x="2643" y="21622"/>
                    <a:pt x="2393" y="21217"/>
                    <a:pt x="2334" y="20705"/>
                  </a:cubicBezTo>
                  <a:cubicBezTo>
                    <a:pt x="2286" y="20288"/>
                    <a:pt x="2155" y="19872"/>
                    <a:pt x="2096" y="19455"/>
                  </a:cubicBezTo>
                  <a:cubicBezTo>
                    <a:pt x="1977" y="18526"/>
                    <a:pt x="1762" y="17610"/>
                    <a:pt x="1679" y="16681"/>
                  </a:cubicBezTo>
                  <a:cubicBezTo>
                    <a:pt x="1619" y="16086"/>
                    <a:pt x="1560" y="15490"/>
                    <a:pt x="1405" y="14907"/>
                  </a:cubicBezTo>
                  <a:cubicBezTo>
                    <a:pt x="1334" y="14633"/>
                    <a:pt x="1393" y="14347"/>
                    <a:pt x="1345" y="14061"/>
                  </a:cubicBezTo>
                  <a:cubicBezTo>
                    <a:pt x="1226" y="13466"/>
                    <a:pt x="1215" y="12871"/>
                    <a:pt x="1143" y="12264"/>
                  </a:cubicBezTo>
                  <a:cubicBezTo>
                    <a:pt x="1048" y="11597"/>
                    <a:pt x="953" y="10942"/>
                    <a:pt x="869" y="10263"/>
                  </a:cubicBezTo>
                  <a:cubicBezTo>
                    <a:pt x="845" y="10001"/>
                    <a:pt x="857" y="9728"/>
                    <a:pt x="810" y="9466"/>
                  </a:cubicBezTo>
                  <a:cubicBezTo>
                    <a:pt x="738" y="8954"/>
                    <a:pt x="679" y="8442"/>
                    <a:pt x="572" y="7942"/>
                  </a:cubicBezTo>
                  <a:cubicBezTo>
                    <a:pt x="202" y="6370"/>
                    <a:pt x="0" y="4775"/>
                    <a:pt x="95" y="3155"/>
                  </a:cubicBezTo>
                  <a:cubicBezTo>
                    <a:pt x="119" y="2834"/>
                    <a:pt x="60" y="2524"/>
                    <a:pt x="36" y="2215"/>
                  </a:cubicBezTo>
                  <a:lnTo>
                    <a:pt x="36" y="1774"/>
                  </a:lnTo>
                  <a:cubicBezTo>
                    <a:pt x="595" y="1548"/>
                    <a:pt x="1095" y="1310"/>
                    <a:pt x="1619" y="1143"/>
                  </a:cubicBezTo>
                  <a:cubicBezTo>
                    <a:pt x="2715" y="786"/>
                    <a:pt x="3834" y="441"/>
                    <a:pt x="4941" y="119"/>
                  </a:cubicBezTo>
                  <a:cubicBezTo>
                    <a:pt x="5310" y="0"/>
                    <a:pt x="5536" y="131"/>
                    <a:pt x="5679" y="476"/>
                  </a:cubicBezTo>
                  <a:lnTo>
                    <a:pt x="5727" y="607"/>
                  </a:lnTo>
                  <a:cubicBezTo>
                    <a:pt x="5810" y="1036"/>
                    <a:pt x="5929" y="1488"/>
                    <a:pt x="5977" y="1917"/>
                  </a:cubicBezTo>
                  <a:cubicBezTo>
                    <a:pt x="6037" y="2584"/>
                    <a:pt x="6084" y="3239"/>
                    <a:pt x="5810" y="3894"/>
                  </a:cubicBezTo>
                  <a:cubicBezTo>
                    <a:pt x="5548" y="4596"/>
                    <a:pt x="5548" y="5334"/>
                    <a:pt x="5382" y="6049"/>
                  </a:cubicBezTo>
                  <a:cubicBezTo>
                    <a:pt x="5263" y="6584"/>
                    <a:pt x="5144" y="7144"/>
                    <a:pt x="5013" y="7680"/>
                  </a:cubicBezTo>
                  <a:cubicBezTo>
                    <a:pt x="4727" y="8823"/>
                    <a:pt x="4429" y="9966"/>
                    <a:pt x="4143" y="11109"/>
                  </a:cubicBezTo>
                  <a:cubicBezTo>
                    <a:pt x="4048" y="11525"/>
                    <a:pt x="3965" y="11942"/>
                    <a:pt x="3882" y="12359"/>
                  </a:cubicBezTo>
                  <a:cubicBezTo>
                    <a:pt x="3870" y="12466"/>
                    <a:pt x="3882" y="12585"/>
                    <a:pt x="3905" y="12692"/>
                  </a:cubicBezTo>
                  <a:cubicBezTo>
                    <a:pt x="3953" y="12823"/>
                    <a:pt x="4072" y="12918"/>
                    <a:pt x="4227" y="12895"/>
                  </a:cubicBezTo>
                  <a:cubicBezTo>
                    <a:pt x="4489" y="12859"/>
                    <a:pt x="4727" y="12764"/>
                    <a:pt x="4965" y="12621"/>
                  </a:cubicBezTo>
                  <a:cubicBezTo>
                    <a:pt x="5620" y="12156"/>
                    <a:pt x="6310" y="11740"/>
                    <a:pt x="7049" y="112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92;p15">
              <a:extLst>
                <a:ext uri="{FF2B5EF4-FFF2-40B4-BE49-F238E27FC236}">
                  <a16:creationId xmlns:a16="http://schemas.microsoft.com/office/drawing/2014/main" id="{D399814B-CB7F-FF20-6060-3EDB80699AB0}"/>
                </a:ext>
              </a:extLst>
            </p:cNvPr>
            <p:cNvSpPr/>
            <p:nvPr/>
          </p:nvSpPr>
          <p:spPr>
            <a:xfrm>
              <a:off x="1239195" y="3769115"/>
              <a:ext cx="265978" cy="778123"/>
            </a:xfrm>
            <a:custGeom>
              <a:avLst/>
              <a:gdLst/>
              <a:ahLst/>
              <a:cxnLst/>
              <a:rect l="l" t="t" r="r" b="b"/>
              <a:pathLst>
                <a:path w="7680" h="22468" extrusionOk="0">
                  <a:moveTo>
                    <a:pt x="322" y="48"/>
                  </a:moveTo>
                  <a:cubicBezTo>
                    <a:pt x="631" y="0"/>
                    <a:pt x="965" y="48"/>
                    <a:pt x="1274" y="143"/>
                  </a:cubicBezTo>
                  <a:cubicBezTo>
                    <a:pt x="1679" y="238"/>
                    <a:pt x="2096" y="381"/>
                    <a:pt x="2501" y="500"/>
                  </a:cubicBezTo>
                  <a:cubicBezTo>
                    <a:pt x="2703" y="560"/>
                    <a:pt x="2894" y="643"/>
                    <a:pt x="3060" y="822"/>
                  </a:cubicBezTo>
                  <a:cubicBezTo>
                    <a:pt x="3298" y="1060"/>
                    <a:pt x="3620" y="1167"/>
                    <a:pt x="3941" y="1286"/>
                  </a:cubicBezTo>
                  <a:cubicBezTo>
                    <a:pt x="4049" y="1334"/>
                    <a:pt x="4144" y="1345"/>
                    <a:pt x="4275" y="1393"/>
                  </a:cubicBezTo>
                  <a:cubicBezTo>
                    <a:pt x="4382" y="1703"/>
                    <a:pt x="4418" y="2024"/>
                    <a:pt x="4418" y="2369"/>
                  </a:cubicBezTo>
                  <a:cubicBezTo>
                    <a:pt x="4418" y="2917"/>
                    <a:pt x="4453" y="3489"/>
                    <a:pt x="4477" y="4036"/>
                  </a:cubicBezTo>
                  <a:cubicBezTo>
                    <a:pt x="4477" y="4227"/>
                    <a:pt x="4453" y="4441"/>
                    <a:pt x="4477" y="4632"/>
                  </a:cubicBezTo>
                  <a:cubicBezTo>
                    <a:pt x="4489" y="5167"/>
                    <a:pt x="4501" y="5691"/>
                    <a:pt x="4549" y="6227"/>
                  </a:cubicBezTo>
                  <a:cubicBezTo>
                    <a:pt x="4561" y="6465"/>
                    <a:pt x="4632" y="6703"/>
                    <a:pt x="4692" y="6941"/>
                  </a:cubicBezTo>
                  <a:cubicBezTo>
                    <a:pt x="4894" y="7715"/>
                    <a:pt x="4834" y="8537"/>
                    <a:pt x="5049" y="9323"/>
                  </a:cubicBezTo>
                  <a:cubicBezTo>
                    <a:pt x="5192" y="9811"/>
                    <a:pt x="5215" y="10335"/>
                    <a:pt x="5227" y="10835"/>
                  </a:cubicBezTo>
                  <a:cubicBezTo>
                    <a:pt x="5275" y="12132"/>
                    <a:pt x="5501" y="13395"/>
                    <a:pt x="5704" y="14680"/>
                  </a:cubicBezTo>
                  <a:cubicBezTo>
                    <a:pt x="5763" y="15061"/>
                    <a:pt x="5763" y="15478"/>
                    <a:pt x="5811" y="15871"/>
                  </a:cubicBezTo>
                  <a:cubicBezTo>
                    <a:pt x="5846" y="16097"/>
                    <a:pt x="5930" y="16300"/>
                    <a:pt x="5965" y="16514"/>
                  </a:cubicBezTo>
                  <a:cubicBezTo>
                    <a:pt x="6108" y="17657"/>
                    <a:pt x="6251" y="18800"/>
                    <a:pt x="6466" y="19931"/>
                  </a:cubicBezTo>
                  <a:cubicBezTo>
                    <a:pt x="6513" y="20205"/>
                    <a:pt x="6489" y="20479"/>
                    <a:pt x="6585" y="20717"/>
                  </a:cubicBezTo>
                  <a:cubicBezTo>
                    <a:pt x="6847" y="21253"/>
                    <a:pt x="7001" y="21848"/>
                    <a:pt x="7513" y="22241"/>
                  </a:cubicBezTo>
                  <a:cubicBezTo>
                    <a:pt x="7549" y="22288"/>
                    <a:pt x="7585" y="22348"/>
                    <a:pt x="7680" y="22467"/>
                  </a:cubicBezTo>
                  <a:cubicBezTo>
                    <a:pt x="7466" y="22431"/>
                    <a:pt x="7299" y="22467"/>
                    <a:pt x="7180" y="22408"/>
                  </a:cubicBezTo>
                  <a:cubicBezTo>
                    <a:pt x="6644" y="22122"/>
                    <a:pt x="6073" y="22110"/>
                    <a:pt x="5501" y="22062"/>
                  </a:cubicBezTo>
                  <a:cubicBezTo>
                    <a:pt x="5192" y="22027"/>
                    <a:pt x="4894" y="21967"/>
                    <a:pt x="4596" y="21848"/>
                  </a:cubicBezTo>
                  <a:cubicBezTo>
                    <a:pt x="4001" y="21610"/>
                    <a:pt x="3370" y="21407"/>
                    <a:pt x="2763" y="21217"/>
                  </a:cubicBezTo>
                  <a:cubicBezTo>
                    <a:pt x="2513" y="21122"/>
                    <a:pt x="2334" y="21003"/>
                    <a:pt x="2286" y="20717"/>
                  </a:cubicBezTo>
                  <a:cubicBezTo>
                    <a:pt x="2263" y="20574"/>
                    <a:pt x="2203" y="20419"/>
                    <a:pt x="2167" y="20276"/>
                  </a:cubicBezTo>
                  <a:cubicBezTo>
                    <a:pt x="2060" y="19526"/>
                    <a:pt x="1977" y="18776"/>
                    <a:pt x="1798" y="18038"/>
                  </a:cubicBezTo>
                  <a:cubicBezTo>
                    <a:pt x="1703" y="17657"/>
                    <a:pt x="1620" y="17252"/>
                    <a:pt x="1572" y="16871"/>
                  </a:cubicBezTo>
                  <a:cubicBezTo>
                    <a:pt x="1405" y="15502"/>
                    <a:pt x="1263" y="14109"/>
                    <a:pt x="1132" y="12740"/>
                  </a:cubicBezTo>
                  <a:cubicBezTo>
                    <a:pt x="1084" y="12240"/>
                    <a:pt x="1096" y="11716"/>
                    <a:pt x="1084" y="11216"/>
                  </a:cubicBezTo>
                  <a:cubicBezTo>
                    <a:pt x="1072" y="10882"/>
                    <a:pt x="1048" y="10537"/>
                    <a:pt x="1012" y="10216"/>
                  </a:cubicBezTo>
                  <a:cubicBezTo>
                    <a:pt x="929" y="9549"/>
                    <a:pt x="870" y="8894"/>
                    <a:pt x="751" y="8215"/>
                  </a:cubicBezTo>
                  <a:cubicBezTo>
                    <a:pt x="620" y="7430"/>
                    <a:pt x="501" y="6644"/>
                    <a:pt x="334" y="5870"/>
                  </a:cubicBezTo>
                  <a:cubicBezTo>
                    <a:pt x="191" y="5108"/>
                    <a:pt x="131" y="4322"/>
                    <a:pt x="72" y="3548"/>
                  </a:cubicBezTo>
                  <a:cubicBezTo>
                    <a:pt x="0" y="2429"/>
                    <a:pt x="191" y="1310"/>
                    <a:pt x="262" y="214"/>
                  </a:cubicBezTo>
                  <a:cubicBezTo>
                    <a:pt x="239" y="155"/>
                    <a:pt x="274" y="119"/>
                    <a:pt x="322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93;p15">
              <a:extLst>
                <a:ext uri="{FF2B5EF4-FFF2-40B4-BE49-F238E27FC236}">
                  <a16:creationId xmlns:a16="http://schemas.microsoft.com/office/drawing/2014/main" id="{39E37E4F-5BFC-61BF-36F7-F645BF64F75D}"/>
                </a:ext>
              </a:extLst>
            </p:cNvPr>
            <p:cNvSpPr/>
            <p:nvPr/>
          </p:nvSpPr>
          <p:spPr>
            <a:xfrm>
              <a:off x="2233355" y="3624766"/>
              <a:ext cx="229717" cy="762885"/>
            </a:xfrm>
            <a:custGeom>
              <a:avLst/>
              <a:gdLst/>
              <a:ahLst/>
              <a:cxnLst/>
              <a:rect l="l" t="t" r="r" b="b"/>
              <a:pathLst>
                <a:path w="6633" h="22028" extrusionOk="0">
                  <a:moveTo>
                    <a:pt x="6620" y="20896"/>
                  </a:moveTo>
                  <a:cubicBezTo>
                    <a:pt x="6132" y="21313"/>
                    <a:pt x="5608" y="21575"/>
                    <a:pt x="4989" y="21634"/>
                  </a:cubicBezTo>
                  <a:cubicBezTo>
                    <a:pt x="4501" y="21694"/>
                    <a:pt x="4037" y="21873"/>
                    <a:pt x="3560" y="21968"/>
                  </a:cubicBezTo>
                  <a:cubicBezTo>
                    <a:pt x="3394" y="22015"/>
                    <a:pt x="3215" y="22015"/>
                    <a:pt x="3048" y="22027"/>
                  </a:cubicBezTo>
                  <a:cubicBezTo>
                    <a:pt x="2846" y="21837"/>
                    <a:pt x="2798" y="21623"/>
                    <a:pt x="2810" y="21408"/>
                  </a:cubicBezTo>
                  <a:cubicBezTo>
                    <a:pt x="2822" y="21087"/>
                    <a:pt x="2798" y="20777"/>
                    <a:pt x="2775" y="20468"/>
                  </a:cubicBezTo>
                  <a:cubicBezTo>
                    <a:pt x="2763" y="20158"/>
                    <a:pt x="2739" y="19837"/>
                    <a:pt x="2703" y="19527"/>
                  </a:cubicBezTo>
                  <a:cubicBezTo>
                    <a:pt x="2679" y="19289"/>
                    <a:pt x="2644" y="19051"/>
                    <a:pt x="2596" y="18801"/>
                  </a:cubicBezTo>
                  <a:cubicBezTo>
                    <a:pt x="2536" y="18372"/>
                    <a:pt x="2525" y="17920"/>
                    <a:pt x="2453" y="17479"/>
                  </a:cubicBezTo>
                  <a:cubicBezTo>
                    <a:pt x="2346" y="16908"/>
                    <a:pt x="2322" y="16336"/>
                    <a:pt x="2275" y="15753"/>
                  </a:cubicBezTo>
                  <a:cubicBezTo>
                    <a:pt x="2215" y="15038"/>
                    <a:pt x="2203" y="14324"/>
                    <a:pt x="2144" y="13610"/>
                  </a:cubicBezTo>
                  <a:cubicBezTo>
                    <a:pt x="2024" y="12050"/>
                    <a:pt x="1905" y="10478"/>
                    <a:pt x="1763" y="8931"/>
                  </a:cubicBezTo>
                  <a:cubicBezTo>
                    <a:pt x="1739" y="8609"/>
                    <a:pt x="1667" y="8276"/>
                    <a:pt x="1584" y="7954"/>
                  </a:cubicBezTo>
                  <a:cubicBezTo>
                    <a:pt x="1501" y="7537"/>
                    <a:pt x="1441" y="7121"/>
                    <a:pt x="1346" y="6704"/>
                  </a:cubicBezTo>
                  <a:cubicBezTo>
                    <a:pt x="1203" y="6013"/>
                    <a:pt x="1155" y="5335"/>
                    <a:pt x="1048" y="4644"/>
                  </a:cubicBezTo>
                  <a:cubicBezTo>
                    <a:pt x="989" y="4204"/>
                    <a:pt x="977" y="3751"/>
                    <a:pt x="905" y="3323"/>
                  </a:cubicBezTo>
                  <a:cubicBezTo>
                    <a:pt x="727" y="2323"/>
                    <a:pt x="358" y="1406"/>
                    <a:pt x="0" y="418"/>
                  </a:cubicBezTo>
                  <a:cubicBezTo>
                    <a:pt x="203" y="358"/>
                    <a:pt x="417" y="287"/>
                    <a:pt x="631" y="263"/>
                  </a:cubicBezTo>
                  <a:cubicBezTo>
                    <a:pt x="1739" y="144"/>
                    <a:pt x="2858" y="25"/>
                    <a:pt x="3965" y="1"/>
                  </a:cubicBezTo>
                  <a:cubicBezTo>
                    <a:pt x="4203" y="239"/>
                    <a:pt x="4287" y="513"/>
                    <a:pt x="4346" y="799"/>
                  </a:cubicBezTo>
                  <a:cubicBezTo>
                    <a:pt x="4561" y="1846"/>
                    <a:pt x="4703" y="2906"/>
                    <a:pt x="4846" y="3966"/>
                  </a:cubicBezTo>
                  <a:cubicBezTo>
                    <a:pt x="4882" y="4204"/>
                    <a:pt x="4965" y="4442"/>
                    <a:pt x="5013" y="4680"/>
                  </a:cubicBezTo>
                  <a:cubicBezTo>
                    <a:pt x="5215" y="5823"/>
                    <a:pt x="5370" y="6966"/>
                    <a:pt x="5382" y="8133"/>
                  </a:cubicBezTo>
                  <a:cubicBezTo>
                    <a:pt x="5382" y="8204"/>
                    <a:pt x="5370" y="8264"/>
                    <a:pt x="5382" y="8335"/>
                  </a:cubicBezTo>
                  <a:cubicBezTo>
                    <a:pt x="5489" y="9383"/>
                    <a:pt x="5596" y="10419"/>
                    <a:pt x="5715" y="11467"/>
                  </a:cubicBezTo>
                  <a:cubicBezTo>
                    <a:pt x="5811" y="12324"/>
                    <a:pt x="5977" y="13193"/>
                    <a:pt x="5954" y="14050"/>
                  </a:cubicBezTo>
                  <a:cubicBezTo>
                    <a:pt x="5930" y="14419"/>
                    <a:pt x="6013" y="14776"/>
                    <a:pt x="5977" y="15169"/>
                  </a:cubicBezTo>
                  <a:cubicBezTo>
                    <a:pt x="5954" y="15515"/>
                    <a:pt x="6144" y="15860"/>
                    <a:pt x="6192" y="16205"/>
                  </a:cubicBezTo>
                  <a:cubicBezTo>
                    <a:pt x="6263" y="16670"/>
                    <a:pt x="6287" y="17146"/>
                    <a:pt x="6335" y="17610"/>
                  </a:cubicBezTo>
                  <a:cubicBezTo>
                    <a:pt x="6370" y="17920"/>
                    <a:pt x="6406" y="18241"/>
                    <a:pt x="6442" y="18539"/>
                  </a:cubicBezTo>
                  <a:cubicBezTo>
                    <a:pt x="6442" y="18575"/>
                    <a:pt x="6454" y="18622"/>
                    <a:pt x="6454" y="18670"/>
                  </a:cubicBezTo>
                  <a:cubicBezTo>
                    <a:pt x="6513" y="19206"/>
                    <a:pt x="6561" y="19729"/>
                    <a:pt x="6608" y="20265"/>
                  </a:cubicBezTo>
                  <a:cubicBezTo>
                    <a:pt x="6632" y="20515"/>
                    <a:pt x="6620" y="20706"/>
                    <a:pt x="6620" y="208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94;p15">
              <a:extLst>
                <a:ext uri="{FF2B5EF4-FFF2-40B4-BE49-F238E27FC236}">
                  <a16:creationId xmlns:a16="http://schemas.microsoft.com/office/drawing/2014/main" id="{B46F7DF8-CFCA-2426-9B71-9FEC4D6742D8}"/>
                </a:ext>
              </a:extLst>
            </p:cNvPr>
            <p:cNvSpPr/>
            <p:nvPr/>
          </p:nvSpPr>
          <p:spPr>
            <a:xfrm>
              <a:off x="1626802" y="3738188"/>
              <a:ext cx="193838" cy="795024"/>
            </a:xfrm>
            <a:custGeom>
              <a:avLst/>
              <a:gdLst/>
              <a:ahLst/>
              <a:cxnLst/>
              <a:rect l="l" t="t" r="r" b="b"/>
              <a:pathLst>
                <a:path w="5597" h="22956" extrusionOk="0">
                  <a:moveTo>
                    <a:pt x="0" y="798"/>
                  </a:moveTo>
                  <a:cubicBezTo>
                    <a:pt x="1096" y="536"/>
                    <a:pt x="2108" y="202"/>
                    <a:pt x="3191" y="0"/>
                  </a:cubicBezTo>
                  <a:cubicBezTo>
                    <a:pt x="3251" y="155"/>
                    <a:pt x="3346" y="286"/>
                    <a:pt x="3370" y="441"/>
                  </a:cubicBezTo>
                  <a:cubicBezTo>
                    <a:pt x="3536" y="1274"/>
                    <a:pt x="3787" y="2072"/>
                    <a:pt x="3882" y="2917"/>
                  </a:cubicBezTo>
                  <a:cubicBezTo>
                    <a:pt x="3953" y="3608"/>
                    <a:pt x="4120" y="4274"/>
                    <a:pt x="4203" y="4965"/>
                  </a:cubicBezTo>
                  <a:cubicBezTo>
                    <a:pt x="4322" y="5882"/>
                    <a:pt x="4429" y="6822"/>
                    <a:pt x="4537" y="7763"/>
                  </a:cubicBezTo>
                  <a:cubicBezTo>
                    <a:pt x="4584" y="8180"/>
                    <a:pt x="4608" y="8596"/>
                    <a:pt x="4668" y="9025"/>
                  </a:cubicBezTo>
                  <a:cubicBezTo>
                    <a:pt x="4703" y="9287"/>
                    <a:pt x="4679" y="9561"/>
                    <a:pt x="4679" y="9811"/>
                  </a:cubicBezTo>
                  <a:cubicBezTo>
                    <a:pt x="4679" y="10323"/>
                    <a:pt x="4775" y="10823"/>
                    <a:pt x="4834" y="11335"/>
                  </a:cubicBezTo>
                  <a:cubicBezTo>
                    <a:pt x="4846" y="11418"/>
                    <a:pt x="4906" y="11490"/>
                    <a:pt x="4906" y="11585"/>
                  </a:cubicBezTo>
                  <a:cubicBezTo>
                    <a:pt x="4953" y="12299"/>
                    <a:pt x="5001" y="13002"/>
                    <a:pt x="5037" y="13716"/>
                  </a:cubicBezTo>
                  <a:cubicBezTo>
                    <a:pt x="5037" y="13752"/>
                    <a:pt x="5025" y="13799"/>
                    <a:pt x="5025" y="13847"/>
                  </a:cubicBezTo>
                  <a:cubicBezTo>
                    <a:pt x="5072" y="14133"/>
                    <a:pt x="5144" y="14407"/>
                    <a:pt x="5156" y="14692"/>
                  </a:cubicBezTo>
                  <a:cubicBezTo>
                    <a:pt x="5180" y="14978"/>
                    <a:pt x="5120" y="15276"/>
                    <a:pt x="5132" y="15561"/>
                  </a:cubicBezTo>
                  <a:cubicBezTo>
                    <a:pt x="5144" y="15919"/>
                    <a:pt x="5191" y="16276"/>
                    <a:pt x="5215" y="16633"/>
                  </a:cubicBezTo>
                  <a:cubicBezTo>
                    <a:pt x="5311" y="17919"/>
                    <a:pt x="5382" y="19217"/>
                    <a:pt x="5477" y="20503"/>
                  </a:cubicBezTo>
                  <a:cubicBezTo>
                    <a:pt x="5501" y="21050"/>
                    <a:pt x="5596" y="21610"/>
                    <a:pt x="5489" y="22193"/>
                  </a:cubicBezTo>
                  <a:cubicBezTo>
                    <a:pt x="5322" y="22253"/>
                    <a:pt x="5156" y="22348"/>
                    <a:pt x="5001" y="22372"/>
                  </a:cubicBezTo>
                  <a:cubicBezTo>
                    <a:pt x="4537" y="22491"/>
                    <a:pt x="4072" y="22586"/>
                    <a:pt x="3667" y="22824"/>
                  </a:cubicBezTo>
                  <a:cubicBezTo>
                    <a:pt x="3465" y="22955"/>
                    <a:pt x="3239" y="22884"/>
                    <a:pt x="3013" y="22848"/>
                  </a:cubicBezTo>
                  <a:cubicBezTo>
                    <a:pt x="2263" y="22741"/>
                    <a:pt x="2227" y="22741"/>
                    <a:pt x="2179" y="22003"/>
                  </a:cubicBezTo>
                  <a:cubicBezTo>
                    <a:pt x="2143" y="21229"/>
                    <a:pt x="2167" y="20443"/>
                    <a:pt x="2167" y="19669"/>
                  </a:cubicBezTo>
                  <a:cubicBezTo>
                    <a:pt x="2167" y="19348"/>
                    <a:pt x="2167" y="19038"/>
                    <a:pt x="2155" y="18729"/>
                  </a:cubicBezTo>
                  <a:cubicBezTo>
                    <a:pt x="2143" y="18371"/>
                    <a:pt x="2143" y="18014"/>
                    <a:pt x="2120" y="17657"/>
                  </a:cubicBezTo>
                  <a:cubicBezTo>
                    <a:pt x="2084" y="16883"/>
                    <a:pt x="2036" y="16097"/>
                    <a:pt x="2001" y="15323"/>
                  </a:cubicBezTo>
                  <a:cubicBezTo>
                    <a:pt x="2001" y="15240"/>
                    <a:pt x="2001" y="15180"/>
                    <a:pt x="1989" y="15121"/>
                  </a:cubicBezTo>
                  <a:cubicBezTo>
                    <a:pt x="1798" y="14430"/>
                    <a:pt x="1846" y="13716"/>
                    <a:pt x="1739" y="13002"/>
                  </a:cubicBezTo>
                  <a:cubicBezTo>
                    <a:pt x="1620" y="12252"/>
                    <a:pt x="1512" y="11490"/>
                    <a:pt x="1405" y="10751"/>
                  </a:cubicBezTo>
                  <a:cubicBezTo>
                    <a:pt x="1334" y="10216"/>
                    <a:pt x="1286" y="9680"/>
                    <a:pt x="1215" y="9156"/>
                  </a:cubicBezTo>
                  <a:cubicBezTo>
                    <a:pt x="1108" y="8382"/>
                    <a:pt x="989" y="7608"/>
                    <a:pt x="893" y="6834"/>
                  </a:cubicBezTo>
                  <a:cubicBezTo>
                    <a:pt x="869" y="6691"/>
                    <a:pt x="869" y="6525"/>
                    <a:pt x="846" y="6370"/>
                  </a:cubicBezTo>
                  <a:cubicBezTo>
                    <a:pt x="750" y="5644"/>
                    <a:pt x="679" y="4917"/>
                    <a:pt x="596" y="4191"/>
                  </a:cubicBezTo>
                  <a:cubicBezTo>
                    <a:pt x="500" y="3500"/>
                    <a:pt x="381" y="2810"/>
                    <a:pt x="274" y="2131"/>
                  </a:cubicBezTo>
                  <a:cubicBezTo>
                    <a:pt x="155" y="1726"/>
                    <a:pt x="84" y="1298"/>
                    <a:pt x="0" y="7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95;p15">
              <a:extLst>
                <a:ext uri="{FF2B5EF4-FFF2-40B4-BE49-F238E27FC236}">
                  <a16:creationId xmlns:a16="http://schemas.microsoft.com/office/drawing/2014/main" id="{D45A379A-8F5D-F52E-7E61-91D8E0CF9681}"/>
                </a:ext>
              </a:extLst>
            </p:cNvPr>
            <p:cNvSpPr/>
            <p:nvPr/>
          </p:nvSpPr>
          <p:spPr>
            <a:xfrm>
              <a:off x="2394154" y="3602117"/>
              <a:ext cx="183552" cy="736045"/>
            </a:xfrm>
            <a:custGeom>
              <a:avLst/>
              <a:gdLst/>
              <a:ahLst/>
              <a:cxnLst/>
              <a:rect l="l" t="t" r="r" b="b"/>
              <a:pathLst>
                <a:path w="5300" h="21253" extrusionOk="0">
                  <a:moveTo>
                    <a:pt x="25" y="345"/>
                  </a:moveTo>
                  <a:cubicBezTo>
                    <a:pt x="406" y="274"/>
                    <a:pt x="763" y="179"/>
                    <a:pt x="1132" y="119"/>
                  </a:cubicBezTo>
                  <a:cubicBezTo>
                    <a:pt x="1894" y="0"/>
                    <a:pt x="2918" y="572"/>
                    <a:pt x="3227" y="1274"/>
                  </a:cubicBezTo>
                  <a:cubicBezTo>
                    <a:pt x="3323" y="1476"/>
                    <a:pt x="3418" y="1667"/>
                    <a:pt x="3513" y="1881"/>
                  </a:cubicBezTo>
                  <a:cubicBezTo>
                    <a:pt x="3954" y="2893"/>
                    <a:pt x="4228" y="3929"/>
                    <a:pt x="4275" y="5048"/>
                  </a:cubicBezTo>
                  <a:cubicBezTo>
                    <a:pt x="4275" y="5203"/>
                    <a:pt x="4299" y="5358"/>
                    <a:pt x="4335" y="5513"/>
                  </a:cubicBezTo>
                  <a:cubicBezTo>
                    <a:pt x="4525" y="6489"/>
                    <a:pt x="4609" y="7489"/>
                    <a:pt x="4668" y="8501"/>
                  </a:cubicBezTo>
                  <a:cubicBezTo>
                    <a:pt x="4751" y="9585"/>
                    <a:pt x="4763" y="10692"/>
                    <a:pt x="4871" y="11775"/>
                  </a:cubicBezTo>
                  <a:cubicBezTo>
                    <a:pt x="4978" y="13204"/>
                    <a:pt x="5013" y="14621"/>
                    <a:pt x="5109" y="16050"/>
                  </a:cubicBezTo>
                  <a:cubicBezTo>
                    <a:pt x="5132" y="16514"/>
                    <a:pt x="5168" y="16990"/>
                    <a:pt x="5216" y="17443"/>
                  </a:cubicBezTo>
                  <a:cubicBezTo>
                    <a:pt x="5299" y="18086"/>
                    <a:pt x="5144" y="18693"/>
                    <a:pt x="5013" y="19288"/>
                  </a:cubicBezTo>
                  <a:cubicBezTo>
                    <a:pt x="4918" y="19681"/>
                    <a:pt x="4704" y="20026"/>
                    <a:pt x="4525" y="20383"/>
                  </a:cubicBezTo>
                  <a:cubicBezTo>
                    <a:pt x="4478" y="20467"/>
                    <a:pt x="4370" y="20574"/>
                    <a:pt x="4287" y="20598"/>
                  </a:cubicBezTo>
                  <a:cubicBezTo>
                    <a:pt x="3823" y="20753"/>
                    <a:pt x="3430" y="21098"/>
                    <a:pt x="2918" y="21122"/>
                  </a:cubicBezTo>
                  <a:cubicBezTo>
                    <a:pt x="2799" y="21122"/>
                    <a:pt x="2680" y="21217"/>
                    <a:pt x="2561" y="21253"/>
                  </a:cubicBezTo>
                  <a:cubicBezTo>
                    <a:pt x="2513" y="21169"/>
                    <a:pt x="2442" y="21098"/>
                    <a:pt x="2454" y="21050"/>
                  </a:cubicBezTo>
                  <a:cubicBezTo>
                    <a:pt x="2513" y="20693"/>
                    <a:pt x="2418" y="20336"/>
                    <a:pt x="2358" y="19991"/>
                  </a:cubicBezTo>
                  <a:cubicBezTo>
                    <a:pt x="2323" y="19729"/>
                    <a:pt x="2275" y="19455"/>
                    <a:pt x="2263" y="19193"/>
                  </a:cubicBezTo>
                  <a:cubicBezTo>
                    <a:pt x="2239" y="18514"/>
                    <a:pt x="2108" y="17859"/>
                    <a:pt x="2025" y="17193"/>
                  </a:cubicBezTo>
                  <a:cubicBezTo>
                    <a:pt x="1989" y="16954"/>
                    <a:pt x="1977" y="16716"/>
                    <a:pt x="1965" y="16466"/>
                  </a:cubicBezTo>
                  <a:cubicBezTo>
                    <a:pt x="2227" y="16312"/>
                    <a:pt x="2477" y="16419"/>
                    <a:pt x="2704" y="16419"/>
                  </a:cubicBezTo>
                  <a:cubicBezTo>
                    <a:pt x="2989" y="16419"/>
                    <a:pt x="3168" y="16300"/>
                    <a:pt x="3251" y="16038"/>
                  </a:cubicBezTo>
                  <a:cubicBezTo>
                    <a:pt x="3454" y="15478"/>
                    <a:pt x="3537" y="14919"/>
                    <a:pt x="3513" y="14335"/>
                  </a:cubicBezTo>
                  <a:cubicBezTo>
                    <a:pt x="3513" y="14228"/>
                    <a:pt x="3513" y="14109"/>
                    <a:pt x="3525" y="14014"/>
                  </a:cubicBezTo>
                  <a:cubicBezTo>
                    <a:pt x="3537" y="13776"/>
                    <a:pt x="3561" y="13514"/>
                    <a:pt x="3561" y="13275"/>
                  </a:cubicBezTo>
                  <a:cubicBezTo>
                    <a:pt x="3561" y="12371"/>
                    <a:pt x="3454" y="11466"/>
                    <a:pt x="3573" y="10537"/>
                  </a:cubicBezTo>
                  <a:cubicBezTo>
                    <a:pt x="3597" y="10299"/>
                    <a:pt x="3561" y="10049"/>
                    <a:pt x="3585" y="9799"/>
                  </a:cubicBezTo>
                  <a:cubicBezTo>
                    <a:pt x="3680" y="9168"/>
                    <a:pt x="3287" y="8799"/>
                    <a:pt x="2882" y="8442"/>
                  </a:cubicBezTo>
                  <a:cubicBezTo>
                    <a:pt x="2608" y="8191"/>
                    <a:pt x="2227" y="8061"/>
                    <a:pt x="1858" y="7977"/>
                  </a:cubicBezTo>
                  <a:cubicBezTo>
                    <a:pt x="1632" y="7941"/>
                    <a:pt x="1430" y="7882"/>
                    <a:pt x="1191" y="7822"/>
                  </a:cubicBezTo>
                  <a:cubicBezTo>
                    <a:pt x="1096" y="7227"/>
                    <a:pt x="1001" y="6656"/>
                    <a:pt x="918" y="6096"/>
                  </a:cubicBezTo>
                  <a:cubicBezTo>
                    <a:pt x="799" y="5179"/>
                    <a:pt x="715" y="4274"/>
                    <a:pt x="584" y="3369"/>
                  </a:cubicBezTo>
                  <a:cubicBezTo>
                    <a:pt x="429" y="2405"/>
                    <a:pt x="382" y="1417"/>
                    <a:pt x="25" y="476"/>
                  </a:cubicBezTo>
                  <a:cubicBezTo>
                    <a:pt x="1" y="441"/>
                    <a:pt x="25" y="393"/>
                    <a:pt x="25" y="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96;p15">
              <a:extLst>
                <a:ext uri="{FF2B5EF4-FFF2-40B4-BE49-F238E27FC236}">
                  <a16:creationId xmlns:a16="http://schemas.microsoft.com/office/drawing/2014/main" id="{81848D99-0787-095E-F7E1-264E83F10FFE}"/>
                </a:ext>
              </a:extLst>
            </p:cNvPr>
            <p:cNvSpPr/>
            <p:nvPr/>
          </p:nvSpPr>
          <p:spPr>
            <a:xfrm>
              <a:off x="1130345" y="3736941"/>
              <a:ext cx="164955" cy="747612"/>
            </a:xfrm>
            <a:custGeom>
              <a:avLst/>
              <a:gdLst/>
              <a:ahLst/>
              <a:cxnLst/>
              <a:rect l="l" t="t" r="r" b="b"/>
              <a:pathLst>
                <a:path w="4763" h="21587" extrusionOk="0">
                  <a:moveTo>
                    <a:pt x="4679" y="21586"/>
                  </a:moveTo>
                  <a:cubicBezTo>
                    <a:pt x="4120" y="21396"/>
                    <a:pt x="3596" y="21110"/>
                    <a:pt x="3167" y="20741"/>
                  </a:cubicBezTo>
                  <a:cubicBezTo>
                    <a:pt x="2822" y="20455"/>
                    <a:pt x="2596" y="20003"/>
                    <a:pt x="2512" y="19515"/>
                  </a:cubicBezTo>
                  <a:cubicBezTo>
                    <a:pt x="2441" y="19074"/>
                    <a:pt x="2381" y="18645"/>
                    <a:pt x="2322" y="18193"/>
                  </a:cubicBezTo>
                  <a:lnTo>
                    <a:pt x="2322" y="18122"/>
                  </a:lnTo>
                  <a:cubicBezTo>
                    <a:pt x="2167" y="17538"/>
                    <a:pt x="2108" y="16931"/>
                    <a:pt x="2000" y="16348"/>
                  </a:cubicBezTo>
                  <a:cubicBezTo>
                    <a:pt x="1846" y="15514"/>
                    <a:pt x="1762" y="14669"/>
                    <a:pt x="1667" y="13835"/>
                  </a:cubicBezTo>
                  <a:cubicBezTo>
                    <a:pt x="1512" y="12597"/>
                    <a:pt x="1369" y="11371"/>
                    <a:pt x="1215" y="10121"/>
                  </a:cubicBezTo>
                  <a:cubicBezTo>
                    <a:pt x="1203" y="10061"/>
                    <a:pt x="1203" y="9978"/>
                    <a:pt x="1179" y="9918"/>
                  </a:cubicBezTo>
                  <a:cubicBezTo>
                    <a:pt x="977" y="9537"/>
                    <a:pt x="965" y="9109"/>
                    <a:pt x="917" y="8692"/>
                  </a:cubicBezTo>
                  <a:cubicBezTo>
                    <a:pt x="834" y="8001"/>
                    <a:pt x="667" y="7335"/>
                    <a:pt x="655" y="6644"/>
                  </a:cubicBezTo>
                  <a:cubicBezTo>
                    <a:pt x="643" y="5953"/>
                    <a:pt x="405" y="5299"/>
                    <a:pt x="441" y="4596"/>
                  </a:cubicBezTo>
                  <a:cubicBezTo>
                    <a:pt x="476" y="4179"/>
                    <a:pt x="369" y="3763"/>
                    <a:pt x="286" y="3346"/>
                  </a:cubicBezTo>
                  <a:cubicBezTo>
                    <a:pt x="131" y="2596"/>
                    <a:pt x="107" y="1846"/>
                    <a:pt x="24" y="1096"/>
                  </a:cubicBezTo>
                  <a:cubicBezTo>
                    <a:pt x="0" y="810"/>
                    <a:pt x="60" y="512"/>
                    <a:pt x="84" y="238"/>
                  </a:cubicBezTo>
                  <a:cubicBezTo>
                    <a:pt x="107" y="143"/>
                    <a:pt x="143" y="72"/>
                    <a:pt x="179" y="0"/>
                  </a:cubicBezTo>
                  <a:cubicBezTo>
                    <a:pt x="643" y="12"/>
                    <a:pt x="1727" y="310"/>
                    <a:pt x="3001" y="798"/>
                  </a:cubicBezTo>
                  <a:cubicBezTo>
                    <a:pt x="2929" y="1370"/>
                    <a:pt x="2893" y="1941"/>
                    <a:pt x="2798" y="2513"/>
                  </a:cubicBezTo>
                  <a:cubicBezTo>
                    <a:pt x="2560" y="3810"/>
                    <a:pt x="2608" y="5084"/>
                    <a:pt x="2810" y="6370"/>
                  </a:cubicBezTo>
                  <a:cubicBezTo>
                    <a:pt x="3024" y="7597"/>
                    <a:pt x="3143" y="8835"/>
                    <a:pt x="3382" y="10073"/>
                  </a:cubicBezTo>
                  <a:cubicBezTo>
                    <a:pt x="3524" y="10799"/>
                    <a:pt x="3513" y="11526"/>
                    <a:pt x="3584" y="12264"/>
                  </a:cubicBezTo>
                  <a:cubicBezTo>
                    <a:pt x="3691" y="13216"/>
                    <a:pt x="3691" y="14181"/>
                    <a:pt x="3739" y="15133"/>
                  </a:cubicBezTo>
                  <a:cubicBezTo>
                    <a:pt x="3751" y="15359"/>
                    <a:pt x="3763" y="15574"/>
                    <a:pt x="3786" y="15800"/>
                  </a:cubicBezTo>
                  <a:cubicBezTo>
                    <a:pt x="3894" y="16550"/>
                    <a:pt x="4001" y="17300"/>
                    <a:pt x="4120" y="18050"/>
                  </a:cubicBezTo>
                  <a:cubicBezTo>
                    <a:pt x="4179" y="18431"/>
                    <a:pt x="4298" y="18824"/>
                    <a:pt x="4370" y="19229"/>
                  </a:cubicBezTo>
                  <a:cubicBezTo>
                    <a:pt x="4453" y="19610"/>
                    <a:pt x="4513" y="20015"/>
                    <a:pt x="4572" y="20396"/>
                  </a:cubicBezTo>
                  <a:cubicBezTo>
                    <a:pt x="4632" y="20729"/>
                    <a:pt x="4703" y="21051"/>
                    <a:pt x="4763" y="21384"/>
                  </a:cubicBezTo>
                  <a:cubicBezTo>
                    <a:pt x="4727" y="21432"/>
                    <a:pt x="4703" y="21491"/>
                    <a:pt x="4679" y="21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97;p15">
              <a:extLst>
                <a:ext uri="{FF2B5EF4-FFF2-40B4-BE49-F238E27FC236}">
                  <a16:creationId xmlns:a16="http://schemas.microsoft.com/office/drawing/2014/main" id="{FDC6467C-56F8-BE0C-E68A-5CA12C9F5771}"/>
                </a:ext>
              </a:extLst>
            </p:cNvPr>
            <p:cNvSpPr/>
            <p:nvPr/>
          </p:nvSpPr>
          <p:spPr>
            <a:xfrm>
              <a:off x="1738526" y="3538601"/>
              <a:ext cx="472180" cy="171569"/>
            </a:xfrm>
            <a:custGeom>
              <a:avLst/>
              <a:gdLst/>
              <a:ahLst/>
              <a:cxnLst/>
              <a:rect l="l" t="t" r="r" b="b"/>
              <a:pathLst>
                <a:path w="13634" h="4954" extrusionOk="0">
                  <a:moveTo>
                    <a:pt x="12764" y="1644"/>
                  </a:moveTo>
                  <a:cubicBezTo>
                    <a:pt x="13062" y="1810"/>
                    <a:pt x="13348" y="2048"/>
                    <a:pt x="13634" y="2370"/>
                  </a:cubicBezTo>
                  <a:cubicBezTo>
                    <a:pt x="13443" y="2453"/>
                    <a:pt x="13300" y="2536"/>
                    <a:pt x="13157" y="2536"/>
                  </a:cubicBezTo>
                  <a:cubicBezTo>
                    <a:pt x="12491" y="2536"/>
                    <a:pt x="11812" y="2644"/>
                    <a:pt x="11157" y="2763"/>
                  </a:cubicBezTo>
                  <a:cubicBezTo>
                    <a:pt x="10681" y="2846"/>
                    <a:pt x="10193" y="2882"/>
                    <a:pt x="9716" y="2965"/>
                  </a:cubicBezTo>
                  <a:cubicBezTo>
                    <a:pt x="8883" y="3144"/>
                    <a:pt x="8050" y="3251"/>
                    <a:pt x="7228" y="3441"/>
                  </a:cubicBezTo>
                  <a:cubicBezTo>
                    <a:pt x="6371" y="3668"/>
                    <a:pt x="5478" y="3739"/>
                    <a:pt x="4609" y="3965"/>
                  </a:cubicBezTo>
                  <a:cubicBezTo>
                    <a:pt x="4001" y="4132"/>
                    <a:pt x="3370" y="4072"/>
                    <a:pt x="2775" y="4311"/>
                  </a:cubicBezTo>
                  <a:cubicBezTo>
                    <a:pt x="2215" y="4513"/>
                    <a:pt x="1632" y="4668"/>
                    <a:pt x="1049" y="4834"/>
                  </a:cubicBezTo>
                  <a:cubicBezTo>
                    <a:pt x="906" y="4870"/>
                    <a:pt x="751" y="4906"/>
                    <a:pt x="596" y="4953"/>
                  </a:cubicBezTo>
                  <a:cubicBezTo>
                    <a:pt x="358" y="4811"/>
                    <a:pt x="144" y="4668"/>
                    <a:pt x="1" y="4441"/>
                  </a:cubicBezTo>
                  <a:cubicBezTo>
                    <a:pt x="299" y="4180"/>
                    <a:pt x="561" y="3906"/>
                    <a:pt x="846" y="3656"/>
                  </a:cubicBezTo>
                  <a:cubicBezTo>
                    <a:pt x="1156" y="3358"/>
                    <a:pt x="1227" y="3013"/>
                    <a:pt x="1096" y="2608"/>
                  </a:cubicBezTo>
                  <a:cubicBezTo>
                    <a:pt x="1025" y="2406"/>
                    <a:pt x="930" y="2191"/>
                    <a:pt x="834" y="2001"/>
                  </a:cubicBezTo>
                  <a:cubicBezTo>
                    <a:pt x="739" y="1822"/>
                    <a:pt x="644" y="1655"/>
                    <a:pt x="501" y="1453"/>
                  </a:cubicBezTo>
                  <a:cubicBezTo>
                    <a:pt x="1632" y="1215"/>
                    <a:pt x="2704" y="989"/>
                    <a:pt x="3799" y="751"/>
                  </a:cubicBezTo>
                  <a:cubicBezTo>
                    <a:pt x="3990" y="703"/>
                    <a:pt x="4180" y="643"/>
                    <a:pt x="4371" y="584"/>
                  </a:cubicBezTo>
                  <a:cubicBezTo>
                    <a:pt x="5180" y="274"/>
                    <a:pt x="5978" y="48"/>
                    <a:pt x="6859" y="84"/>
                  </a:cubicBezTo>
                  <a:cubicBezTo>
                    <a:pt x="7049" y="96"/>
                    <a:pt x="7264" y="36"/>
                    <a:pt x="7490" y="0"/>
                  </a:cubicBezTo>
                  <a:cubicBezTo>
                    <a:pt x="7585" y="215"/>
                    <a:pt x="7728" y="417"/>
                    <a:pt x="7800" y="643"/>
                  </a:cubicBezTo>
                  <a:cubicBezTo>
                    <a:pt x="7942" y="1060"/>
                    <a:pt x="8204" y="1393"/>
                    <a:pt x="8585" y="1608"/>
                  </a:cubicBezTo>
                  <a:cubicBezTo>
                    <a:pt x="8835" y="1763"/>
                    <a:pt x="9062" y="1941"/>
                    <a:pt x="9312" y="2084"/>
                  </a:cubicBezTo>
                  <a:cubicBezTo>
                    <a:pt x="9693" y="2346"/>
                    <a:pt x="10074" y="2429"/>
                    <a:pt x="10526" y="2275"/>
                  </a:cubicBezTo>
                  <a:cubicBezTo>
                    <a:pt x="10788" y="2179"/>
                    <a:pt x="11086" y="2179"/>
                    <a:pt x="11371" y="2108"/>
                  </a:cubicBezTo>
                  <a:cubicBezTo>
                    <a:pt x="11812" y="2001"/>
                    <a:pt x="12264" y="1822"/>
                    <a:pt x="12764" y="16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8;p15">
              <a:extLst>
                <a:ext uri="{FF2B5EF4-FFF2-40B4-BE49-F238E27FC236}">
                  <a16:creationId xmlns:a16="http://schemas.microsoft.com/office/drawing/2014/main" id="{C3FAA708-2CE7-920F-D1C4-FE7865ABC6F8}"/>
                </a:ext>
              </a:extLst>
            </p:cNvPr>
            <p:cNvSpPr/>
            <p:nvPr/>
          </p:nvSpPr>
          <p:spPr>
            <a:xfrm>
              <a:off x="1662265" y="3357992"/>
              <a:ext cx="423105" cy="280835"/>
            </a:xfrm>
            <a:custGeom>
              <a:avLst/>
              <a:gdLst/>
              <a:ahLst/>
              <a:cxnLst/>
              <a:rect l="l" t="t" r="r" b="b"/>
              <a:pathLst>
                <a:path w="12217" h="8109" extrusionOk="0">
                  <a:moveTo>
                    <a:pt x="12216" y="6728"/>
                  </a:moveTo>
                  <a:cubicBezTo>
                    <a:pt x="12157" y="6787"/>
                    <a:pt x="12133" y="6847"/>
                    <a:pt x="12097" y="6847"/>
                  </a:cubicBezTo>
                  <a:cubicBezTo>
                    <a:pt x="11383" y="6787"/>
                    <a:pt x="10442" y="6180"/>
                    <a:pt x="10478" y="5204"/>
                  </a:cubicBezTo>
                  <a:cubicBezTo>
                    <a:pt x="10490" y="4823"/>
                    <a:pt x="10371" y="4477"/>
                    <a:pt x="10192" y="4132"/>
                  </a:cubicBezTo>
                  <a:cubicBezTo>
                    <a:pt x="9966" y="3703"/>
                    <a:pt x="9835" y="3227"/>
                    <a:pt x="9668" y="2763"/>
                  </a:cubicBezTo>
                  <a:cubicBezTo>
                    <a:pt x="9609" y="2620"/>
                    <a:pt x="9573" y="2465"/>
                    <a:pt x="9525" y="2322"/>
                  </a:cubicBezTo>
                  <a:cubicBezTo>
                    <a:pt x="9418" y="2001"/>
                    <a:pt x="9216" y="1834"/>
                    <a:pt x="8882" y="1834"/>
                  </a:cubicBezTo>
                  <a:cubicBezTo>
                    <a:pt x="8394" y="1846"/>
                    <a:pt x="7906" y="1834"/>
                    <a:pt x="7430" y="1941"/>
                  </a:cubicBezTo>
                  <a:cubicBezTo>
                    <a:pt x="6787" y="2108"/>
                    <a:pt x="6120" y="2227"/>
                    <a:pt x="5477" y="2358"/>
                  </a:cubicBezTo>
                  <a:cubicBezTo>
                    <a:pt x="5144" y="2441"/>
                    <a:pt x="4810" y="2501"/>
                    <a:pt x="4513" y="2632"/>
                  </a:cubicBezTo>
                  <a:cubicBezTo>
                    <a:pt x="3739" y="3001"/>
                    <a:pt x="2882" y="3132"/>
                    <a:pt x="2084" y="3394"/>
                  </a:cubicBezTo>
                  <a:cubicBezTo>
                    <a:pt x="1965" y="3430"/>
                    <a:pt x="1834" y="3477"/>
                    <a:pt x="1715" y="3537"/>
                  </a:cubicBezTo>
                  <a:cubicBezTo>
                    <a:pt x="1631" y="3584"/>
                    <a:pt x="1548" y="3656"/>
                    <a:pt x="1536" y="3715"/>
                  </a:cubicBezTo>
                  <a:cubicBezTo>
                    <a:pt x="1441" y="4168"/>
                    <a:pt x="1155" y="4561"/>
                    <a:pt x="1334" y="5073"/>
                  </a:cubicBezTo>
                  <a:cubicBezTo>
                    <a:pt x="1536" y="5632"/>
                    <a:pt x="1620" y="6227"/>
                    <a:pt x="1774" y="6847"/>
                  </a:cubicBezTo>
                  <a:cubicBezTo>
                    <a:pt x="2286" y="6989"/>
                    <a:pt x="2524" y="7442"/>
                    <a:pt x="2846" y="7751"/>
                  </a:cubicBezTo>
                  <a:cubicBezTo>
                    <a:pt x="2810" y="8013"/>
                    <a:pt x="2667" y="8061"/>
                    <a:pt x="2501" y="8109"/>
                  </a:cubicBezTo>
                  <a:cubicBezTo>
                    <a:pt x="2012" y="7775"/>
                    <a:pt x="1500" y="7454"/>
                    <a:pt x="1012" y="7097"/>
                  </a:cubicBezTo>
                  <a:cubicBezTo>
                    <a:pt x="786" y="6930"/>
                    <a:pt x="655" y="6704"/>
                    <a:pt x="596" y="6430"/>
                  </a:cubicBezTo>
                  <a:cubicBezTo>
                    <a:pt x="536" y="6073"/>
                    <a:pt x="417" y="5739"/>
                    <a:pt x="357" y="5382"/>
                  </a:cubicBezTo>
                  <a:cubicBezTo>
                    <a:pt x="262" y="4918"/>
                    <a:pt x="226" y="4465"/>
                    <a:pt x="143" y="4001"/>
                  </a:cubicBezTo>
                  <a:cubicBezTo>
                    <a:pt x="119" y="3811"/>
                    <a:pt x="119" y="3596"/>
                    <a:pt x="72" y="3406"/>
                  </a:cubicBezTo>
                  <a:cubicBezTo>
                    <a:pt x="0" y="3037"/>
                    <a:pt x="119" y="2739"/>
                    <a:pt x="417" y="2525"/>
                  </a:cubicBezTo>
                  <a:cubicBezTo>
                    <a:pt x="738" y="2310"/>
                    <a:pt x="1096" y="2096"/>
                    <a:pt x="1453" y="1929"/>
                  </a:cubicBezTo>
                  <a:cubicBezTo>
                    <a:pt x="2108" y="1655"/>
                    <a:pt x="2763" y="1334"/>
                    <a:pt x="3453" y="1179"/>
                  </a:cubicBezTo>
                  <a:cubicBezTo>
                    <a:pt x="4108" y="1013"/>
                    <a:pt x="4727" y="822"/>
                    <a:pt x="5382" y="632"/>
                  </a:cubicBezTo>
                  <a:cubicBezTo>
                    <a:pt x="6096" y="441"/>
                    <a:pt x="6811" y="322"/>
                    <a:pt x="7549" y="191"/>
                  </a:cubicBezTo>
                  <a:cubicBezTo>
                    <a:pt x="8144" y="72"/>
                    <a:pt x="8739" y="1"/>
                    <a:pt x="9359" y="239"/>
                  </a:cubicBezTo>
                  <a:cubicBezTo>
                    <a:pt x="9454" y="334"/>
                    <a:pt x="9525" y="501"/>
                    <a:pt x="9656" y="608"/>
                  </a:cubicBezTo>
                  <a:cubicBezTo>
                    <a:pt x="10085" y="989"/>
                    <a:pt x="10418" y="1465"/>
                    <a:pt x="10716" y="1977"/>
                  </a:cubicBezTo>
                  <a:cubicBezTo>
                    <a:pt x="11025" y="2513"/>
                    <a:pt x="11216" y="3060"/>
                    <a:pt x="11395" y="3644"/>
                  </a:cubicBezTo>
                  <a:cubicBezTo>
                    <a:pt x="11442" y="3775"/>
                    <a:pt x="11478" y="3894"/>
                    <a:pt x="11490" y="4037"/>
                  </a:cubicBezTo>
                  <a:cubicBezTo>
                    <a:pt x="11561" y="4584"/>
                    <a:pt x="11633" y="5132"/>
                    <a:pt x="11692" y="5704"/>
                  </a:cubicBezTo>
                  <a:cubicBezTo>
                    <a:pt x="11728" y="5966"/>
                    <a:pt x="11811" y="6216"/>
                    <a:pt x="12014" y="6430"/>
                  </a:cubicBezTo>
                  <a:cubicBezTo>
                    <a:pt x="12085" y="6537"/>
                    <a:pt x="12145" y="6632"/>
                    <a:pt x="12216" y="67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99;p15">
              <a:extLst>
                <a:ext uri="{FF2B5EF4-FFF2-40B4-BE49-F238E27FC236}">
                  <a16:creationId xmlns:a16="http://schemas.microsoft.com/office/drawing/2014/main" id="{BFA0BB4E-808D-EF77-BC53-191718550829}"/>
                </a:ext>
              </a:extLst>
            </p:cNvPr>
            <p:cNvSpPr/>
            <p:nvPr/>
          </p:nvSpPr>
          <p:spPr>
            <a:xfrm>
              <a:off x="1384340" y="3579017"/>
              <a:ext cx="343935" cy="165370"/>
            </a:xfrm>
            <a:custGeom>
              <a:avLst/>
              <a:gdLst/>
              <a:ahLst/>
              <a:cxnLst/>
              <a:rect l="l" t="t" r="r" b="b"/>
              <a:pathLst>
                <a:path w="9931" h="4775" extrusionOk="0">
                  <a:moveTo>
                    <a:pt x="0" y="1143"/>
                  </a:moveTo>
                  <a:cubicBezTo>
                    <a:pt x="346" y="869"/>
                    <a:pt x="691" y="631"/>
                    <a:pt x="1084" y="584"/>
                  </a:cubicBezTo>
                  <a:cubicBezTo>
                    <a:pt x="1536" y="536"/>
                    <a:pt x="1941" y="334"/>
                    <a:pt x="2370" y="191"/>
                  </a:cubicBezTo>
                  <a:cubicBezTo>
                    <a:pt x="2513" y="155"/>
                    <a:pt x="2667" y="119"/>
                    <a:pt x="2810" y="96"/>
                  </a:cubicBezTo>
                  <a:cubicBezTo>
                    <a:pt x="3263" y="0"/>
                    <a:pt x="3632" y="119"/>
                    <a:pt x="4037" y="310"/>
                  </a:cubicBezTo>
                  <a:cubicBezTo>
                    <a:pt x="4739" y="655"/>
                    <a:pt x="5465" y="941"/>
                    <a:pt x="6180" y="1239"/>
                  </a:cubicBezTo>
                  <a:cubicBezTo>
                    <a:pt x="6668" y="1441"/>
                    <a:pt x="7120" y="1727"/>
                    <a:pt x="7549" y="2036"/>
                  </a:cubicBezTo>
                  <a:cubicBezTo>
                    <a:pt x="8335" y="2596"/>
                    <a:pt x="9025" y="3251"/>
                    <a:pt x="9799" y="3810"/>
                  </a:cubicBezTo>
                  <a:cubicBezTo>
                    <a:pt x="9835" y="3846"/>
                    <a:pt x="9871" y="3917"/>
                    <a:pt x="9930" y="4025"/>
                  </a:cubicBezTo>
                  <a:cubicBezTo>
                    <a:pt x="9799" y="4084"/>
                    <a:pt x="9692" y="4156"/>
                    <a:pt x="9573" y="4167"/>
                  </a:cubicBezTo>
                  <a:cubicBezTo>
                    <a:pt x="9109" y="4227"/>
                    <a:pt x="8632" y="4239"/>
                    <a:pt x="8168" y="4322"/>
                  </a:cubicBezTo>
                  <a:cubicBezTo>
                    <a:pt x="7740" y="4394"/>
                    <a:pt x="7311" y="4513"/>
                    <a:pt x="6882" y="4620"/>
                  </a:cubicBezTo>
                  <a:cubicBezTo>
                    <a:pt x="6775" y="4644"/>
                    <a:pt x="6656" y="4679"/>
                    <a:pt x="6549" y="4703"/>
                  </a:cubicBezTo>
                  <a:cubicBezTo>
                    <a:pt x="6299" y="4775"/>
                    <a:pt x="6085" y="4739"/>
                    <a:pt x="5894" y="4513"/>
                  </a:cubicBezTo>
                  <a:cubicBezTo>
                    <a:pt x="5751" y="4346"/>
                    <a:pt x="5573" y="4215"/>
                    <a:pt x="5370" y="4096"/>
                  </a:cubicBezTo>
                  <a:lnTo>
                    <a:pt x="3632" y="2977"/>
                  </a:lnTo>
                  <a:cubicBezTo>
                    <a:pt x="3572" y="2953"/>
                    <a:pt x="3525" y="2893"/>
                    <a:pt x="3465" y="2870"/>
                  </a:cubicBezTo>
                  <a:cubicBezTo>
                    <a:pt x="2703" y="2596"/>
                    <a:pt x="2060" y="2120"/>
                    <a:pt x="1358" y="1739"/>
                  </a:cubicBezTo>
                  <a:cubicBezTo>
                    <a:pt x="1001" y="1548"/>
                    <a:pt x="643" y="1369"/>
                    <a:pt x="250" y="1250"/>
                  </a:cubicBezTo>
                  <a:cubicBezTo>
                    <a:pt x="191" y="1239"/>
                    <a:pt x="120" y="1203"/>
                    <a:pt x="0" y="1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0;p15">
              <a:extLst>
                <a:ext uri="{FF2B5EF4-FFF2-40B4-BE49-F238E27FC236}">
                  <a16:creationId xmlns:a16="http://schemas.microsoft.com/office/drawing/2014/main" id="{7F7ECC78-CA67-D782-3F49-6E56775C695B}"/>
                </a:ext>
              </a:extLst>
            </p:cNvPr>
            <p:cNvSpPr/>
            <p:nvPr/>
          </p:nvSpPr>
          <p:spPr>
            <a:xfrm>
              <a:off x="2072938" y="3449941"/>
              <a:ext cx="284991" cy="171569"/>
            </a:xfrm>
            <a:custGeom>
              <a:avLst/>
              <a:gdLst/>
              <a:ahLst/>
              <a:cxnLst/>
              <a:rect l="l" t="t" r="r" b="b"/>
              <a:pathLst>
                <a:path w="8229" h="4954" extrusionOk="0">
                  <a:moveTo>
                    <a:pt x="8192" y="4656"/>
                  </a:moveTo>
                  <a:cubicBezTo>
                    <a:pt x="6942" y="4596"/>
                    <a:pt x="5716" y="4799"/>
                    <a:pt x="4466" y="4954"/>
                  </a:cubicBezTo>
                  <a:cubicBezTo>
                    <a:pt x="4359" y="4799"/>
                    <a:pt x="4287" y="4668"/>
                    <a:pt x="4204" y="4549"/>
                  </a:cubicBezTo>
                  <a:cubicBezTo>
                    <a:pt x="3966" y="4215"/>
                    <a:pt x="3704" y="3918"/>
                    <a:pt x="3382" y="3680"/>
                  </a:cubicBezTo>
                  <a:cubicBezTo>
                    <a:pt x="2811" y="3287"/>
                    <a:pt x="2311" y="2822"/>
                    <a:pt x="1763" y="2394"/>
                  </a:cubicBezTo>
                  <a:cubicBezTo>
                    <a:pt x="1358" y="2072"/>
                    <a:pt x="930" y="1775"/>
                    <a:pt x="406" y="1608"/>
                  </a:cubicBezTo>
                  <a:cubicBezTo>
                    <a:pt x="275" y="1132"/>
                    <a:pt x="132" y="667"/>
                    <a:pt x="1" y="143"/>
                  </a:cubicBezTo>
                  <a:cubicBezTo>
                    <a:pt x="358" y="84"/>
                    <a:pt x="691" y="120"/>
                    <a:pt x="1013" y="108"/>
                  </a:cubicBezTo>
                  <a:cubicBezTo>
                    <a:pt x="1382" y="96"/>
                    <a:pt x="1775" y="96"/>
                    <a:pt x="2144" y="36"/>
                  </a:cubicBezTo>
                  <a:cubicBezTo>
                    <a:pt x="2358" y="1"/>
                    <a:pt x="2537" y="24"/>
                    <a:pt x="2727" y="84"/>
                  </a:cubicBezTo>
                  <a:cubicBezTo>
                    <a:pt x="3585" y="358"/>
                    <a:pt x="4347" y="822"/>
                    <a:pt x="5013" y="1406"/>
                  </a:cubicBezTo>
                  <a:cubicBezTo>
                    <a:pt x="5299" y="1656"/>
                    <a:pt x="5597" y="1894"/>
                    <a:pt x="5871" y="2168"/>
                  </a:cubicBezTo>
                  <a:cubicBezTo>
                    <a:pt x="6109" y="2406"/>
                    <a:pt x="6347" y="2620"/>
                    <a:pt x="6537" y="2894"/>
                  </a:cubicBezTo>
                  <a:cubicBezTo>
                    <a:pt x="6823" y="3275"/>
                    <a:pt x="7157" y="3596"/>
                    <a:pt x="7538" y="3870"/>
                  </a:cubicBezTo>
                  <a:cubicBezTo>
                    <a:pt x="7788" y="4049"/>
                    <a:pt x="7990" y="4275"/>
                    <a:pt x="8216" y="4489"/>
                  </a:cubicBezTo>
                  <a:cubicBezTo>
                    <a:pt x="8228" y="4561"/>
                    <a:pt x="8216" y="4608"/>
                    <a:pt x="8192" y="46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1;p15">
              <a:extLst>
                <a:ext uri="{FF2B5EF4-FFF2-40B4-BE49-F238E27FC236}">
                  <a16:creationId xmlns:a16="http://schemas.microsoft.com/office/drawing/2014/main" id="{34B8E7AB-4ADD-2D6B-87DA-13DC83D94371}"/>
                </a:ext>
              </a:extLst>
            </p:cNvPr>
            <p:cNvSpPr/>
            <p:nvPr/>
          </p:nvSpPr>
          <p:spPr>
            <a:xfrm>
              <a:off x="1274658" y="3675918"/>
              <a:ext cx="298567" cy="122911"/>
            </a:xfrm>
            <a:custGeom>
              <a:avLst/>
              <a:gdLst/>
              <a:ahLst/>
              <a:cxnLst/>
              <a:rect l="l" t="t" r="r" b="b"/>
              <a:pathLst>
                <a:path w="8621" h="3549" extrusionOk="0">
                  <a:moveTo>
                    <a:pt x="0" y="2131"/>
                  </a:moveTo>
                  <a:cubicBezTo>
                    <a:pt x="215" y="1977"/>
                    <a:pt x="334" y="1881"/>
                    <a:pt x="465" y="1798"/>
                  </a:cubicBezTo>
                  <a:cubicBezTo>
                    <a:pt x="810" y="1608"/>
                    <a:pt x="1155" y="1429"/>
                    <a:pt x="1536" y="1250"/>
                  </a:cubicBezTo>
                  <a:cubicBezTo>
                    <a:pt x="2048" y="1012"/>
                    <a:pt x="2608" y="786"/>
                    <a:pt x="3120" y="560"/>
                  </a:cubicBezTo>
                  <a:cubicBezTo>
                    <a:pt x="3287" y="488"/>
                    <a:pt x="3465" y="429"/>
                    <a:pt x="3620" y="357"/>
                  </a:cubicBezTo>
                  <a:cubicBezTo>
                    <a:pt x="3894" y="191"/>
                    <a:pt x="4179" y="107"/>
                    <a:pt x="4513" y="119"/>
                  </a:cubicBezTo>
                  <a:cubicBezTo>
                    <a:pt x="4715" y="131"/>
                    <a:pt x="4941" y="48"/>
                    <a:pt x="5180" y="0"/>
                  </a:cubicBezTo>
                  <a:cubicBezTo>
                    <a:pt x="5834" y="298"/>
                    <a:pt x="6442" y="703"/>
                    <a:pt x="7073" y="1084"/>
                  </a:cubicBezTo>
                  <a:cubicBezTo>
                    <a:pt x="7311" y="1250"/>
                    <a:pt x="7573" y="1369"/>
                    <a:pt x="7811" y="1536"/>
                  </a:cubicBezTo>
                  <a:cubicBezTo>
                    <a:pt x="8037" y="1667"/>
                    <a:pt x="8263" y="1834"/>
                    <a:pt x="8478" y="1977"/>
                  </a:cubicBezTo>
                  <a:cubicBezTo>
                    <a:pt x="8525" y="2012"/>
                    <a:pt x="8561" y="2084"/>
                    <a:pt x="8621" y="2155"/>
                  </a:cubicBezTo>
                  <a:cubicBezTo>
                    <a:pt x="7823" y="2286"/>
                    <a:pt x="7132" y="2643"/>
                    <a:pt x="6335" y="2739"/>
                  </a:cubicBezTo>
                  <a:cubicBezTo>
                    <a:pt x="6215" y="2751"/>
                    <a:pt x="6096" y="2858"/>
                    <a:pt x="5977" y="2905"/>
                  </a:cubicBezTo>
                  <a:cubicBezTo>
                    <a:pt x="5823" y="2965"/>
                    <a:pt x="5656" y="3024"/>
                    <a:pt x="5489" y="3072"/>
                  </a:cubicBezTo>
                  <a:cubicBezTo>
                    <a:pt x="5382" y="3096"/>
                    <a:pt x="5251" y="3096"/>
                    <a:pt x="5180" y="3155"/>
                  </a:cubicBezTo>
                  <a:cubicBezTo>
                    <a:pt x="4608" y="3548"/>
                    <a:pt x="3977" y="3441"/>
                    <a:pt x="3358" y="3382"/>
                  </a:cubicBezTo>
                  <a:cubicBezTo>
                    <a:pt x="3156" y="3370"/>
                    <a:pt x="2941" y="3227"/>
                    <a:pt x="2739" y="3143"/>
                  </a:cubicBezTo>
                  <a:cubicBezTo>
                    <a:pt x="2525" y="3048"/>
                    <a:pt x="2334" y="2917"/>
                    <a:pt x="2132" y="2882"/>
                  </a:cubicBezTo>
                  <a:cubicBezTo>
                    <a:pt x="1786" y="2846"/>
                    <a:pt x="1489" y="2691"/>
                    <a:pt x="1191" y="2560"/>
                  </a:cubicBezTo>
                  <a:cubicBezTo>
                    <a:pt x="1012" y="2489"/>
                    <a:pt x="822" y="2405"/>
                    <a:pt x="620" y="2346"/>
                  </a:cubicBezTo>
                  <a:cubicBezTo>
                    <a:pt x="429" y="2298"/>
                    <a:pt x="262" y="2239"/>
                    <a:pt x="0" y="2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2;p15">
              <a:extLst>
                <a:ext uri="{FF2B5EF4-FFF2-40B4-BE49-F238E27FC236}">
                  <a16:creationId xmlns:a16="http://schemas.microsoft.com/office/drawing/2014/main" id="{AF39B289-3F28-0875-E906-917F3AF1B901}"/>
                </a:ext>
              </a:extLst>
            </p:cNvPr>
            <p:cNvSpPr/>
            <p:nvPr/>
          </p:nvSpPr>
          <p:spPr>
            <a:xfrm>
              <a:off x="2037093" y="4076305"/>
              <a:ext cx="167829" cy="163708"/>
            </a:xfrm>
            <a:custGeom>
              <a:avLst/>
              <a:gdLst/>
              <a:ahLst/>
              <a:cxnLst/>
              <a:rect l="l" t="t" r="r" b="b"/>
              <a:pathLst>
                <a:path w="4846" h="4727" extrusionOk="0">
                  <a:moveTo>
                    <a:pt x="4679" y="2465"/>
                  </a:moveTo>
                  <a:cubicBezTo>
                    <a:pt x="4739" y="2727"/>
                    <a:pt x="4786" y="2977"/>
                    <a:pt x="4846" y="3298"/>
                  </a:cubicBezTo>
                  <a:cubicBezTo>
                    <a:pt x="4774" y="3715"/>
                    <a:pt x="4429" y="4024"/>
                    <a:pt x="4132" y="4346"/>
                  </a:cubicBezTo>
                  <a:cubicBezTo>
                    <a:pt x="3941" y="4572"/>
                    <a:pt x="3655" y="4691"/>
                    <a:pt x="3358" y="4691"/>
                  </a:cubicBezTo>
                  <a:cubicBezTo>
                    <a:pt x="2262" y="4727"/>
                    <a:pt x="1250" y="4465"/>
                    <a:pt x="429" y="3655"/>
                  </a:cubicBezTo>
                  <a:cubicBezTo>
                    <a:pt x="83" y="3310"/>
                    <a:pt x="0" y="2953"/>
                    <a:pt x="131" y="2489"/>
                  </a:cubicBezTo>
                  <a:cubicBezTo>
                    <a:pt x="333" y="1727"/>
                    <a:pt x="798" y="1131"/>
                    <a:pt x="1286" y="572"/>
                  </a:cubicBezTo>
                  <a:cubicBezTo>
                    <a:pt x="1560" y="274"/>
                    <a:pt x="1929" y="95"/>
                    <a:pt x="2346" y="36"/>
                  </a:cubicBezTo>
                  <a:cubicBezTo>
                    <a:pt x="2631" y="0"/>
                    <a:pt x="2762" y="95"/>
                    <a:pt x="2810" y="393"/>
                  </a:cubicBezTo>
                  <a:cubicBezTo>
                    <a:pt x="2858" y="715"/>
                    <a:pt x="2893" y="1048"/>
                    <a:pt x="2977" y="1369"/>
                  </a:cubicBezTo>
                  <a:cubicBezTo>
                    <a:pt x="3072" y="1869"/>
                    <a:pt x="3393" y="2143"/>
                    <a:pt x="3881" y="2227"/>
                  </a:cubicBezTo>
                  <a:cubicBezTo>
                    <a:pt x="4132" y="2286"/>
                    <a:pt x="4429" y="2298"/>
                    <a:pt x="4679" y="24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3;p15">
              <a:extLst>
                <a:ext uri="{FF2B5EF4-FFF2-40B4-BE49-F238E27FC236}">
                  <a16:creationId xmlns:a16="http://schemas.microsoft.com/office/drawing/2014/main" id="{FE7CC249-6E1D-AAA4-A7DF-B6772CFDBCAF}"/>
                </a:ext>
              </a:extLst>
            </p:cNvPr>
            <p:cNvSpPr/>
            <p:nvPr/>
          </p:nvSpPr>
          <p:spPr>
            <a:xfrm>
              <a:off x="2188818" y="3896908"/>
              <a:ext cx="93646" cy="202081"/>
            </a:xfrm>
            <a:custGeom>
              <a:avLst/>
              <a:gdLst/>
              <a:ahLst/>
              <a:cxnLst/>
              <a:rect l="l" t="t" r="r" b="b"/>
              <a:pathLst>
                <a:path w="2704" h="5835" extrusionOk="0">
                  <a:moveTo>
                    <a:pt x="441" y="5633"/>
                  </a:moveTo>
                  <a:cubicBezTo>
                    <a:pt x="358" y="4918"/>
                    <a:pt x="298" y="4263"/>
                    <a:pt x="239" y="3620"/>
                  </a:cubicBezTo>
                  <a:lnTo>
                    <a:pt x="24" y="763"/>
                  </a:lnTo>
                  <a:cubicBezTo>
                    <a:pt x="1" y="525"/>
                    <a:pt x="24" y="275"/>
                    <a:pt x="24" y="1"/>
                  </a:cubicBezTo>
                  <a:cubicBezTo>
                    <a:pt x="798" y="156"/>
                    <a:pt x="1536" y="287"/>
                    <a:pt x="2310" y="430"/>
                  </a:cubicBezTo>
                  <a:cubicBezTo>
                    <a:pt x="2441" y="751"/>
                    <a:pt x="2525" y="1120"/>
                    <a:pt x="2548" y="1489"/>
                  </a:cubicBezTo>
                  <a:cubicBezTo>
                    <a:pt x="2584" y="1894"/>
                    <a:pt x="2620" y="2299"/>
                    <a:pt x="2656" y="2680"/>
                  </a:cubicBezTo>
                  <a:cubicBezTo>
                    <a:pt x="2668" y="2918"/>
                    <a:pt x="2620" y="3168"/>
                    <a:pt x="2644" y="3406"/>
                  </a:cubicBezTo>
                  <a:cubicBezTo>
                    <a:pt x="2656" y="4037"/>
                    <a:pt x="2679" y="4656"/>
                    <a:pt x="2703" y="5287"/>
                  </a:cubicBezTo>
                  <a:cubicBezTo>
                    <a:pt x="2703" y="5466"/>
                    <a:pt x="2668" y="5633"/>
                    <a:pt x="2644" y="5835"/>
                  </a:cubicBezTo>
                  <a:cubicBezTo>
                    <a:pt x="1882" y="5764"/>
                    <a:pt x="1179" y="5692"/>
                    <a:pt x="441" y="56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4;p15">
              <a:extLst>
                <a:ext uri="{FF2B5EF4-FFF2-40B4-BE49-F238E27FC236}">
                  <a16:creationId xmlns:a16="http://schemas.microsoft.com/office/drawing/2014/main" id="{6997B20F-BC2E-6077-AF16-3AE60DD260BC}"/>
                </a:ext>
              </a:extLst>
            </p:cNvPr>
            <p:cNvSpPr/>
            <p:nvPr/>
          </p:nvSpPr>
          <p:spPr>
            <a:xfrm>
              <a:off x="2147190" y="3855280"/>
              <a:ext cx="138149" cy="284956"/>
            </a:xfrm>
            <a:custGeom>
              <a:avLst/>
              <a:gdLst/>
              <a:ahLst/>
              <a:cxnLst/>
              <a:rect l="l" t="t" r="r" b="b"/>
              <a:pathLst>
                <a:path w="3989" h="8228" extrusionOk="0">
                  <a:moveTo>
                    <a:pt x="583" y="7990"/>
                  </a:moveTo>
                  <a:cubicBezTo>
                    <a:pt x="405" y="7668"/>
                    <a:pt x="333" y="7382"/>
                    <a:pt x="286" y="7061"/>
                  </a:cubicBezTo>
                  <a:cubicBezTo>
                    <a:pt x="167" y="6073"/>
                    <a:pt x="95" y="5108"/>
                    <a:pt x="71" y="4120"/>
                  </a:cubicBezTo>
                  <a:cubicBezTo>
                    <a:pt x="60" y="3548"/>
                    <a:pt x="0" y="2965"/>
                    <a:pt x="12" y="2382"/>
                  </a:cubicBezTo>
                  <a:cubicBezTo>
                    <a:pt x="12" y="1643"/>
                    <a:pt x="48" y="881"/>
                    <a:pt x="119" y="119"/>
                  </a:cubicBezTo>
                  <a:cubicBezTo>
                    <a:pt x="691" y="72"/>
                    <a:pt x="1226" y="24"/>
                    <a:pt x="1762" y="0"/>
                  </a:cubicBezTo>
                  <a:cubicBezTo>
                    <a:pt x="1857" y="0"/>
                    <a:pt x="1976" y="12"/>
                    <a:pt x="2084" y="48"/>
                  </a:cubicBezTo>
                  <a:cubicBezTo>
                    <a:pt x="2477" y="131"/>
                    <a:pt x="2858" y="227"/>
                    <a:pt x="3286" y="310"/>
                  </a:cubicBezTo>
                  <a:cubicBezTo>
                    <a:pt x="3322" y="441"/>
                    <a:pt x="3369" y="596"/>
                    <a:pt x="3393" y="739"/>
                  </a:cubicBezTo>
                  <a:cubicBezTo>
                    <a:pt x="3405" y="798"/>
                    <a:pt x="3381" y="881"/>
                    <a:pt x="3381" y="941"/>
                  </a:cubicBezTo>
                  <a:cubicBezTo>
                    <a:pt x="3191" y="1060"/>
                    <a:pt x="2988" y="1024"/>
                    <a:pt x="2786" y="965"/>
                  </a:cubicBezTo>
                  <a:cubicBezTo>
                    <a:pt x="2453" y="881"/>
                    <a:pt x="2131" y="798"/>
                    <a:pt x="1822" y="679"/>
                  </a:cubicBezTo>
                  <a:cubicBezTo>
                    <a:pt x="1524" y="584"/>
                    <a:pt x="1250" y="584"/>
                    <a:pt x="941" y="715"/>
                  </a:cubicBezTo>
                  <a:cubicBezTo>
                    <a:pt x="810" y="893"/>
                    <a:pt x="762" y="1143"/>
                    <a:pt x="774" y="1382"/>
                  </a:cubicBezTo>
                  <a:cubicBezTo>
                    <a:pt x="786" y="2013"/>
                    <a:pt x="881" y="2632"/>
                    <a:pt x="845" y="3263"/>
                  </a:cubicBezTo>
                  <a:cubicBezTo>
                    <a:pt x="822" y="3965"/>
                    <a:pt x="964" y="4632"/>
                    <a:pt x="941" y="5334"/>
                  </a:cubicBezTo>
                  <a:cubicBezTo>
                    <a:pt x="929" y="5823"/>
                    <a:pt x="1000" y="6311"/>
                    <a:pt x="1191" y="6775"/>
                  </a:cubicBezTo>
                  <a:cubicBezTo>
                    <a:pt x="1310" y="7061"/>
                    <a:pt x="1500" y="7263"/>
                    <a:pt x="1798" y="7335"/>
                  </a:cubicBezTo>
                  <a:cubicBezTo>
                    <a:pt x="2060" y="7394"/>
                    <a:pt x="2322" y="7442"/>
                    <a:pt x="2596" y="7454"/>
                  </a:cubicBezTo>
                  <a:cubicBezTo>
                    <a:pt x="3012" y="7489"/>
                    <a:pt x="3441" y="7489"/>
                    <a:pt x="3905" y="7501"/>
                  </a:cubicBezTo>
                  <a:cubicBezTo>
                    <a:pt x="3929" y="7692"/>
                    <a:pt x="3965" y="7882"/>
                    <a:pt x="3989" y="8061"/>
                  </a:cubicBezTo>
                  <a:cubicBezTo>
                    <a:pt x="3917" y="8120"/>
                    <a:pt x="3858" y="8168"/>
                    <a:pt x="3810" y="8204"/>
                  </a:cubicBezTo>
                  <a:cubicBezTo>
                    <a:pt x="3762" y="8216"/>
                    <a:pt x="3727" y="8228"/>
                    <a:pt x="3679" y="8228"/>
                  </a:cubicBezTo>
                  <a:cubicBezTo>
                    <a:pt x="2917" y="8168"/>
                    <a:pt x="2179" y="8109"/>
                    <a:pt x="1417" y="8049"/>
                  </a:cubicBezTo>
                  <a:cubicBezTo>
                    <a:pt x="1167" y="8025"/>
                    <a:pt x="893" y="8013"/>
                    <a:pt x="58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5;p15">
              <a:extLst>
                <a:ext uri="{FF2B5EF4-FFF2-40B4-BE49-F238E27FC236}">
                  <a16:creationId xmlns:a16="http://schemas.microsoft.com/office/drawing/2014/main" id="{C88DE95D-C128-EBDB-59D0-F7D67A5A8E38}"/>
                </a:ext>
              </a:extLst>
            </p:cNvPr>
            <p:cNvSpPr/>
            <p:nvPr/>
          </p:nvSpPr>
          <p:spPr>
            <a:xfrm>
              <a:off x="1157947" y="3640870"/>
              <a:ext cx="262722" cy="104348"/>
            </a:xfrm>
            <a:custGeom>
              <a:avLst/>
              <a:gdLst/>
              <a:ahLst/>
              <a:cxnLst/>
              <a:rect l="l" t="t" r="r" b="b"/>
              <a:pathLst>
                <a:path w="7586" h="3013" extrusionOk="0">
                  <a:moveTo>
                    <a:pt x="7585" y="429"/>
                  </a:moveTo>
                  <a:cubicBezTo>
                    <a:pt x="7526" y="512"/>
                    <a:pt x="7490" y="584"/>
                    <a:pt x="7430" y="596"/>
                  </a:cubicBezTo>
                  <a:cubicBezTo>
                    <a:pt x="6871" y="726"/>
                    <a:pt x="6359" y="1024"/>
                    <a:pt x="5811" y="1227"/>
                  </a:cubicBezTo>
                  <a:cubicBezTo>
                    <a:pt x="5085" y="1477"/>
                    <a:pt x="4442" y="1881"/>
                    <a:pt x="3787" y="2250"/>
                  </a:cubicBezTo>
                  <a:cubicBezTo>
                    <a:pt x="3394" y="2477"/>
                    <a:pt x="3025" y="2727"/>
                    <a:pt x="2561" y="3012"/>
                  </a:cubicBezTo>
                  <a:cubicBezTo>
                    <a:pt x="1775" y="2929"/>
                    <a:pt x="942" y="2596"/>
                    <a:pt x="108" y="2358"/>
                  </a:cubicBezTo>
                  <a:cubicBezTo>
                    <a:pt x="1" y="2191"/>
                    <a:pt x="49" y="2072"/>
                    <a:pt x="180" y="2012"/>
                  </a:cubicBezTo>
                  <a:cubicBezTo>
                    <a:pt x="834" y="1727"/>
                    <a:pt x="1477" y="1405"/>
                    <a:pt x="2156" y="1203"/>
                  </a:cubicBezTo>
                  <a:cubicBezTo>
                    <a:pt x="2954" y="988"/>
                    <a:pt x="3739" y="726"/>
                    <a:pt x="4525" y="476"/>
                  </a:cubicBezTo>
                  <a:cubicBezTo>
                    <a:pt x="4978" y="345"/>
                    <a:pt x="5418" y="226"/>
                    <a:pt x="5871" y="72"/>
                  </a:cubicBezTo>
                  <a:cubicBezTo>
                    <a:pt x="6085" y="0"/>
                    <a:pt x="6299" y="0"/>
                    <a:pt x="6526" y="72"/>
                  </a:cubicBezTo>
                  <a:cubicBezTo>
                    <a:pt x="6883" y="191"/>
                    <a:pt x="7228" y="298"/>
                    <a:pt x="7585" y="4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6;p15">
              <a:extLst>
                <a:ext uri="{FF2B5EF4-FFF2-40B4-BE49-F238E27FC236}">
                  <a16:creationId xmlns:a16="http://schemas.microsoft.com/office/drawing/2014/main" id="{A876DEF6-837C-B2C9-1A01-BEFDE4C3341A}"/>
                </a:ext>
              </a:extLst>
            </p:cNvPr>
            <p:cNvSpPr/>
            <p:nvPr/>
          </p:nvSpPr>
          <p:spPr>
            <a:xfrm>
              <a:off x="1570732" y="3915472"/>
              <a:ext cx="85369" cy="275086"/>
            </a:xfrm>
            <a:custGeom>
              <a:avLst/>
              <a:gdLst/>
              <a:ahLst/>
              <a:cxnLst/>
              <a:rect l="l" t="t" r="r" b="b"/>
              <a:pathLst>
                <a:path w="2465" h="7943" extrusionOk="0">
                  <a:moveTo>
                    <a:pt x="1679" y="1"/>
                  </a:moveTo>
                  <a:cubicBezTo>
                    <a:pt x="1988" y="1072"/>
                    <a:pt x="1762" y="2168"/>
                    <a:pt x="2084" y="3156"/>
                  </a:cubicBezTo>
                  <a:cubicBezTo>
                    <a:pt x="2107" y="4204"/>
                    <a:pt x="2369" y="5228"/>
                    <a:pt x="2465" y="6311"/>
                  </a:cubicBezTo>
                  <a:cubicBezTo>
                    <a:pt x="1679" y="6823"/>
                    <a:pt x="917" y="7442"/>
                    <a:pt x="24" y="7942"/>
                  </a:cubicBezTo>
                  <a:cubicBezTo>
                    <a:pt x="0" y="7537"/>
                    <a:pt x="131" y="7204"/>
                    <a:pt x="202" y="6871"/>
                  </a:cubicBezTo>
                  <a:cubicBezTo>
                    <a:pt x="441" y="5871"/>
                    <a:pt x="691" y="4870"/>
                    <a:pt x="917" y="3870"/>
                  </a:cubicBezTo>
                  <a:cubicBezTo>
                    <a:pt x="1000" y="3442"/>
                    <a:pt x="1024" y="3001"/>
                    <a:pt x="1107" y="2561"/>
                  </a:cubicBezTo>
                  <a:cubicBezTo>
                    <a:pt x="1238" y="1775"/>
                    <a:pt x="1405" y="989"/>
                    <a:pt x="1548" y="203"/>
                  </a:cubicBezTo>
                  <a:cubicBezTo>
                    <a:pt x="1536" y="167"/>
                    <a:pt x="1584" y="144"/>
                    <a:pt x="1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;p15">
              <a:extLst>
                <a:ext uri="{FF2B5EF4-FFF2-40B4-BE49-F238E27FC236}">
                  <a16:creationId xmlns:a16="http://schemas.microsoft.com/office/drawing/2014/main" id="{46664338-92DD-5C0A-F1F9-ED3877F647FC}"/>
                </a:ext>
              </a:extLst>
            </p:cNvPr>
            <p:cNvSpPr/>
            <p:nvPr/>
          </p:nvSpPr>
          <p:spPr>
            <a:xfrm>
              <a:off x="1809038" y="4049084"/>
              <a:ext cx="101889" cy="238375"/>
            </a:xfrm>
            <a:custGeom>
              <a:avLst/>
              <a:gdLst/>
              <a:ahLst/>
              <a:cxnLst/>
              <a:rect l="l" t="t" r="r" b="b"/>
              <a:pathLst>
                <a:path w="2942" h="6883" extrusionOk="0">
                  <a:moveTo>
                    <a:pt x="715" y="6882"/>
                  </a:moveTo>
                  <a:cubicBezTo>
                    <a:pt x="513" y="6549"/>
                    <a:pt x="537" y="6239"/>
                    <a:pt x="513" y="5942"/>
                  </a:cubicBezTo>
                  <a:cubicBezTo>
                    <a:pt x="763" y="5644"/>
                    <a:pt x="1025" y="5370"/>
                    <a:pt x="1227" y="5060"/>
                  </a:cubicBezTo>
                  <a:cubicBezTo>
                    <a:pt x="1799" y="4168"/>
                    <a:pt x="1906" y="3263"/>
                    <a:pt x="1358" y="2298"/>
                  </a:cubicBezTo>
                  <a:cubicBezTo>
                    <a:pt x="1120" y="1882"/>
                    <a:pt x="846" y="1501"/>
                    <a:pt x="477" y="1227"/>
                  </a:cubicBezTo>
                  <a:cubicBezTo>
                    <a:pt x="191" y="1000"/>
                    <a:pt x="37" y="727"/>
                    <a:pt x="13" y="393"/>
                  </a:cubicBezTo>
                  <a:cubicBezTo>
                    <a:pt x="13" y="298"/>
                    <a:pt x="1" y="215"/>
                    <a:pt x="1" y="96"/>
                  </a:cubicBezTo>
                  <a:cubicBezTo>
                    <a:pt x="132" y="60"/>
                    <a:pt x="251" y="12"/>
                    <a:pt x="382" y="0"/>
                  </a:cubicBezTo>
                  <a:cubicBezTo>
                    <a:pt x="644" y="0"/>
                    <a:pt x="870" y="108"/>
                    <a:pt x="1072" y="250"/>
                  </a:cubicBezTo>
                  <a:cubicBezTo>
                    <a:pt x="1727" y="762"/>
                    <a:pt x="2275" y="1358"/>
                    <a:pt x="2608" y="2143"/>
                  </a:cubicBezTo>
                  <a:cubicBezTo>
                    <a:pt x="2918" y="2894"/>
                    <a:pt x="2942" y="3644"/>
                    <a:pt x="2799" y="4418"/>
                  </a:cubicBezTo>
                  <a:cubicBezTo>
                    <a:pt x="2680" y="5060"/>
                    <a:pt x="2287" y="5549"/>
                    <a:pt x="1858" y="6001"/>
                  </a:cubicBezTo>
                  <a:cubicBezTo>
                    <a:pt x="1525" y="6323"/>
                    <a:pt x="1227" y="6680"/>
                    <a:pt x="715" y="68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8;p15">
              <a:extLst>
                <a:ext uri="{FF2B5EF4-FFF2-40B4-BE49-F238E27FC236}">
                  <a16:creationId xmlns:a16="http://schemas.microsoft.com/office/drawing/2014/main" id="{6E687550-29D2-607C-23D4-4669C8627B16}"/>
                </a:ext>
              </a:extLst>
            </p:cNvPr>
            <p:cNvSpPr/>
            <p:nvPr/>
          </p:nvSpPr>
          <p:spPr>
            <a:xfrm>
              <a:off x="1790925" y="3878380"/>
              <a:ext cx="121664" cy="151760"/>
            </a:xfrm>
            <a:custGeom>
              <a:avLst/>
              <a:gdLst/>
              <a:ahLst/>
              <a:cxnLst/>
              <a:rect l="l" t="t" r="r" b="b"/>
              <a:pathLst>
                <a:path w="3513" h="4382" extrusionOk="0">
                  <a:moveTo>
                    <a:pt x="524" y="4334"/>
                  </a:moveTo>
                  <a:cubicBezTo>
                    <a:pt x="452" y="3548"/>
                    <a:pt x="405" y="2834"/>
                    <a:pt x="298" y="2131"/>
                  </a:cubicBezTo>
                  <a:cubicBezTo>
                    <a:pt x="214" y="1429"/>
                    <a:pt x="143" y="715"/>
                    <a:pt x="0" y="24"/>
                  </a:cubicBezTo>
                  <a:cubicBezTo>
                    <a:pt x="119" y="24"/>
                    <a:pt x="167" y="0"/>
                    <a:pt x="202" y="24"/>
                  </a:cubicBezTo>
                  <a:lnTo>
                    <a:pt x="1941" y="1131"/>
                  </a:lnTo>
                  <a:cubicBezTo>
                    <a:pt x="2107" y="1238"/>
                    <a:pt x="2262" y="1357"/>
                    <a:pt x="2441" y="1465"/>
                  </a:cubicBezTo>
                  <a:cubicBezTo>
                    <a:pt x="2703" y="1608"/>
                    <a:pt x="2953" y="1762"/>
                    <a:pt x="3191" y="1905"/>
                  </a:cubicBezTo>
                  <a:cubicBezTo>
                    <a:pt x="3477" y="2108"/>
                    <a:pt x="3512" y="2298"/>
                    <a:pt x="3274" y="2500"/>
                  </a:cubicBezTo>
                  <a:cubicBezTo>
                    <a:pt x="2881" y="2834"/>
                    <a:pt x="2548" y="3239"/>
                    <a:pt x="2179" y="3572"/>
                  </a:cubicBezTo>
                  <a:cubicBezTo>
                    <a:pt x="1834" y="3894"/>
                    <a:pt x="1405" y="4096"/>
                    <a:pt x="1000" y="4322"/>
                  </a:cubicBezTo>
                  <a:cubicBezTo>
                    <a:pt x="881" y="4382"/>
                    <a:pt x="691" y="4334"/>
                    <a:pt x="524" y="43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9;p15">
              <a:extLst>
                <a:ext uri="{FF2B5EF4-FFF2-40B4-BE49-F238E27FC236}">
                  <a16:creationId xmlns:a16="http://schemas.microsoft.com/office/drawing/2014/main" id="{E6D75200-1476-A930-A31F-FEF31C3F2499}"/>
                </a:ext>
              </a:extLst>
            </p:cNvPr>
            <p:cNvSpPr/>
            <p:nvPr/>
          </p:nvSpPr>
          <p:spPr>
            <a:xfrm>
              <a:off x="2285304" y="3510964"/>
              <a:ext cx="182721" cy="84988"/>
            </a:xfrm>
            <a:custGeom>
              <a:avLst/>
              <a:gdLst/>
              <a:ahLst/>
              <a:cxnLst/>
              <a:rect l="l" t="t" r="r" b="b"/>
              <a:pathLst>
                <a:path w="5276" h="2454" extrusionOk="0">
                  <a:moveTo>
                    <a:pt x="1" y="72"/>
                  </a:moveTo>
                  <a:cubicBezTo>
                    <a:pt x="1108" y="1"/>
                    <a:pt x="2120" y="1"/>
                    <a:pt x="3108" y="227"/>
                  </a:cubicBezTo>
                  <a:cubicBezTo>
                    <a:pt x="3465" y="298"/>
                    <a:pt x="3799" y="465"/>
                    <a:pt x="4049" y="691"/>
                  </a:cubicBezTo>
                  <a:cubicBezTo>
                    <a:pt x="4489" y="1084"/>
                    <a:pt x="4942" y="1501"/>
                    <a:pt x="5239" y="2037"/>
                  </a:cubicBezTo>
                  <a:cubicBezTo>
                    <a:pt x="5251" y="2072"/>
                    <a:pt x="5251" y="2132"/>
                    <a:pt x="5275" y="2203"/>
                  </a:cubicBezTo>
                  <a:cubicBezTo>
                    <a:pt x="5120" y="2203"/>
                    <a:pt x="4977" y="2239"/>
                    <a:pt x="4823" y="2203"/>
                  </a:cubicBezTo>
                  <a:cubicBezTo>
                    <a:pt x="4263" y="2084"/>
                    <a:pt x="3703" y="2180"/>
                    <a:pt x="3191" y="2358"/>
                  </a:cubicBezTo>
                  <a:cubicBezTo>
                    <a:pt x="2846" y="2453"/>
                    <a:pt x="2596" y="2442"/>
                    <a:pt x="2358" y="2156"/>
                  </a:cubicBezTo>
                  <a:cubicBezTo>
                    <a:pt x="2191" y="1977"/>
                    <a:pt x="1965" y="1858"/>
                    <a:pt x="1775" y="1715"/>
                  </a:cubicBezTo>
                  <a:cubicBezTo>
                    <a:pt x="1132" y="1239"/>
                    <a:pt x="608" y="667"/>
                    <a:pt x="1" y="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10;p15">
              <a:extLst>
                <a:ext uri="{FF2B5EF4-FFF2-40B4-BE49-F238E27FC236}">
                  <a16:creationId xmlns:a16="http://schemas.microsoft.com/office/drawing/2014/main" id="{85A3BE3D-6253-C5B6-00B0-B03984566EC1}"/>
                </a:ext>
              </a:extLst>
            </p:cNvPr>
            <p:cNvSpPr/>
            <p:nvPr/>
          </p:nvSpPr>
          <p:spPr>
            <a:xfrm>
              <a:off x="1733608" y="3495726"/>
              <a:ext cx="258982" cy="76295"/>
            </a:xfrm>
            <a:custGeom>
              <a:avLst/>
              <a:gdLst/>
              <a:ahLst/>
              <a:cxnLst/>
              <a:rect l="l" t="t" r="r" b="b"/>
              <a:pathLst>
                <a:path w="7478" h="2203" extrusionOk="0">
                  <a:moveTo>
                    <a:pt x="7287" y="36"/>
                  </a:moveTo>
                  <a:cubicBezTo>
                    <a:pt x="7346" y="215"/>
                    <a:pt x="7406" y="417"/>
                    <a:pt x="7477" y="631"/>
                  </a:cubicBezTo>
                  <a:cubicBezTo>
                    <a:pt x="7310" y="679"/>
                    <a:pt x="7168" y="726"/>
                    <a:pt x="7013" y="738"/>
                  </a:cubicBezTo>
                  <a:cubicBezTo>
                    <a:pt x="6596" y="798"/>
                    <a:pt x="6167" y="834"/>
                    <a:pt x="5751" y="905"/>
                  </a:cubicBezTo>
                  <a:cubicBezTo>
                    <a:pt x="5417" y="965"/>
                    <a:pt x="5108" y="1072"/>
                    <a:pt x="4786" y="1155"/>
                  </a:cubicBezTo>
                  <a:cubicBezTo>
                    <a:pt x="4143" y="1322"/>
                    <a:pt x="3512" y="1524"/>
                    <a:pt x="2846" y="1631"/>
                  </a:cubicBezTo>
                  <a:cubicBezTo>
                    <a:pt x="2238" y="1727"/>
                    <a:pt x="1643" y="1929"/>
                    <a:pt x="1048" y="2084"/>
                  </a:cubicBezTo>
                  <a:cubicBezTo>
                    <a:pt x="857" y="2120"/>
                    <a:pt x="655" y="2167"/>
                    <a:pt x="452" y="2179"/>
                  </a:cubicBezTo>
                  <a:cubicBezTo>
                    <a:pt x="238" y="2203"/>
                    <a:pt x="143" y="2096"/>
                    <a:pt x="83" y="1881"/>
                  </a:cubicBezTo>
                  <a:cubicBezTo>
                    <a:pt x="48" y="1798"/>
                    <a:pt x="36" y="1703"/>
                    <a:pt x="24" y="1619"/>
                  </a:cubicBezTo>
                  <a:cubicBezTo>
                    <a:pt x="0" y="1560"/>
                    <a:pt x="0" y="1488"/>
                    <a:pt x="0" y="1405"/>
                  </a:cubicBezTo>
                  <a:cubicBezTo>
                    <a:pt x="464" y="1203"/>
                    <a:pt x="953" y="1155"/>
                    <a:pt x="1417" y="1072"/>
                  </a:cubicBezTo>
                  <a:cubicBezTo>
                    <a:pt x="1988" y="953"/>
                    <a:pt x="2560" y="893"/>
                    <a:pt x="3119" y="750"/>
                  </a:cubicBezTo>
                  <a:cubicBezTo>
                    <a:pt x="3858" y="596"/>
                    <a:pt x="4584" y="441"/>
                    <a:pt x="5334" y="298"/>
                  </a:cubicBezTo>
                  <a:cubicBezTo>
                    <a:pt x="5894" y="179"/>
                    <a:pt x="6465" y="95"/>
                    <a:pt x="7025" y="0"/>
                  </a:cubicBezTo>
                  <a:cubicBezTo>
                    <a:pt x="7132" y="12"/>
                    <a:pt x="7191" y="36"/>
                    <a:pt x="7287" y="36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11;p15">
              <a:extLst>
                <a:ext uri="{FF2B5EF4-FFF2-40B4-BE49-F238E27FC236}">
                  <a16:creationId xmlns:a16="http://schemas.microsoft.com/office/drawing/2014/main" id="{A0C21766-C7DD-7035-794E-58D848EAF36A}"/>
                </a:ext>
              </a:extLst>
            </p:cNvPr>
            <p:cNvSpPr/>
            <p:nvPr/>
          </p:nvSpPr>
          <p:spPr>
            <a:xfrm>
              <a:off x="2434986" y="3896528"/>
              <a:ext cx="62719" cy="252783"/>
            </a:xfrm>
            <a:custGeom>
              <a:avLst/>
              <a:gdLst/>
              <a:ahLst/>
              <a:cxnLst/>
              <a:rect l="l" t="t" r="r" b="b"/>
              <a:pathLst>
                <a:path w="1811" h="7299" extrusionOk="0">
                  <a:moveTo>
                    <a:pt x="1513" y="7180"/>
                  </a:moveTo>
                  <a:cubicBezTo>
                    <a:pt x="1263" y="7299"/>
                    <a:pt x="1036" y="7132"/>
                    <a:pt x="810" y="7060"/>
                  </a:cubicBezTo>
                  <a:cubicBezTo>
                    <a:pt x="679" y="7013"/>
                    <a:pt x="632" y="6739"/>
                    <a:pt x="751" y="6668"/>
                  </a:cubicBezTo>
                  <a:cubicBezTo>
                    <a:pt x="1286" y="6346"/>
                    <a:pt x="1334" y="5810"/>
                    <a:pt x="1334" y="5275"/>
                  </a:cubicBezTo>
                  <a:cubicBezTo>
                    <a:pt x="1334" y="5072"/>
                    <a:pt x="1322" y="4870"/>
                    <a:pt x="1370" y="4679"/>
                  </a:cubicBezTo>
                  <a:cubicBezTo>
                    <a:pt x="1465" y="4084"/>
                    <a:pt x="1406" y="3465"/>
                    <a:pt x="1429" y="2869"/>
                  </a:cubicBezTo>
                  <a:cubicBezTo>
                    <a:pt x="1441" y="2417"/>
                    <a:pt x="1394" y="1941"/>
                    <a:pt x="1370" y="1476"/>
                  </a:cubicBezTo>
                  <a:cubicBezTo>
                    <a:pt x="1346" y="1226"/>
                    <a:pt x="1227" y="1072"/>
                    <a:pt x="977" y="988"/>
                  </a:cubicBezTo>
                  <a:cubicBezTo>
                    <a:pt x="715" y="893"/>
                    <a:pt x="429" y="786"/>
                    <a:pt x="143" y="691"/>
                  </a:cubicBezTo>
                  <a:cubicBezTo>
                    <a:pt x="24" y="476"/>
                    <a:pt x="1" y="250"/>
                    <a:pt x="84" y="0"/>
                  </a:cubicBezTo>
                  <a:cubicBezTo>
                    <a:pt x="453" y="131"/>
                    <a:pt x="798" y="238"/>
                    <a:pt x="1132" y="369"/>
                  </a:cubicBezTo>
                  <a:cubicBezTo>
                    <a:pt x="1620" y="572"/>
                    <a:pt x="1810" y="833"/>
                    <a:pt x="1727" y="1357"/>
                  </a:cubicBezTo>
                  <a:cubicBezTo>
                    <a:pt x="1608" y="1976"/>
                    <a:pt x="1787" y="2608"/>
                    <a:pt x="1632" y="3215"/>
                  </a:cubicBezTo>
                  <a:cubicBezTo>
                    <a:pt x="1751" y="3631"/>
                    <a:pt x="1679" y="4048"/>
                    <a:pt x="1703" y="4465"/>
                  </a:cubicBezTo>
                  <a:cubicBezTo>
                    <a:pt x="1763" y="5346"/>
                    <a:pt x="1727" y="6203"/>
                    <a:pt x="1572" y="7060"/>
                  </a:cubicBezTo>
                  <a:cubicBezTo>
                    <a:pt x="1560" y="7096"/>
                    <a:pt x="1525" y="7132"/>
                    <a:pt x="1513" y="7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12;p15">
              <a:extLst>
                <a:ext uri="{FF2B5EF4-FFF2-40B4-BE49-F238E27FC236}">
                  <a16:creationId xmlns:a16="http://schemas.microsoft.com/office/drawing/2014/main" id="{2990F8B9-7B61-90AD-779B-D5C60758FE72}"/>
                </a:ext>
              </a:extLst>
            </p:cNvPr>
            <p:cNvSpPr/>
            <p:nvPr/>
          </p:nvSpPr>
          <p:spPr>
            <a:xfrm>
              <a:off x="1566195" y="3560454"/>
              <a:ext cx="98149" cy="49940"/>
            </a:xfrm>
            <a:custGeom>
              <a:avLst/>
              <a:gdLst/>
              <a:ahLst/>
              <a:cxnLst/>
              <a:rect l="l" t="t" r="r" b="b"/>
              <a:pathLst>
                <a:path w="2834" h="1442" extrusionOk="0">
                  <a:moveTo>
                    <a:pt x="2500" y="0"/>
                  </a:moveTo>
                  <a:cubicBezTo>
                    <a:pt x="2667" y="370"/>
                    <a:pt x="2834" y="691"/>
                    <a:pt x="2739" y="1084"/>
                  </a:cubicBezTo>
                  <a:cubicBezTo>
                    <a:pt x="2381" y="1203"/>
                    <a:pt x="2024" y="1310"/>
                    <a:pt x="1631" y="1441"/>
                  </a:cubicBezTo>
                  <a:cubicBezTo>
                    <a:pt x="1298" y="1251"/>
                    <a:pt x="929" y="1072"/>
                    <a:pt x="512" y="989"/>
                  </a:cubicBezTo>
                  <a:cubicBezTo>
                    <a:pt x="357" y="941"/>
                    <a:pt x="226" y="822"/>
                    <a:pt x="0" y="667"/>
                  </a:cubicBezTo>
                  <a:cubicBezTo>
                    <a:pt x="881" y="429"/>
                    <a:pt x="1667" y="227"/>
                    <a:pt x="2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13;p15">
              <a:extLst>
                <a:ext uri="{FF2B5EF4-FFF2-40B4-BE49-F238E27FC236}">
                  <a16:creationId xmlns:a16="http://schemas.microsoft.com/office/drawing/2014/main" id="{EF9C01A6-E395-3119-8CA5-3B4A5B15A5D0}"/>
                </a:ext>
              </a:extLst>
            </p:cNvPr>
            <p:cNvSpPr/>
            <p:nvPr/>
          </p:nvSpPr>
          <p:spPr>
            <a:xfrm>
              <a:off x="2439523" y="3941861"/>
              <a:ext cx="27256" cy="157128"/>
            </a:xfrm>
            <a:custGeom>
              <a:avLst/>
              <a:gdLst/>
              <a:ahLst/>
              <a:cxnLst/>
              <a:rect l="l" t="t" r="r" b="b"/>
              <a:pathLst>
                <a:path w="787" h="4537" extrusionOk="0">
                  <a:moveTo>
                    <a:pt x="60" y="1"/>
                  </a:moveTo>
                  <a:cubicBezTo>
                    <a:pt x="322" y="96"/>
                    <a:pt x="548" y="179"/>
                    <a:pt x="786" y="275"/>
                  </a:cubicBezTo>
                  <a:cubicBezTo>
                    <a:pt x="667" y="882"/>
                    <a:pt x="620" y="1465"/>
                    <a:pt x="763" y="2025"/>
                  </a:cubicBezTo>
                  <a:cubicBezTo>
                    <a:pt x="774" y="2084"/>
                    <a:pt x="774" y="2156"/>
                    <a:pt x="763" y="2215"/>
                  </a:cubicBezTo>
                  <a:cubicBezTo>
                    <a:pt x="608" y="2739"/>
                    <a:pt x="679" y="3287"/>
                    <a:pt x="667" y="3823"/>
                  </a:cubicBezTo>
                  <a:cubicBezTo>
                    <a:pt x="667" y="3977"/>
                    <a:pt x="655" y="4132"/>
                    <a:pt x="632" y="4287"/>
                  </a:cubicBezTo>
                  <a:cubicBezTo>
                    <a:pt x="620" y="4358"/>
                    <a:pt x="596" y="4454"/>
                    <a:pt x="584" y="4513"/>
                  </a:cubicBezTo>
                  <a:cubicBezTo>
                    <a:pt x="524" y="4525"/>
                    <a:pt x="489" y="4537"/>
                    <a:pt x="477" y="4525"/>
                  </a:cubicBezTo>
                  <a:cubicBezTo>
                    <a:pt x="453" y="4525"/>
                    <a:pt x="453" y="4477"/>
                    <a:pt x="441" y="4466"/>
                  </a:cubicBezTo>
                  <a:cubicBezTo>
                    <a:pt x="298" y="3049"/>
                    <a:pt x="143" y="1620"/>
                    <a:pt x="1" y="203"/>
                  </a:cubicBezTo>
                  <a:cubicBezTo>
                    <a:pt x="1" y="179"/>
                    <a:pt x="24" y="132"/>
                    <a:pt x="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14;p15">
              <a:extLst>
                <a:ext uri="{FF2B5EF4-FFF2-40B4-BE49-F238E27FC236}">
                  <a16:creationId xmlns:a16="http://schemas.microsoft.com/office/drawing/2014/main" id="{B89F2F53-8163-3579-193A-5DEB9383D9C6}"/>
                </a:ext>
              </a:extLst>
            </p:cNvPr>
            <p:cNvSpPr/>
            <p:nvPr/>
          </p:nvSpPr>
          <p:spPr>
            <a:xfrm>
              <a:off x="1646161" y="3615312"/>
              <a:ext cx="91984" cy="60226"/>
            </a:xfrm>
            <a:custGeom>
              <a:avLst/>
              <a:gdLst/>
              <a:ahLst/>
              <a:cxnLst/>
              <a:rect l="l" t="t" r="r" b="b"/>
              <a:pathLst>
                <a:path w="2656" h="1739" extrusionOk="0">
                  <a:moveTo>
                    <a:pt x="2656" y="1310"/>
                  </a:moveTo>
                  <a:cubicBezTo>
                    <a:pt x="2549" y="1560"/>
                    <a:pt x="2358" y="1667"/>
                    <a:pt x="2085" y="1738"/>
                  </a:cubicBezTo>
                  <a:cubicBezTo>
                    <a:pt x="1906" y="1619"/>
                    <a:pt x="1715" y="1488"/>
                    <a:pt x="1525" y="1334"/>
                  </a:cubicBezTo>
                  <a:cubicBezTo>
                    <a:pt x="1132" y="1036"/>
                    <a:pt x="763" y="726"/>
                    <a:pt x="251" y="619"/>
                  </a:cubicBezTo>
                  <a:cubicBezTo>
                    <a:pt x="13" y="572"/>
                    <a:pt x="1" y="310"/>
                    <a:pt x="180" y="155"/>
                  </a:cubicBezTo>
                  <a:cubicBezTo>
                    <a:pt x="310" y="60"/>
                    <a:pt x="453" y="0"/>
                    <a:pt x="608" y="60"/>
                  </a:cubicBezTo>
                  <a:cubicBezTo>
                    <a:pt x="811" y="107"/>
                    <a:pt x="989" y="191"/>
                    <a:pt x="1168" y="262"/>
                  </a:cubicBezTo>
                  <a:cubicBezTo>
                    <a:pt x="1239" y="298"/>
                    <a:pt x="1323" y="369"/>
                    <a:pt x="1406" y="369"/>
                  </a:cubicBezTo>
                  <a:cubicBezTo>
                    <a:pt x="1537" y="369"/>
                    <a:pt x="1680" y="333"/>
                    <a:pt x="1775" y="441"/>
                  </a:cubicBezTo>
                  <a:cubicBezTo>
                    <a:pt x="2061" y="750"/>
                    <a:pt x="2501" y="857"/>
                    <a:pt x="2656" y="1310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15;p15">
              <a:extLst>
                <a:ext uri="{FF2B5EF4-FFF2-40B4-BE49-F238E27FC236}">
                  <a16:creationId xmlns:a16="http://schemas.microsoft.com/office/drawing/2014/main" id="{BAA3F64D-E0E0-836F-E355-0C41C7900558}"/>
                </a:ext>
              </a:extLst>
            </p:cNvPr>
            <p:cNvSpPr/>
            <p:nvPr/>
          </p:nvSpPr>
          <p:spPr>
            <a:xfrm>
              <a:off x="1813159" y="4107232"/>
              <a:ext cx="36329" cy="109716"/>
            </a:xfrm>
            <a:custGeom>
              <a:avLst/>
              <a:gdLst/>
              <a:ahLst/>
              <a:cxnLst/>
              <a:rect l="l" t="t" r="r" b="b"/>
              <a:pathLst>
                <a:path w="1049" h="3168" extrusionOk="0">
                  <a:moveTo>
                    <a:pt x="72" y="0"/>
                  </a:moveTo>
                  <a:cubicBezTo>
                    <a:pt x="644" y="322"/>
                    <a:pt x="763" y="857"/>
                    <a:pt x="953" y="1334"/>
                  </a:cubicBezTo>
                  <a:cubicBezTo>
                    <a:pt x="882" y="1965"/>
                    <a:pt x="1049" y="2667"/>
                    <a:pt x="477" y="3167"/>
                  </a:cubicBezTo>
                  <a:cubicBezTo>
                    <a:pt x="299" y="3155"/>
                    <a:pt x="299" y="3024"/>
                    <a:pt x="263" y="2917"/>
                  </a:cubicBezTo>
                  <a:cubicBezTo>
                    <a:pt x="227" y="2727"/>
                    <a:pt x="168" y="2536"/>
                    <a:pt x="168" y="2334"/>
                  </a:cubicBezTo>
                  <a:cubicBezTo>
                    <a:pt x="191" y="1631"/>
                    <a:pt x="60" y="941"/>
                    <a:pt x="1" y="226"/>
                  </a:cubicBezTo>
                  <a:cubicBezTo>
                    <a:pt x="13" y="179"/>
                    <a:pt x="49" y="143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16;p15">
              <a:extLst>
                <a:ext uri="{FF2B5EF4-FFF2-40B4-BE49-F238E27FC236}">
                  <a16:creationId xmlns:a16="http://schemas.microsoft.com/office/drawing/2014/main" id="{5314E252-1E70-3A82-7B0C-5C7322F0A1B1}"/>
                </a:ext>
              </a:extLst>
            </p:cNvPr>
            <p:cNvSpPr/>
            <p:nvPr/>
          </p:nvSpPr>
          <p:spPr>
            <a:xfrm>
              <a:off x="1110535" y="3343550"/>
              <a:ext cx="1483241" cy="1231289"/>
            </a:xfrm>
            <a:custGeom>
              <a:avLst/>
              <a:gdLst/>
              <a:ahLst/>
              <a:cxnLst/>
              <a:rect l="l" t="t" r="r" b="b"/>
              <a:pathLst>
                <a:path w="42828" h="35553" extrusionOk="0">
                  <a:moveTo>
                    <a:pt x="27409" y="2525"/>
                  </a:moveTo>
                  <a:cubicBezTo>
                    <a:pt x="28326" y="2549"/>
                    <a:pt x="29195" y="2561"/>
                    <a:pt x="30064" y="2573"/>
                  </a:cubicBezTo>
                  <a:cubicBezTo>
                    <a:pt x="30516" y="2584"/>
                    <a:pt x="30957" y="2573"/>
                    <a:pt x="31362" y="2811"/>
                  </a:cubicBezTo>
                  <a:cubicBezTo>
                    <a:pt x="31457" y="2858"/>
                    <a:pt x="31576" y="2858"/>
                    <a:pt x="31671" y="2858"/>
                  </a:cubicBezTo>
                  <a:cubicBezTo>
                    <a:pt x="31898" y="2846"/>
                    <a:pt x="32124" y="2823"/>
                    <a:pt x="32350" y="2799"/>
                  </a:cubicBezTo>
                  <a:cubicBezTo>
                    <a:pt x="32910" y="2739"/>
                    <a:pt x="33445" y="2799"/>
                    <a:pt x="34017" y="2858"/>
                  </a:cubicBezTo>
                  <a:cubicBezTo>
                    <a:pt x="34696" y="2942"/>
                    <a:pt x="35291" y="3215"/>
                    <a:pt x="35934" y="3418"/>
                  </a:cubicBezTo>
                  <a:cubicBezTo>
                    <a:pt x="36362" y="3549"/>
                    <a:pt x="36720" y="3847"/>
                    <a:pt x="37124" y="4013"/>
                  </a:cubicBezTo>
                  <a:cubicBezTo>
                    <a:pt x="37624" y="4228"/>
                    <a:pt x="37970" y="4656"/>
                    <a:pt x="38422" y="4942"/>
                  </a:cubicBezTo>
                  <a:cubicBezTo>
                    <a:pt x="38851" y="5228"/>
                    <a:pt x="39160" y="5644"/>
                    <a:pt x="39494" y="6025"/>
                  </a:cubicBezTo>
                  <a:cubicBezTo>
                    <a:pt x="39827" y="6442"/>
                    <a:pt x="40160" y="6859"/>
                    <a:pt x="40446" y="7323"/>
                  </a:cubicBezTo>
                  <a:cubicBezTo>
                    <a:pt x="40649" y="7657"/>
                    <a:pt x="40994" y="7907"/>
                    <a:pt x="41161" y="8276"/>
                  </a:cubicBezTo>
                  <a:cubicBezTo>
                    <a:pt x="41220" y="8395"/>
                    <a:pt x="41256" y="8514"/>
                    <a:pt x="41292" y="8645"/>
                  </a:cubicBezTo>
                  <a:cubicBezTo>
                    <a:pt x="41411" y="9204"/>
                    <a:pt x="41530" y="9776"/>
                    <a:pt x="41637" y="10359"/>
                  </a:cubicBezTo>
                  <a:cubicBezTo>
                    <a:pt x="41708" y="10716"/>
                    <a:pt x="41768" y="11062"/>
                    <a:pt x="41815" y="11419"/>
                  </a:cubicBezTo>
                  <a:cubicBezTo>
                    <a:pt x="41899" y="11919"/>
                    <a:pt x="41970" y="12419"/>
                    <a:pt x="42065" y="12931"/>
                  </a:cubicBezTo>
                  <a:cubicBezTo>
                    <a:pt x="42089" y="13086"/>
                    <a:pt x="42125" y="13241"/>
                    <a:pt x="42137" y="13395"/>
                  </a:cubicBezTo>
                  <a:cubicBezTo>
                    <a:pt x="42292" y="14812"/>
                    <a:pt x="42446" y="16217"/>
                    <a:pt x="42601" y="17646"/>
                  </a:cubicBezTo>
                  <a:cubicBezTo>
                    <a:pt x="42673" y="18408"/>
                    <a:pt x="42744" y="19170"/>
                    <a:pt x="42720" y="19932"/>
                  </a:cubicBezTo>
                  <a:cubicBezTo>
                    <a:pt x="42685" y="20658"/>
                    <a:pt x="42780" y="21384"/>
                    <a:pt x="42685" y="22134"/>
                  </a:cubicBezTo>
                  <a:cubicBezTo>
                    <a:pt x="42625" y="22694"/>
                    <a:pt x="42673" y="23289"/>
                    <a:pt x="42732" y="23873"/>
                  </a:cubicBezTo>
                  <a:cubicBezTo>
                    <a:pt x="42827" y="24790"/>
                    <a:pt x="42768" y="25706"/>
                    <a:pt x="42768" y="26611"/>
                  </a:cubicBezTo>
                  <a:lnTo>
                    <a:pt x="42768" y="27861"/>
                  </a:lnTo>
                  <a:cubicBezTo>
                    <a:pt x="42554" y="27992"/>
                    <a:pt x="42387" y="28230"/>
                    <a:pt x="42185" y="28409"/>
                  </a:cubicBezTo>
                  <a:cubicBezTo>
                    <a:pt x="41839" y="28707"/>
                    <a:pt x="41434" y="28981"/>
                    <a:pt x="41018" y="29159"/>
                  </a:cubicBezTo>
                  <a:cubicBezTo>
                    <a:pt x="40530" y="29362"/>
                    <a:pt x="40065" y="29659"/>
                    <a:pt x="39518" y="29695"/>
                  </a:cubicBezTo>
                  <a:cubicBezTo>
                    <a:pt x="39398" y="29695"/>
                    <a:pt x="39279" y="29790"/>
                    <a:pt x="39160" y="29850"/>
                  </a:cubicBezTo>
                  <a:cubicBezTo>
                    <a:pt x="38482" y="30207"/>
                    <a:pt x="37779" y="30469"/>
                    <a:pt x="37017" y="30564"/>
                  </a:cubicBezTo>
                  <a:cubicBezTo>
                    <a:pt x="36934" y="30588"/>
                    <a:pt x="36827" y="30564"/>
                    <a:pt x="36755" y="30612"/>
                  </a:cubicBezTo>
                  <a:cubicBezTo>
                    <a:pt x="36339" y="30874"/>
                    <a:pt x="35839" y="30838"/>
                    <a:pt x="35386" y="30862"/>
                  </a:cubicBezTo>
                  <a:cubicBezTo>
                    <a:pt x="35327" y="30862"/>
                    <a:pt x="35231" y="30897"/>
                    <a:pt x="35184" y="30862"/>
                  </a:cubicBezTo>
                  <a:cubicBezTo>
                    <a:pt x="34588" y="30612"/>
                    <a:pt x="34017" y="30838"/>
                    <a:pt x="33445" y="30981"/>
                  </a:cubicBezTo>
                  <a:cubicBezTo>
                    <a:pt x="32493" y="31207"/>
                    <a:pt x="31540" y="31457"/>
                    <a:pt x="30600" y="31755"/>
                  </a:cubicBezTo>
                  <a:cubicBezTo>
                    <a:pt x="29945" y="31969"/>
                    <a:pt x="29266" y="32076"/>
                    <a:pt x="28623" y="32374"/>
                  </a:cubicBezTo>
                  <a:cubicBezTo>
                    <a:pt x="28266" y="32529"/>
                    <a:pt x="27849" y="32576"/>
                    <a:pt x="27468" y="32636"/>
                  </a:cubicBezTo>
                  <a:cubicBezTo>
                    <a:pt x="26695" y="32731"/>
                    <a:pt x="25933" y="32922"/>
                    <a:pt x="25159" y="33064"/>
                  </a:cubicBezTo>
                  <a:cubicBezTo>
                    <a:pt x="24230" y="33243"/>
                    <a:pt x="23313" y="33386"/>
                    <a:pt x="22384" y="33529"/>
                  </a:cubicBezTo>
                  <a:cubicBezTo>
                    <a:pt x="21944" y="33600"/>
                    <a:pt x="21515" y="33695"/>
                    <a:pt x="21063" y="33767"/>
                  </a:cubicBezTo>
                  <a:cubicBezTo>
                    <a:pt x="20825" y="34255"/>
                    <a:pt x="20420" y="34517"/>
                    <a:pt x="19884" y="34517"/>
                  </a:cubicBezTo>
                  <a:cubicBezTo>
                    <a:pt x="18872" y="34529"/>
                    <a:pt x="17896" y="34815"/>
                    <a:pt x="16896" y="34910"/>
                  </a:cubicBezTo>
                  <a:cubicBezTo>
                    <a:pt x="16812" y="34934"/>
                    <a:pt x="16705" y="34969"/>
                    <a:pt x="16646" y="34946"/>
                  </a:cubicBezTo>
                  <a:cubicBezTo>
                    <a:pt x="16336" y="34755"/>
                    <a:pt x="16050" y="34910"/>
                    <a:pt x="15753" y="34993"/>
                  </a:cubicBezTo>
                  <a:cubicBezTo>
                    <a:pt x="14788" y="35243"/>
                    <a:pt x="13788" y="35386"/>
                    <a:pt x="12776" y="35291"/>
                  </a:cubicBezTo>
                  <a:cubicBezTo>
                    <a:pt x="12562" y="35267"/>
                    <a:pt x="12371" y="35243"/>
                    <a:pt x="12193" y="35350"/>
                  </a:cubicBezTo>
                  <a:cubicBezTo>
                    <a:pt x="11824" y="35553"/>
                    <a:pt x="11455" y="35481"/>
                    <a:pt x="11097" y="35327"/>
                  </a:cubicBezTo>
                  <a:cubicBezTo>
                    <a:pt x="10859" y="35243"/>
                    <a:pt x="10657" y="35172"/>
                    <a:pt x="10395" y="35255"/>
                  </a:cubicBezTo>
                  <a:cubicBezTo>
                    <a:pt x="10038" y="35362"/>
                    <a:pt x="9692" y="35148"/>
                    <a:pt x="9347" y="35065"/>
                  </a:cubicBezTo>
                  <a:cubicBezTo>
                    <a:pt x="9109" y="35005"/>
                    <a:pt x="8895" y="34934"/>
                    <a:pt x="8657" y="34838"/>
                  </a:cubicBezTo>
                  <a:cubicBezTo>
                    <a:pt x="8240" y="34696"/>
                    <a:pt x="7799" y="34553"/>
                    <a:pt x="7406" y="34362"/>
                  </a:cubicBezTo>
                  <a:cubicBezTo>
                    <a:pt x="7085" y="34219"/>
                    <a:pt x="6775" y="34136"/>
                    <a:pt x="6454" y="34065"/>
                  </a:cubicBezTo>
                  <a:cubicBezTo>
                    <a:pt x="6037" y="33981"/>
                    <a:pt x="5632" y="33945"/>
                    <a:pt x="5323" y="33576"/>
                  </a:cubicBezTo>
                  <a:cubicBezTo>
                    <a:pt x="5180" y="33410"/>
                    <a:pt x="4870" y="33386"/>
                    <a:pt x="4644" y="33291"/>
                  </a:cubicBezTo>
                  <a:cubicBezTo>
                    <a:pt x="4394" y="33183"/>
                    <a:pt x="4144" y="33112"/>
                    <a:pt x="3906" y="32993"/>
                  </a:cubicBezTo>
                  <a:cubicBezTo>
                    <a:pt x="3203" y="32648"/>
                    <a:pt x="2822" y="32040"/>
                    <a:pt x="2537" y="31338"/>
                  </a:cubicBezTo>
                  <a:cubicBezTo>
                    <a:pt x="2406" y="31005"/>
                    <a:pt x="2311" y="30671"/>
                    <a:pt x="2287" y="30314"/>
                  </a:cubicBezTo>
                  <a:cubicBezTo>
                    <a:pt x="2239" y="29778"/>
                    <a:pt x="2025" y="29278"/>
                    <a:pt x="2072" y="28742"/>
                  </a:cubicBezTo>
                  <a:cubicBezTo>
                    <a:pt x="2072" y="28683"/>
                    <a:pt x="2072" y="28600"/>
                    <a:pt x="2049" y="28540"/>
                  </a:cubicBezTo>
                  <a:cubicBezTo>
                    <a:pt x="1751" y="27814"/>
                    <a:pt x="1727" y="27028"/>
                    <a:pt x="1584" y="26254"/>
                  </a:cubicBezTo>
                  <a:cubicBezTo>
                    <a:pt x="1513" y="25825"/>
                    <a:pt x="1477" y="25361"/>
                    <a:pt x="1429" y="24932"/>
                  </a:cubicBezTo>
                  <a:cubicBezTo>
                    <a:pt x="1370" y="24254"/>
                    <a:pt x="1346" y="23587"/>
                    <a:pt x="1168" y="22932"/>
                  </a:cubicBezTo>
                  <a:cubicBezTo>
                    <a:pt x="1239" y="22456"/>
                    <a:pt x="1048" y="22015"/>
                    <a:pt x="989" y="21551"/>
                  </a:cubicBezTo>
                  <a:cubicBezTo>
                    <a:pt x="894" y="20956"/>
                    <a:pt x="834" y="20360"/>
                    <a:pt x="763" y="19765"/>
                  </a:cubicBezTo>
                  <a:cubicBezTo>
                    <a:pt x="751" y="19634"/>
                    <a:pt x="739" y="19491"/>
                    <a:pt x="691" y="19360"/>
                  </a:cubicBezTo>
                  <a:cubicBezTo>
                    <a:pt x="465" y="18694"/>
                    <a:pt x="453" y="18003"/>
                    <a:pt x="441" y="17312"/>
                  </a:cubicBezTo>
                  <a:cubicBezTo>
                    <a:pt x="441" y="17158"/>
                    <a:pt x="441" y="16991"/>
                    <a:pt x="406" y="16848"/>
                  </a:cubicBezTo>
                  <a:cubicBezTo>
                    <a:pt x="227" y="16158"/>
                    <a:pt x="227" y="15479"/>
                    <a:pt x="191" y="14776"/>
                  </a:cubicBezTo>
                  <a:cubicBezTo>
                    <a:pt x="179" y="14455"/>
                    <a:pt x="144" y="14110"/>
                    <a:pt x="96" y="13776"/>
                  </a:cubicBezTo>
                  <a:cubicBezTo>
                    <a:pt x="1" y="13169"/>
                    <a:pt x="48" y="12574"/>
                    <a:pt x="96" y="11978"/>
                  </a:cubicBezTo>
                  <a:cubicBezTo>
                    <a:pt x="108" y="11740"/>
                    <a:pt x="132" y="11490"/>
                    <a:pt x="108" y="11252"/>
                  </a:cubicBezTo>
                  <a:cubicBezTo>
                    <a:pt x="60" y="10943"/>
                    <a:pt x="191" y="10716"/>
                    <a:pt x="406" y="10550"/>
                  </a:cubicBezTo>
                  <a:cubicBezTo>
                    <a:pt x="632" y="10359"/>
                    <a:pt x="882" y="10204"/>
                    <a:pt x="1120" y="10062"/>
                  </a:cubicBezTo>
                  <a:cubicBezTo>
                    <a:pt x="1251" y="9966"/>
                    <a:pt x="1406" y="9943"/>
                    <a:pt x="1537" y="9847"/>
                  </a:cubicBezTo>
                  <a:cubicBezTo>
                    <a:pt x="2322" y="9359"/>
                    <a:pt x="3192" y="9073"/>
                    <a:pt x="4085" y="8835"/>
                  </a:cubicBezTo>
                  <a:cubicBezTo>
                    <a:pt x="4656" y="8692"/>
                    <a:pt x="5228" y="8454"/>
                    <a:pt x="5787" y="8288"/>
                  </a:cubicBezTo>
                  <a:cubicBezTo>
                    <a:pt x="6478" y="8085"/>
                    <a:pt x="7097" y="7728"/>
                    <a:pt x="7716" y="7383"/>
                  </a:cubicBezTo>
                  <a:cubicBezTo>
                    <a:pt x="8371" y="7014"/>
                    <a:pt x="9049" y="6799"/>
                    <a:pt x="9764" y="6633"/>
                  </a:cubicBezTo>
                  <a:cubicBezTo>
                    <a:pt x="10133" y="6549"/>
                    <a:pt x="10490" y="6442"/>
                    <a:pt x="10871" y="6335"/>
                  </a:cubicBezTo>
                  <a:cubicBezTo>
                    <a:pt x="11193" y="6252"/>
                    <a:pt x="11526" y="6252"/>
                    <a:pt x="11859" y="6311"/>
                  </a:cubicBezTo>
                  <a:cubicBezTo>
                    <a:pt x="12145" y="6371"/>
                    <a:pt x="12443" y="6323"/>
                    <a:pt x="12728" y="6323"/>
                  </a:cubicBezTo>
                  <a:cubicBezTo>
                    <a:pt x="13336" y="6299"/>
                    <a:pt x="13919" y="6133"/>
                    <a:pt x="14503" y="5978"/>
                  </a:cubicBezTo>
                  <a:cubicBezTo>
                    <a:pt x="14836" y="5894"/>
                    <a:pt x="15181" y="5775"/>
                    <a:pt x="15538" y="5656"/>
                  </a:cubicBezTo>
                  <a:cubicBezTo>
                    <a:pt x="15491" y="5204"/>
                    <a:pt x="15467" y="4787"/>
                    <a:pt x="15431" y="4370"/>
                  </a:cubicBezTo>
                  <a:cubicBezTo>
                    <a:pt x="15419" y="4239"/>
                    <a:pt x="15419" y="4108"/>
                    <a:pt x="15419" y="3977"/>
                  </a:cubicBezTo>
                  <a:cubicBezTo>
                    <a:pt x="15419" y="2989"/>
                    <a:pt x="15955" y="2370"/>
                    <a:pt x="16800" y="1953"/>
                  </a:cubicBezTo>
                  <a:cubicBezTo>
                    <a:pt x="17384" y="1668"/>
                    <a:pt x="18015" y="1489"/>
                    <a:pt x="18610" y="1239"/>
                  </a:cubicBezTo>
                  <a:cubicBezTo>
                    <a:pt x="18670" y="1203"/>
                    <a:pt x="18729" y="1180"/>
                    <a:pt x="18801" y="1180"/>
                  </a:cubicBezTo>
                  <a:cubicBezTo>
                    <a:pt x="19694" y="1037"/>
                    <a:pt x="20515" y="668"/>
                    <a:pt x="21361" y="441"/>
                  </a:cubicBezTo>
                  <a:cubicBezTo>
                    <a:pt x="21801" y="322"/>
                    <a:pt x="22265" y="203"/>
                    <a:pt x="22742" y="191"/>
                  </a:cubicBezTo>
                  <a:cubicBezTo>
                    <a:pt x="23158" y="179"/>
                    <a:pt x="23587" y="120"/>
                    <a:pt x="24004" y="72"/>
                  </a:cubicBezTo>
                  <a:cubicBezTo>
                    <a:pt x="24694" y="1"/>
                    <a:pt x="25278" y="167"/>
                    <a:pt x="25790" y="620"/>
                  </a:cubicBezTo>
                  <a:cubicBezTo>
                    <a:pt x="26421" y="1191"/>
                    <a:pt x="26968" y="1787"/>
                    <a:pt x="27409" y="2525"/>
                  </a:cubicBezTo>
                  <a:close/>
                  <a:moveTo>
                    <a:pt x="29338" y="20622"/>
                  </a:moveTo>
                  <a:cubicBezTo>
                    <a:pt x="29397" y="20372"/>
                    <a:pt x="29469" y="20206"/>
                    <a:pt x="29469" y="20027"/>
                  </a:cubicBezTo>
                  <a:cubicBezTo>
                    <a:pt x="29469" y="19813"/>
                    <a:pt x="29409" y="19598"/>
                    <a:pt x="29397" y="19372"/>
                  </a:cubicBezTo>
                  <a:cubicBezTo>
                    <a:pt x="29314" y="18063"/>
                    <a:pt x="29338" y="16741"/>
                    <a:pt x="29397" y="15431"/>
                  </a:cubicBezTo>
                  <a:cubicBezTo>
                    <a:pt x="29409" y="15205"/>
                    <a:pt x="29445" y="14991"/>
                    <a:pt x="29504" y="14776"/>
                  </a:cubicBezTo>
                  <a:cubicBezTo>
                    <a:pt x="29576" y="14467"/>
                    <a:pt x="29743" y="14360"/>
                    <a:pt x="30088" y="14348"/>
                  </a:cubicBezTo>
                  <a:cubicBezTo>
                    <a:pt x="30183" y="14348"/>
                    <a:pt x="30326" y="14360"/>
                    <a:pt x="30409" y="14336"/>
                  </a:cubicBezTo>
                  <a:cubicBezTo>
                    <a:pt x="30993" y="14133"/>
                    <a:pt x="31552" y="14241"/>
                    <a:pt x="32124" y="14312"/>
                  </a:cubicBezTo>
                  <a:cubicBezTo>
                    <a:pt x="32421" y="14348"/>
                    <a:pt x="32719" y="14514"/>
                    <a:pt x="33029" y="14395"/>
                  </a:cubicBezTo>
                  <a:cubicBezTo>
                    <a:pt x="32981" y="12943"/>
                    <a:pt x="32743" y="11276"/>
                    <a:pt x="32433" y="10073"/>
                  </a:cubicBezTo>
                  <a:cubicBezTo>
                    <a:pt x="32314" y="9597"/>
                    <a:pt x="32088" y="9169"/>
                    <a:pt x="31850" y="8740"/>
                  </a:cubicBezTo>
                  <a:cubicBezTo>
                    <a:pt x="31731" y="8716"/>
                    <a:pt x="31612" y="8704"/>
                    <a:pt x="31517" y="8716"/>
                  </a:cubicBezTo>
                  <a:cubicBezTo>
                    <a:pt x="31112" y="8752"/>
                    <a:pt x="30707" y="8811"/>
                    <a:pt x="30302" y="8835"/>
                  </a:cubicBezTo>
                  <a:cubicBezTo>
                    <a:pt x="29314" y="8919"/>
                    <a:pt x="28326" y="9157"/>
                    <a:pt x="27349" y="9335"/>
                  </a:cubicBezTo>
                  <a:cubicBezTo>
                    <a:pt x="26790" y="9431"/>
                    <a:pt x="26254" y="9573"/>
                    <a:pt x="25706" y="9669"/>
                  </a:cubicBezTo>
                  <a:cubicBezTo>
                    <a:pt x="24397" y="9943"/>
                    <a:pt x="23087" y="10228"/>
                    <a:pt x="21765" y="10478"/>
                  </a:cubicBezTo>
                  <a:cubicBezTo>
                    <a:pt x="20944" y="10621"/>
                    <a:pt x="20182" y="10955"/>
                    <a:pt x="19336" y="11014"/>
                  </a:cubicBezTo>
                  <a:cubicBezTo>
                    <a:pt x="19146" y="11026"/>
                    <a:pt x="18955" y="11097"/>
                    <a:pt x="18801" y="11324"/>
                  </a:cubicBezTo>
                  <a:cubicBezTo>
                    <a:pt x="18860" y="11621"/>
                    <a:pt x="18920" y="11955"/>
                    <a:pt x="18991" y="12264"/>
                  </a:cubicBezTo>
                  <a:cubicBezTo>
                    <a:pt x="19051" y="12538"/>
                    <a:pt x="19170" y="12812"/>
                    <a:pt x="19217" y="13098"/>
                  </a:cubicBezTo>
                  <a:cubicBezTo>
                    <a:pt x="19325" y="13598"/>
                    <a:pt x="19396" y="14110"/>
                    <a:pt x="19491" y="14622"/>
                  </a:cubicBezTo>
                  <a:cubicBezTo>
                    <a:pt x="19670" y="14741"/>
                    <a:pt x="19825" y="14895"/>
                    <a:pt x="20039" y="14979"/>
                  </a:cubicBezTo>
                  <a:cubicBezTo>
                    <a:pt x="20456" y="15157"/>
                    <a:pt x="20813" y="15419"/>
                    <a:pt x="21170" y="15681"/>
                  </a:cubicBezTo>
                  <a:cubicBezTo>
                    <a:pt x="21611" y="16015"/>
                    <a:pt x="22087" y="16289"/>
                    <a:pt x="22563" y="16586"/>
                  </a:cubicBezTo>
                  <a:cubicBezTo>
                    <a:pt x="22789" y="16741"/>
                    <a:pt x="23027" y="16860"/>
                    <a:pt x="23254" y="17003"/>
                  </a:cubicBezTo>
                  <a:cubicBezTo>
                    <a:pt x="23635" y="17289"/>
                    <a:pt x="23789" y="17813"/>
                    <a:pt x="23516" y="18122"/>
                  </a:cubicBezTo>
                  <a:cubicBezTo>
                    <a:pt x="23146" y="18539"/>
                    <a:pt x="22885" y="19051"/>
                    <a:pt x="22361" y="19313"/>
                  </a:cubicBezTo>
                  <a:cubicBezTo>
                    <a:pt x="22015" y="19491"/>
                    <a:pt x="21789" y="19801"/>
                    <a:pt x="21551" y="20039"/>
                  </a:cubicBezTo>
                  <a:cubicBezTo>
                    <a:pt x="21575" y="20099"/>
                    <a:pt x="21575" y="20134"/>
                    <a:pt x="21575" y="20146"/>
                  </a:cubicBezTo>
                  <a:lnTo>
                    <a:pt x="21658" y="20241"/>
                  </a:lnTo>
                  <a:cubicBezTo>
                    <a:pt x="22623" y="20908"/>
                    <a:pt x="23182" y="21861"/>
                    <a:pt x="23504" y="22944"/>
                  </a:cubicBezTo>
                  <a:cubicBezTo>
                    <a:pt x="23670" y="23504"/>
                    <a:pt x="23789" y="24075"/>
                    <a:pt x="23599" y="24659"/>
                  </a:cubicBezTo>
                  <a:cubicBezTo>
                    <a:pt x="23492" y="24968"/>
                    <a:pt x="23420" y="25313"/>
                    <a:pt x="23277" y="25611"/>
                  </a:cubicBezTo>
                  <a:cubicBezTo>
                    <a:pt x="23123" y="25968"/>
                    <a:pt x="22944" y="26361"/>
                    <a:pt x="22682" y="26659"/>
                  </a:cubicBezTo>
                  <a:cubicBezTo>
                    <a:pt x="22384" y="27004"/>
                    <a:pt x="22027" y="27326"/>
                    <a:pt x="21658" y="27588"/>
                  </a:cubicBezTo>
                  <a:cubicBezTo>
                    <a:pt x="21432" y="27754"/>
                    <a:pt x="21122" y="27814"/>
                    <a:pt x="20860" y="27933"/>
                  </a:cubicBezTo>
                  <a:cubicBezTo>
                    <a:pt x="20825" y="27945"/>
                    <a:pt x="20801" y="27992"/>
                    <a:pt x="20753" y="28040"/>
                  </a:cubicBezTo>
                  <a:cubicBezTo>
                    <a:pt x="20765" y="28302"/>
                    <a:pt x="20765" y="28600"/>
                    <a:pt x="20801" y="28885"/>
                  </a:cubicBezTo>
                  <a:cubicBezTo>
                    <a:pt x="20920" y="30183"/>
                    <a:pt x="21039" y="31457"/>
                    <a:pt x="21051" y="32755"/>
                  </a:cubicBezTo>
                  <a:cubicBezTo>
                    <a:pt x="21051" y="32874"/>
                    <a:pt x="21110" y="32993"/>
                    <a:pt x="21134" y="33112"/>
                  </a:cubicBezTo>
                  <a:cubicBezTo>
                    <a:pt x="21896" y="33064"/>
                    <a:pt x="22599" y="32993"/>
                    <a:pt x="23301" y="32802"/>
                  </a:cubicBezTo>
                  <a:cubicBezTo>
                    <a:pt x="23492" y="32755"/>
                    <a:pt x="23694" y="32719"/>
                    <a:pt x="23897" y="32695"/>
                  </a:cubicBezTo>
                  <a:cubicBezTo>
                    <a:pt x="24790" y="32624"/>
                    <a:pt x="25837" y="32386"/>
                    <a:pt x="26814" y="32088"/>
                  </a:cubicBezTo>
                  <a:cubicBezTo>
                    <a:pt x="27314" y="31933"/>
                    <a:pt x="27838" y="31814"/>
                    <a:pt x="28361" y="31707"/>
                  </a:cubicBezTo>
                  <a:cubicBezTo>
                    <a:pt x="29076" y="31564"/>
                    <a:pt x="29743" y="31231"/>
                    <a:pt x="30481" y="31136"/>
                  </a:cubicBezTo>
                  <a:cubicBezTo>
                    <a:pt x="30540" y="31112"/>
                    <a:pt x="30600" y="31076"/>
                    <a:pt x="30659" y="31052"/>
                  </a:cubicBezTo>
                  <a:cubicBezTo>
                    <a:pt x="30862" y="30993"/>
                    <a:pt x="31040" y="30909"/>
                    <a:pt x="31231" y="30862"/>
                  </a:cubicBezTo>
                  <a:cubicBezTo>
                    <a:pt x="32326" y="30600"/>
                    <a:pt x="33433" y="30338"/>
                    <a:pt x="34565" y="30064"/>
                  </a:cubicBezTo>
                  <a:cubicBezTo>
                    <a:pt x="34553" y="29540"/>
                    <a:pt x="34529" y="29016"/>
                    <a:pt x="34445" y="28480"/>
                  </a:cubicBezTo>
                  <a:cubicBezTo>
                    <a:pt x="34338" y="27945"/>
                    <a:pt x="34374" y="27361"/>
                    <a:pt x="34326" y="26814"/>
                  </a:cubicBezTo>
                  <a:cubicBezTo>
                    <a:pt x="34279" y="26278"/>
                    <a:pt x="34255" y="25742"/>
                    <a:pt x="34136" y="25218"/>
                  </a:cubicBezTo>
                  <a:cubicBezTo>
                    <a:pt x="34017" y="24682"/>
                    <a:pt x="34053" y="24123"/>
                    <a:pt x="33874" y="23611"/>
                  </a:cubicBezTo>
                  <a:cubicBezTo>
                    <a:pt x="33302" y="23575"/>
                    <a:pt x="32779" y="23528"/>
                    <a:pt x="32243" y="23492"/>
                  </a:cubicBezTo>
                  <a:cubicBezTo>
                    <a:pt x="32148" y="23492"/>
                    <a:pt x="32052" y="23575"/>
                    <a:pt x="31933" y="23611"/>
                  </a:cubicBezTo>
                  <a:cubicBezTo>
                    <a:pt x="32267" y="24063"/>
                    <a:pt x="32171" y="24504"/>
                    <a:pt x="32005" y="24921"/>
                  </a:cubicBezTo>
                  <a:cubicBezTo>
                    <a:pt x="31826" y="25373"/>
                    <a:pt x="31528" y="25742"/>
                    <a:pt x="31136" y="26016"/>
                  </a:cubicBezTo>
                  <a:cubicBezTo>
                    <a:pt x="30838" y="26206"/>
                    <a:pt x="30528" y="26373"/>
                    <a:pt x="30147" y="26385"/>
                  </a:cubicBezTo>
                  <a:cubicBezTo>
                    <a:pt x="29052" y="26433"/>
                    <a:pt x="28064" y="26194"/>
                    <a:pt x="27147" y="25575"/>
                  </a:cubicBezTo>
                  <a:cubicBezTo>
                    <a:pt x="26194" y="24944"/>
                    <a:pt x="26052" y="24254"/>
                    <a:pt x="26361" y="23254"/>
                  </a:cubicBezTo>
                  <a:cubicBezTo>
                    <a:pt x="26599" y="22480"/>
                    <a:pt x="27004" y="21801"/>
                    <a:pt x="27671" y="21277"/>
                  </a:cubicBezTo>
                  <a:cubicBezTo>
                    <a:pt x="28183" y="20920"/>
                    <a:pt x="28635" y="20539"/>
                    <a:pt x="29338" y="20622"/>
                  </a:cubicBezTo>
                  <a:close/>
                  <a:moveTo>
                    <a:pt x="15765" y="23563"/>
                  </a:moveTo>
                  <a:cubicBezTo>
                    <a:pt x="15038" y="24016"/>
                    <a:pt x="14348" y="24432"/>
                    <a:pt x="13681" y="24873"/>
                  </a:cubicBezTo>
                  <a:cubicBezTo>
                    <a:pt x="13443" y="25016"/>
                    <a:pt x="13205" y="25111"/>
                    <a:pt x="12943" y="25147"/>
                  </a:cubicBezTo>
                  <a:cubicBezTo>
                    <a:pt x="12788" y="25182"/>
                    <a:pt x="12669" y="25087"/>
                    <a:pt x="12621" y="24944"/>
                  </a:cubicBezTo>
                  <a:cubicBezTo>
                    <a:pt x="12598" y="24837"/>
                    <a:pt x="12586" y="24718"/>
                    <a:pt x="12598" y="24611"/>
                  </a:cubicBezTo>
                  <a:cubicBezTo>
                    <a:pt x="12669" y="24194"/>
                    <a:pt x="12752" y="23778"/>
                    <a:pt x="12859" y="23361"/>
                  </a:cubicBezTo>
                  <a:cubicBezTo>
                    <a:pt x="13145" y="22218"/>
                    <a:pt x="13443" y="21075"/>
                    <a:pt x="13729" y="19920"/>
                  </a:cubicBezTo>
                  <a:cubicBezTo>
                    <a:pt x="13860" y="19384"/>
                    <a:pt x="13979" y="18836"/>
                    <a:pt x="14098" y="18301"/>
                  </a:cubicBezTo>
                  <a:cubicBezTo>
                    <a:pt x="14264" y="17586"/>
                    <a:pt x="14264" y="16836"/>
                    <a:pt x="14526" y="16146"/>
                  </a:cubicBezTo>
                  <a:cubicBezTo>
                    <a:pt x="14776" y="15491"/>
                    <a:pt x="14753" y="14836"/>
                    <a:pt x="14693" y="14169"/>
                  </a:cubicBezTo>
                  <a:cubicBezTo>
                    <a:pt x="14645" y="13717"/>
                    <a:pt x="14526" y="13288"/>
                    <a:pt x="14443" y="12860"/>
                  </a:cubicBezTo>
                  <a:lnTo>
                    <a:pt x="14395" y="12729"/>
                  </a:lnTo>
                  <a:cubicBezTo>
                    <a:pt x="14241" y="12371"/>
                    <a:pt x="14026" y="12252"/>
                    <a:pt x="13645" y="12371"/>
                  </a:cubicBezTo>
                  <a:cubicBezTo>
                    <a:pt x="12538" y="12693"/>
                    <a:pt x="11431" y="13038"/>
                    <a:pt x="10335" y="13395"/>
                  </a:cubicBezTo>
                  <a:cubicBezTo>
                    <a:pt x="9811" y="13574"/>
                    <a:pt x="9299" y="13800"/>
                    <a:pt x="8752" y="14014"/>
                  </a:cubicBezTo>
                  <a:lnTo>
                    <a:pt x="8752" y="14467"/>
                  </a:lnTo>
                  <a:cubicBezTo>
                    <a:pt x="8764" y="14776"/>
                    <a:pt x="8823" y="15086"/>
                    <a:pt x="8811" y="15407"/>
                  </a:cubicBezTo>
                  <a:cubicBezTo>
                    <a:pt x="8728" y="17027"/>
                    <a:pt x="8918" y="18622"/>
                    <a:pt x="9288" y="20194"/>
                  </a:cubicBezTo>
                  <a:cubicBezTo>
                    <a:pt x="9407" y="20682"/>
                    <a:pt x="9466" y="21206"/>
                    <a:pt x="9526" y="21718"/>
                  </a:cubicBezTo>
                  <a:cubicBezTo>
                    <a:pt x="9561" y="21980"/>
                    <a:pt x="9538" y="22254"/>
                    <a:pt x="9585" y="22515"/>
                  </a:cubicBezTo>
                  <a:cubicBezTo>
                    <a:pt x="9680" y="23182"/>
                    <a:pt x="9776" y="23837"/>
                    <a:pt x="9859" y="24516"/>
                  </a:cubicBezTo>
                  <a:cubicBezTo>
                    <a:pt x="9931" y="25111"/>
                    <a:pt x="9954" y="25718"/>
                    <a:pt x="10061" y="26314"/>
                  </a:cubicBezTo>
                  <a:cubicBezTo>
                    <a:pt x="10121" y="26599"/>
                    <a:pt x="10050" y="26897"/>
                    <a:pt x="10121" y="27159"/>
                  </a:cubicBezTo>
                  <a:cubicBezTo>
                    <a:pt x="10276" y="27742"/>
                    <a:pt x="10335" y="28350"/>
                    <a:pt x="10395" y="28933"/>
                  </a:cubicBezTo>
                  <a:cubicBezTo>
                    <a:pt x="10478" y="29874"/>
                    <a:pt x="10693" y="30778"/>
                    <a:pt x="10812" y="31695"/>
                  </a:cubicBezTo>
                  <a:cubicBezTo>
                    <a:pt x="10847" y="32112"/>
                    <a:pt x="11002" y="32529"/>
                    <a:pt x="11050" y="32945"/>
                  </a:cubicBezTo>
                  <a:cubicBezTo>
                    <a:pt x="11085" y="33469"/>
                    <a:pt x="11347" y="33874"/>
                    <a:pt x="11669" y="34255"/>
                  </a:cubicBezTo>
                  <a:cubicBezTo>
                    <a:pt x="11800" y="34422"/>
                    <a:pt x="11978" y="34493"/>
                    <a:pt x="12205" y="34481"/>
                  </a:cubicBezTo>
                  <a:cubicBezTo>
                    <a:pt x="12443" y="34469"/>
                    <a:pt x="12693" y="34493"/>
                    <a:pt x="12931" y="34529"/>
                  </a:cubicBezTo>
                  <a:cubicBezTo>
                    <a:pt x="13574" y="34588"/>
                    <a:pt x="14217" y="34612"/>
                    <a:pt x="14860" y="34481"/>
                  </a:cubicBezTo>
                  <a:cubicBezTo>
                    <a:pt x="15038" y="34457"/>
                    <a:pt x="15217" y="34362"/>
                    <a:pt x="15372" y="34398"/>
                  </a:cubicBezTo>
                  <a:cubicBezTo>
                    <a:pt x="15848" y="34481"/>
                    <a:pt x="16181" y="34219"/>
                    <a:pt x="16550" y="34041"/>
                  </a:cubicBezTo>
                  <a:cubicBezTo>
                    <a:pt x="16527" y="33695"/>
                    <a:pt x="16491" y="33386"/>
                    <a:pt x="16491" y="33088"/>
                  </a:cubicBezTo>
                  <a:cubicBezTo>
                    <a:pt x="16479" y="31564"/>
                    <a:pt x="16503" y="30052"/>
                    <a:pt x="16419" y="28528"/>
                  </a:cubicBezTo>
                  <a:cubicBezTo>
                    <a:pt x="16360" y="27457"/>
                    <a:pt x="16169" y="26397"/>
                    <a:pt x="16074" y="25349"/>
                  </a:cubicBezTo>
                  <a:cubicBezTo>
                    <a:pt x="16038" y="24778"/>
                    <a:pt x="15884" y="24218"/>
                    <a:pt x="15765" y="23563"/>
                  </a:cubicBezTo>
                  <a:close/>
                  <a:moveTo>
                    <a:pt x="4037" y="12336"/>
                  </a:moveTo>
                  <a:cubicBezTo>
                    <a:pt x="3989" y="12407"/>
                    <a:pt x="3954" y="12443"/>
                    <a:pt x="3954" y="12490"/>
                  </a:cubicBezTo>
                  <a:cubicBezTo>
                    <a:pt x="3870" y="13598"/>
                    <a:pt x="3680" y="14705"/>
                    <a:pt x="3751" y="15824"/>
                  </a:cubicBezTo>
                  <a:cubicBezTo>
                    <a:pt x="3811" y="16598"/>
                    <a:pt x="3858" y="17384"/>
                    <a:pt x="4025" y="18146"/>
                  </a:cubicBezTo>
                  <a:cubicBezTo>
                    <a:pt x="4192" y="18932"/>
                    <a:pt x="4311" y="19718"/>
                    <a:pt x="4442" y="20491"/>
                  </a:cubicBezTo>
                  <a:cubicBezTo>
                    <a:pt x="4561" y="21146"/>
                    <a:pt x="4620" y="21813"/>
                    <a:pt x="4692" y="22492"/>
                  </a:cubicBezTo>
                  <a:cubicBezTo>
                    <a:pt x="4739" y="22813"/>
                    <a:pt x="4751" y="23158"/>
                    <a:pt x="4763" y="23480"/>
                  </a:cubicBezTo>
                  <a:cubicBezTo>
                    <a:pt x="4787" y="23992"/>
                    <a:pt x="4763" y="24516"/>
                    <a:pt x="4811" y="25016"/>
                  </a:cubicBezTo>
                  <a:cubicBezTo>
                    <a:pt x="4942" y="26385"/>
                    <a:pt x="5097" y="27766"/>
                    <a:pt x="5251" y="29135"/>
                  </a:cubicBezTo>
                  <a:cubicBezTo>
                    <a:pt x="5299" y="29540"/>
                    <a:pt x="5394" y="29933"/>
                    <a:pt x="5478" y="30314"/>
                  </a:cubicBezTo>
                  <a:cubicBezTo>
                    <a:pt x="5656" y="31040"/>
                    <a:pt x="5740" y="31802"/>
                    <a:pt x="5847" y="32552"/>
                  </a:cubicBezTo>
                  <a:cubicBezTo>
                    <a:pt x="5882" y="32695"/>
                    <a:pt x="5942" y="32850"/>
                    <a:pt x="5966" y="32993"/>
                  </a:cubicBezTo>
                  <a:cubicBezTo>
                    <a:pt x="6013" y="33279"/>
                    <a:pt x="6192" y="33398"/>
                    <a:pt x="6442" y="33481"/>
                  </a:cubicBezTo>
                  <a:cubicBezTo>
                    <a:pt x="7061" y="33672"/>
                    <a:pt x="7668" y="33886"/>
                    <a:pt x="8276" y="34124"/>
                  </a:cubicBezTo>
                  <a:cubicBezTo>
                    <a:pt x="8573" y="34243"/>
                    <a:pt x="8871" y="34303"/>
                    <a:pt x="9180" y="34326"/>
                  </a:cubicBezTo>
                  <a:cubicBezTo>
                    <a:pt x="9752" y="34374"/>
                    <a:pt x="10347" y="34386"/>
                    <a:pt x="10871" y="34672"/>
                  </a:cubicBezTo>
                  <a:cubicBezTo>
                    <a:pt x="10990" y="34731"/>
                    <a:pt x="11145" y="34719"/>
                    <a:pt x="11359" y="34731"/>
                  </a:cubicBezTo>
                  <a:cubicBezTo>
                    <a:pt x="11264" y="34612"/>
                    <a:pt x="11240" y="34553"/>
                    <a:pt x="11193" y="34505"/>
                  </a:cubicBezTo>
                  <a:cubicBezTo>
                    <a:pt x="10693" y="34124"/>
                    <a:pt x="10526" y="33529"/>
                    <a:pt x="10276" y="32993"/>
                  </a:cubicBezTo>
                  <a:cubicBezTo>
                    <a:pt x="10169" y="32755"/>
                    <a:pt x="10192" y="32469"/>
                    <a:pt x="10157" y="32207"/>
                  </a:cubicBezTo>
                  <a:cubicBezTo>
                    <a:pt x="9931" y="31076"/>
                    <a:pt x="9800" y="29921"/>
                    <a:pt x="9645" y="28778"/>
                  </a:cubicBezTo>
                  <a:cubicBezTo>
                    <a:pt x="9621" y="28552"/>
                    <a:pt x="9526" y="28350"/>
                    <a:pt x="9502" y="28135"/>
                  </a:cubicBezTo>
                  <a:cubicBezTo>
                    <a:pt x="9454" y="27742"/>
                    <a:pt x="9454" y="27337"/>
                    <a:pt x="9395" y="26945"/>
                  </a:cubicBezTo>
                  <a:cubicBezTo>
                    <a:pt x="9180" y="25671"/>
                    <a:pt x="8978" y="24409"/>
                    <a:pt x="8918" y="23111"/>
                  </a:cubicBezTo>
                  <a:cubicBezTo>
                    <a:pt x="8907" y="22599"/>
                    <a:pt x="8871" y="22063"/>
                    <a:pt x="8740" y="21587"/>
                  </a:cubicBezTo>
                  <a:cubicBezTo>
                    <a:pt x="8514" y="20813"/>
                    <a:pt x="8573" y="20003"/>
                    <a:pt x="8383" y="19206"/>
                  </a:cubicBezTo>
                  <a:cubicBezTo>
                    <a:pt x="8323" y="18967"/>
                    <a:pt x="8264" y="18729"/>
                    <a:pt x="8228" y="18491"/>
                  </a:cubicBezTo>
                  <a:cubicBezTo>
                    <a:pt x="8192" y="17955"/>
                    <a:pt x="8168" y="17443"/>
                    <a:pt x="8156" y="16908"/>
                  </a:cubicBezTo>
                  <a:cubicBezTo>
                    <a:pt x="8156" y="16705"/>
                    <a:pt x="8168" y="16503"/>
                    <a:pt x="8156" y="16312"/>
                  </a:cubicBezTo>
                  <a:cubicBezTo>
                    <a:pt x="8145" y="15753"/>
                    <a:pt x="8097" y="15193"/>
                    <a:pt x="8097" y="14645"/>
                  </a:cubicBezTo>
                  <a:cubicBezTo>
                    <a:pt x="8097" y="14300"/>
                    <a:pt x="8073" y="13991"/>
                    <a:pt x="7966" y="13657"/>
                  </a:cubicBezTo>
                  <a:cubicBezTo>
                    <a:pt x="7835" y="13610"/>
                    <a:pt x="7728" y="13598"/>
                    <a:pt x="7621" y="13550"/>
                  </a:cubicBezTo>
                  <a:cubicBezTo>
                    <a:pt x="7311" y="13431"/>
                    <a:pt x="6978" y="13336"/>
                    <a:pt x="6740" y="13098"/>
                  </a:cubicBezTo>
                  <a:cubicBezTo>
                    <a:pt x="6585" y="12931"/>
                    <a:pt x="6382" y="12836"/>
                    <a:pt x="6180" y="12764"/>
                  </a:cubicBezTo>
                  <a:cubicBezTo>
                    <a:pt x="5775" y="12645"/>
                    <a:pt x="5370" y="12514"/>
                    <a:pt x="4954" y="12407"/>
                  </a:cubicBezTo>
                  <a:cubicBezTo>
                    <a:pt x="4656" y="12336"/>
                    <a:pt x="4346" y="12288"/>
                    <a:pt x="4037" y="12336"/>
                  </a:cubicBezTo>
                  <a:close/>
                  <a:moveTo>
                    <a:pt x="39041" y="29016"/>
                  </a:moveTo>
                  <a:cubicBezTo>
                    <a:pt x="39041" y="28826"/>
                    <a:pt x="39053" y="28623"/>
                    <a:pt x="39041" y="28421"/>
                  </a:cubicBezTo>
                  <a:cubicBezTo>
                    <a:pt x="38994" y="27885"/>
                    <a:pt x="38934" y="27373"/>
                    <a:pt x="38898" y="26837"/>
                  </a:cubicBezTo>
                  <a:cubicBezTo>
                    <a:pt x="38898" y="26790"/>
                    <a:pt x="38875" y="26742"/>
                    <a:pt x="38875" y="26695"/>
                  </a:cubicBezTo>
                  <a:cubicBezTo>
                    <a:pt x="38839" y="26385"/>
                    <a:pt x="38803" y="26075"/>
                    <a:pt x="38767" y="25778"/>
                  </a:cubicBezTo>
                  <a:cubicBezTo>
                    <a:pt x="38732" y="25313"/>
                    <a:pt x="38696" y="24837"/>
                    <a:pt x="38625" y="24373"/>
                  </a:cubicBezTo>
                  <a:cubicBezTo>
                    <a:pt x="38565" y="24016"/>
                    <a:pt x="38386" y="23682"/>
                    <a:pt x="38410" y="23337"/>
                  </a:cubicBezTo>
                  <a:cubicBezTo>
                    <a:pt x="38446" y="22944"/>
                    <a:pt x="38375" y="22587"/>
                    <a:pt x="38386" y="22218"/>
                  </a:cubicBezTo>
                  <a:cubicBezTo>
                    <a:pt x="38410" y="21337"/>
                    <a:pt x="38255" y="20491"/>
                    <a:pt x="38148" y="19634"/>
                  </a:cubicBezTo>
                  <a:cubicBezTo>
                    <a:pt x="38029" y="18586"/>
                    <a:pt x="37922" y="17551"/>
                    <a:pt x="37815" y="16503"/>
                  </a:cubicBezTo>
                  <a:lnTo>
                    <a:pt x="37815" y="16300"/>
                  </a:lnTo>
                  <a:cubicBezTo>
                    <a:pt x="37803" y="15134"/>
                    <a:pt x="37660" y="13991"/>
                    <a:pt x="37446" y="12848"/>
                  </a:cubicBezTo>
                  <a:cubicBezTo>
                    <a:pt x="37398" y="12609"/>
                    <a:pt x="37315" y="12371"/>
                    <a:pt x="37279" y="12133"/>
                  </a:cubicBezTo>
                  <a:cubicBezTo>
                    <a:pt x="37148" y="11074"/>
                    <a:pt x="37005" y="10002"/>
                    <a:pt x="36779" y="8954"/>
                  </a:cubicBezTo>
                  <a:cubicBezTo>
                    <a:pt x="36720" y="8680"/>
                    <a:pt x="36660" y="8395"/>
                    <a:pt x="36410" y="8168"/>
                  </a:cubicBezTo>
                  <a:cubicBezTo>
                    <a:pt x="35291" y="8180"/>
                    <a:pt x="34184" y="8288"/>
                    <a:pt x="33076" y="8419"/>
                  </a:cubicBezTo>
                  <a:cubicBezTo>
                    <a:pt x="32850" y="8454"/>
                    <a:pt x="32636" y="8526"/>
                    <a:pt x="32433" y="8585"/>
                  </a:cubicBezTo>
                  <a:cubicBezTo>
                    <a:pt x="32791" y="9573"/>
                    <a:pt x="33160" y="10502"/>
                    <a:pt x="33338" y="11490"/>
                  </a:cubicBezTo>
                  <a:cubicBezTo>
                    <a:pt x="33410" y="11919"/>
                    <a:pt x="33433" y="12383"/>
                    <a:pt x="33493" y="12812"/>
                  </a:cubicBezTo>
                  <a:cubicBezTo>
                    <a:pt x="33576" y="13502"/>
                    <a:pt x="33636" y="14181"/>
                    <a:pt x="33791" y="14872"/>
                  </a:cubicBezTo>
                  <a:cubicBezTo>
                    <a:pt x="33874" y="15288"/>
                    <a:pt x="33934" y="15705"/>
                    <a:pt x="34029" y="16122"/>
                  </a:cubicBezTo>
                  <a:cubicBezTo>
                    <a:pt x="34100" y="16443"/>
                    <a:pt x="34195" y="16777"/>
                    <a:pt x="34207" y="17098"/>
                  </a:cubicBezTo>
                  <a:cubicBezTo>
                    <a:pt x="34338" y="18658"/>
                    <a:pt x="34457" y="20229"/>
                    <a:pt x="34576" y="21777"/>
                  </a:cubicBezTo>
                  <a:cubicBezTo>
                    <a:pt x="34636" y="22492"/>
                    <a:pt x="34648" y="23206"/>
                    <a:pt x="34707" y="23920"/>
                  </a:cubicBezTo>
                  <a:cubicBezTo>
                    <a:pt x="34755" y="24492"/>
                    <a:pt x="34791" y="25075"/>
                    <a:pt x="34886" y="25647"/>
                  </a:cubicBezTo>
                  <a:cubicBezTo>
                    <a:pt x="34969" y="26087"/>
                    <a:pt x="34981" y="26516"/>
                    <a:pt x="35041" y="26968"/>
                  </a:cubicBezTo>
                  <a:cubicBezTo>
                    <a:pt x="35065" y="27207"/>
                    <a:pt x="35112" y="27445"/>
                    <a:pt x="35148" y="27695"/>
                  </a:cubicBezTo>
                  <a:cubicBezTo>
                    <a:pt x="35172" y="28004"/>
                    <a:pt x="35207" y="28326"/>
                    <a:pt x="35219" y="28635"/>
                  </a:cubicBezTo>
                  <a:cubicBezTo>
                    <a:pt x="35231" y="28945"/>
                    <a:pt x="35267" y="29254"/>
                    <a:pt x="35243" y="29576"/>
                  </a:cubicBezTo>
                  <a:cubicBezTo>
                    <a:pt x="35231" y="29814"/>
                    <a:pt x="35279" y="30016"/>
                    <a:pt x="35481" y="30195"/>
                  </a:cubicBezTo>
                  <a:cubicBezTo>
                    <a:pt x="35636" y="30183"/>
                    <a:pt x="35815" y="30171"/>
                    <a:pt x="35993" y="30135"/>
                  </a:cubicBezTo>
                  <a:cubicBezTo>
                    <a:pt x="36470" y="30016"/>
                    <a:pt x="36934" y="29838"/>
                    <a:pt x="37422" y="29790"/>
                  </a:cubicBezTo>
                  <a:cubicBezTo>
                    <a:pt x="38029" y="29695"/>
                    <a:pt x="38553" y="29433"/>
                    <a:pt x="39041" y="29016"/>
                  </a:cubicBezTo>
                  <a:close/>
                  <a:moveTo>
                    <a:pt x="14907" y="12193"/>
                  </a:moveTo>
                  <a:cubicBezTo>
                    <a:pt x="14991" y="12693"/>
                    <a:pt x="15062" y="13121"/>
                    <a:pt x="15145" y="13562"/>
                  </a:cubicBezTo>
                  <a:cubicBezTo>
                    <a:pt x="15241" y="14241"/>
                    <a:pt x="15360" y="14931"/>
                    <a:pt x="15455" y="15610"/>
                  </a:cubicBezTo>
                  <a:cubicBezTo>
                    <a:pt x="15562" y="16336"/>
                    <a:pt x="15634" y="17074"/>
                    <a:pt x="15705" y="17801"/>
                  </a:cubicBezTo>
                  <a:cubicBezTo>
                    <a:pt x="15717" y="17943"/>
                    <a:pt x="15717" y="18110"/>
                    <a:pt x="15753" y="18265"/>
                  </a:cubicBezTo>
                  <a:cubicBezTo>
                    <a:pt x="15860" y="19039"/>
                    <a:pt x="15979" y="19813"/>
                    <a:pt x="16074" y="20587"/>
                  </a:cubicBezTo>
                  <a:cubicBezTo>
                    <a:pt x="16157" y="21122"/>
                    <a:pt x="16193" y="21658"/>
                    <a:pt x="16277" y="22170"/>
                  </a:cubicBezTo>
                  <a:cubicBezTo>
                    <a:pt x="16372" y="22932"/>
                    <a:pt x="16479" y="23682"/>
                    <a:pt x="16598" y="24420"/>
                  </a:cubicBezTo>
                  <a:cubicBezTo>
                    <a:pt x="16705" y="25123"/>
                    <a:pt x="16669" y="25849"/>
                    <a:pt x="16848" y="26552"/>
                  </a:cubicBezTo>
                  <a:cubicBezTo>
                    <a:pt x="16872" y="26611"/>
                    <a:pt x="16872" y="26683"/>
                    <a:pt x="16872" y="26742"/>
                  </a:cubicBezTo>
                  <a:cubicBezTo>
                    <a:pt x="16908" y="27516"/>
                    <a:pt x="16955" y="28302"/>
                    <a:pt x="16991" y="29076"/>
                  </a:cubicBezTo>
                  <a:cubicBezTo>
                    <a:pt x="17003" y="29433"/>
                    <a:pt x="17015" y="29790"/>
                    <a:pt x="17015" y="30147"/>
                  </a:cubicBezTo>
                  <a:cubicBezTo>
                    <a:pt x="17015" y="30469"/>
                    <a:pt x="17027" y="30778"/>
                    <a:pt x="17027" y="31088"/>
                  </a:cubicBezTo>
                  <a:cubicBezTo>
                    <a:pt x="17027" y="31862"/>
                    <a:pt x="17003" y="32648"/>
                    <a:pt x="17050" y="33422"/>
                  </a:cubicBezTo>
                  <a:cubicBezTo>
                    <a:pt x="17086" y="34172"/>
                    <a:pt x="17122" y="34172"/>
                    <a:pt x="17884" y="34279"/>
                  </a:cubicBezTo>
                  <a:cubicBezTo>
                    <a:pt x="18098" y="34303"/>
                    <a:pt x="18313" y="34362"/>
                    <a:pt x="18539" y="34243"/>
                  </a:cubicBezTo>
                  <a:cubicBezTo>
                    <a:pt x="18955" y="34005"/>
                    <a:pt x="19408" y="33898"/>
                    <a:pt x="19860" y="33803"/>
                  </a:cubicBezTo>
                  <a:cubicBezTo>
                    <a:pt x="20027" y="33755"/>
                    <a:pt x="20182" y="33684"/>
                    <a:pt x="20348" y="33624"/>
                  </a:cubicBezTo>
                  <a:cubicBezTo>
                    <a:pt x="20456" y="33029"/>
                    <a:pt x="20360" y="32469"/>
                    <a:pt x="20337" y="31921"/>
                  </a:cubicBezTo>
                  <a:cubicBezTo>
                    <a:pt x="20265" y="30624"/>
                    <a:pt x="20170" y="29338"/>
                    <a:pt x="20087" y="28052"/>
                  </a:cubicBezTo>
                  <a:cubicBezTo>
                    <a:pt x="20051" y="27695"/>
                    <a:pt x="20003" y="27337"/>
                    <a:pt x="19991" y="26980"/>
                  </a:cubicBezTo>
                  <a:cubicBezTo>
                    <a:pt x="19979" y="26695"/>
                    <a:pt x="20039" y="26397"/>
                    <a:pt x="20027" y="26123"/>
                  </a:cubicBezTo>
                  <a:cubicBezTo>
                    <a:pt x="20003" y="25837"/>
                    <a:pt x="19932" y="25552"/>
                    <a:pt x="19884" y="25266"/>
                  </a:cubicBezTo>
                  <a:cubicBezTo>
                    <a:pt x="19884" y="25230"/>
                    <a:pt x="19908" y="25182"/>
                    <a:pt x="19908" y="25135"/>
                  </a:cubicBezTo>
                  <a:cubicBezTo>
                    <a:pt x="19860" y="24420"/>
                    <a:pt x="19825" y="23718"/>
                    <a:pt x="19765" y="23004"/>
                  </a:cubicBezTo>
                  <a:cubicBezTo>
                    <a:pt x="19765" y="22920"/>
                    <a:pt x="19706" y="22849"/>
                    <a:pt x="19694" y="22754"/>
                  </a:cubicBezTo>
                  <a:cubicBezTo>
                    <a:pt x="19634" y="22254"/>
                    <a:pt x="19551" y="21742"/>
                    <a:pt x="19551" y="21242"/>
                  </a:cubicBezTo>
                  <a:cubicBezTo>
                    <a:pt x="19551" y="20968"/>
                    <a:pt x="19563" y="20718"/>
                    <a:pt x="19527" y="20444"/>
                  </a:cubicBezTo>
                  <a:cubicBezTo>
                    <a:pt x="19467" y="20027"/>
                    <a:pt x="19444" y="19610"/>
                    <a:pt x="19396" y="19182"/>
                  </a:cubicBezTo>
                  <a:cubicBezTo>
                    <a:pt x="19289" y="18241"/>
                    <a:pt x="19205" y="17324"/>
                    <a:pt x="19075" y="16384"/>
                  </a:cubicBezTo>
                  <a:cubicBezTo>
                    <a:pt x="18979" y="15705"/>
                    <a:pt x="18801" y="15026"/>
                    <a:pt x="18741" y="14348"/>
                  </a:cubicBezTo>
                  <a:cubicBezTo>
                    <a:pt x="18658" y="13502"/>
                    <a:pt x="18396" y="12693"/>
                    <a:pt x="18241" y="11859"/>
                  </a:cubicBezTo>
                  <a:cubicBezTo>
                    <a:pt x="18205" y="11717"/>
                    <a:pt x="18122" y="11574"/>
                    <a:pt x="18062" y="11431"/>
                  </a:cubicBezTo>
                  <a:cubicBezTo>
                    <a:pt x="17015" y="11597"/>
                    <a:pt x="16003" y="11931"/>
                    <a:pt x="14907" y="12193"/>
                  </a:cubicBezTo>
                  <a:close/>
                  <a:moveTo>
                    <a:pt x="37089" y="7811"/>
                  </a:moveTo>
                  <a:cubicBezTo>
                    <a:pt x="37089" y="7859"/>
                    <a:pt x="37065" y="7907"/>
                    <a:pt x="37077" y="7930"/>
                  </a:cubicBezTo>
                  <a:cubicBezTo>
                    <a:pt x="37434" y="8859"/>
                    <a:pt x="37493" y="9847"/>
                    <a:pt x="37624" y="10824"/>
                  </a:cubicBezTo>
                  <a:cubicBezTo>
                    <a:pt x="37767" y="11728"/>
                    <a:pt x="37851" y="12633"/>
                    <a:pt x="37970" y="13538"/>
                  </a:cubicBezTo>
                  <a:cubicBezTo>
                    <a:pt x="38041" y="14110"/>
                    <a:pt x="38148" y="14693"/>
                    <a:pt x="38244" y="15265"/>
                  </a:cubicBezTo>
                  <a:cubicBezTo>
                    <a:pt x="38482" y="15324"/>
                    <a:pt x="38684" y="15384"/>
                    <a:pt x="38910" y="15431"/>
                  </a:cubicBezTo>
                  <a:cubicBezTo>
                    <a:pt x="39279" y="15503"/>
                    <a:pt x="39649" y="15646"/>
                    <a:pt x="39934" y="15896"/>
                  </a:cubicBezTo>
                  <a:cubicBezTo>
                    <a:pt x="40339" y="16253"/>
                    <a:pt x="40708" y="16634"/>
                    <a:pt x="40637" y="17253"/>
                  </a:cubicBezTo>
                  <a:cubicBezTo>
                    <a:pt x="40601" y="17491"/>
                    <a:pt x="40649" y="17741"/>
                    <a:pt x="40625" y="17991"/>
                  </a:cubicBezTo>
                  <a:cubicBezTo>
                    <a:pt x="40506" y="18896"/>
                    <a:pt x="40601" y="19813"/>
                    <a:pt x="40601" y="20730"/>
                  </a:cubicBezTo>
                  <a:cubicBezTo>
                    <a:pt x="40601" y="20968"/>
                    <a:pt x="40589" y="21218"/>
                    <a:pt x="40577" y="21456"/>
                  </a:cubicBezTo>
                  <a:cubicBezTo>
                    <a:pt x="40577" y="21563"/>
                    <a:pt x="40553" y="21682"/>
                    <a:pt x="40553" y="21789"/>
                  </a:cubicBezTo>
                  <a:cubicBezTo>
                    <a:pt x="40589" y="22373"/>
                    <a:pt x="40494" y="22932"/>
                    <a:pt x="40303" y="23480"/>
                  </a:cubicBezTo>
                  <a:cubicBezTo>
                    <a:pt x="40220" y="23754"/>
                    <a:pt x="40041" y="23873"/>
                    <a:pt x="39756" y="23873"/>
                  </a:cubicBezTo>
                  <a:cubicBezTo>
                    <a:pt x="39518" y="23873"/>
                    <a:pt x="39279" y="23766"/>
                    <a:pt x="39006" y="23920"/>
                  </a:cubicBezTo>
                  <a:cubicBezTo>
                    <a:pt x="39029" y="24170"/>
                    <a:pt x="39041" y="24409"/>
                    <a:pt x="39065" y="24647"/>
                  </a:cubicBezTo>
                  <a:cubicBezTo>
                    <a:pt x="39160" y="25302"/>
                    <a:pt x="39291" y="25968"/>
                    <a:pt x="39303" y="26635"/>
                  </a:cubicBezTo>
                  <a:cubicBezTo>
                    <a:pt x="39303" y="26909"/>
                    <a:pt x="39363" y="27171"/>
                    <a:pt x="39410" y="27445"/>
                  </a:cubicBezTo>
                  <a:cubicBezTo>
                    <a:pt x="39470" y="27802"/>
                    <a:pt x="39577" y="28147"/>
                    <a:pt x="39506" y="28492"/>
                  </a:cubicBezTo>
                  <a:cubicBezTo>
                    <a:pt x="39482" y="28540"/>
                    <a:pt x="39565" y="28611"/>
                    <a:pt x="39601" y="28707"/>
                  </a:cubicBezTo>
                  <a:cubicBezTo>
                    <a:pt x="39720" y="28659"/>
                    <a:pt x="39851" y="28576"/>
                    <a:pt x="39958" y="28576"/>
                  </a:cubicBezTo>
                  <a:cubicBezTo>
                    <a:pt x="40482" y="28552"/>
                    <a:pt x="40875" y="28195"/>
                    <a:pt x="41339" y="28052"/>
                  </a:cubicBezTo>
                  <a:cubicBezTo>
                    <a:pt x="41423" y="28016"/>
                    <a:pt x="41530" y="27921"/>
                    <a:pt x="41577" y="27826"/>
                  </a:cubicBezTo>
                  <a:cubicBezTo>
                    <a:pt x="41756" y="27468"/>
                    <a:pt x="41970" y="27111"/>
                    <a:pt x="42065" y="26742"/>
                  </a:cubicBezTo>
                  <a:cubicBezTo>
                    <a:pt x="42196" y="26147"/>
                    <a:pt x="42339" y="25540"/>
                    <a:pt x="42268" y="24897"/>
                  </a:cubicBezTo>
                  <a:cubicBezTo>
                    <a:pt x="42208" y="24432"/>
                    <a:pt x="42185" y="23956"/>
                    <a:pt x="42149" y="23504"/>
                  </a:cubicBezTo>
                  <a:cubicBezTo>
                    <a:pt x="42065" y="22075"/>
                    <a:pt x="42030" y="20646"/>
                    <a:pt x="41911" y="19229"/>
                  </a:cubicBezTo>
                  <a:cubicBezTo>
                    <a:pt x="41827" y="18146"/>
                    <a:pt x="41792" y="17039"/>
                    <a:pt x="41720" y="15955"/>
                  </a:cubicBezTo>
                  <a:cubicBezTo>
                    <a:pt x="41661" y="14955"/>
                    <a:pt x="41577" y="13955"/>
                    <a:pt x="41375" y="12967"/>
                  </a:cubicBezTo>
                  <a:cubicBezTo>
                    <a:pt x="41351" y="12812"/>
                    <a:pt x="41315" y="12645"/>
                    <a:pt x="41315" y="12502"/>
                  </a:cubicBezTo>
                  <a:cubicBezTo>
                    <a:pt x="41292" y="11395"/>
                    <a:pt x="41018" y="10335"/>
                    <a:pt x="40565" y="9335"/>
                  </a:cubicBezTo>
                  <a:cubicBezTo>
                    <a:pt x="40470" y="9121"/>
                    <a:pt x="40363" y="8930"/>
                    <a:pt x="40280" y="8716"/>
                  </a:cubicBezTo>
                  <a:cubicBezTo>
                    <a:pt x="39970" y="8014"/>
                    <a:pt x="38934" y="7454"/>
                    <a:pt x="38184" y="7573"/>
                  </a:cubicBezTo>
                  <a:cubicBezTo>
                    <a:pt x="37839" y="7668"/>
                    <a:pt x="37470" y="7740"/>
                    <a:pt x="37089" y="7811"/>
                  </a:cubicBezTo>
                  <a:close/>
                  <a:moveTo>
                    <a:pt x="5251" y="32945"/>
                  </a:moveTo>
                  <a:cubicBezTo>
                    <a:pt x="5275" y="32862"/>
                    <a:pt x="5299" y="32791"/>
                    <a:pt x="5287" y="32731"/>
                  </a:cubicBezTo>
                  <a:cubicBezTo>
                    <a:pt x="5228" y="32398"/>
                    <a:pt x="5156" y="32076"/>
                    <a:pt x="5097" y="31743"/>
                  </a:cubicBezTo>
                  <a:cubicBezTo>
                    <a:pt x="5025" y="31362"/>
                    <a:pt x="4978" y="30957"/>
                    <a:pt x="4906" y="30564"/>
                  </a:cubicBezTo>
                  <a:cubicBezTo>
                    <a:pt x="4823" y="30183"/>
                    <a:pt x="4704" y="29790"/>
                    <a:pt x="4644" y="29397"/>
                  </a:cubicBezTo>
                  <a:cubicBezTo>
                    <a:pt x="4525" y="28647"/>
                    <a:pt x="4430" y="27885"/>
                    <a:pt x="4323" y="27147"/>
                  </a:cubicBezTo>
                  <a:cubicBezTo>
                    <a:pt x="4287" y="26921"/>
                    <a:pt x="4275" y="26695"/>
                    <a:pt x="4263" y="26480"/>
                  </a:cubicBezTo>
                  <a:cubicBezTo>
                    <a:pt x="4216" y="25528"/>
                    <a:pt x="4216" y="24551"/>
                    <a:pt x="4108" y="23599"/>
                  </a:cubicBezTo>
                  <a:cubicBezTo>
                    <a:pt x="4037" y="22873"/>
                    <a:pt x="4049" y="22146"/>
                    <a:pt x="3906" y="21420"/>
                  </a:cubicBezTo>
                  <a:cubicBezTo>
                    <a:pt x="3668" y="20194"/>
                    <a:pt x="3537" y="18944"/>
                    <a:pt x="3334" y="17705"/>
                  </a:cubicBezTo>
                  <a:cubicBezTo>
                    <a:pt x="3132" y="16419"/>
                    <a:pt x="3084" y="15134"/>
                    <a:pt x="3323" y="13860"/>
                  </a:cubicBezTo>
                  <a:cubicBezTo>
                    <a:pt x="3430" y="13288"/>
                    <a:pt x="3477" y="12705"/>
                    <a:pt x="3537" y="12145"/>
                  </a:cubicBezTo>
                  <a:cubicBezTo>
                    <a:pt x="2251" y="11657"/>
                    <a:pt x="1179" y="11336"/>
                    <a:pt x="703" y="11336"/>
                  </a:cubicBezTo>
                  <a:cubicBezTo>
                    <a:pt x="679" y="11419"/>
                    <a:pt x="632" y="11490"/>
                    <a:pt x="620" y="11574"/>
                  </a:cubicBezTo>
                  <a:cubicBezTo>
                    <a:pt x="584" y="11859"/>
                    <a:pt x="525" y="12157"/>
                    <a:pt x="560" y="12443"/>
                  </a:cubicBezTo>
                  <a:cubicBezTo>
                    <a:pt x="632" y="13181"/>
                    <a:pt x="656" y="13943"/>
                    <a:pt x="810" y="14693"/>
                  </a:cubicBezTo>
                  <a:cubicBezTo>
                    <a:pt x="882" y="15110"/>
                    <a:pt x="989" y="15527"/>
                    <a:pt x="977" y="15943"/>
                  </a:cubicBezTo>
                  <a:cubicBezTo>
                    <a:pt x="929" y="16634"/>
                    <a:pt x="1156" y="17312"/>
                    <a:pt x="1179" y="17991"/>
                  </a:cubicBezTo>
                  <a:cubicBezTo>
                    <a:pt x="1191" y="18682"/>
                    <a:pt x="1370" y="19348"/>
                    <a:pt x="1453" y="20027"/>
                  </a:cubicBezTo>
                  <a:cubicBezTo>
                    <a:pt x="1513" y="20444"/>
                    <a:pt x="1513" y="20884"/>
                    <a:pt x="1703" y="21265"/>
                  </a:cubicBezTo>
                  <a:cubicBezTo>
                    <a:pt x="1727" y="21325"/>
                    <a:pt x="1751" y="21396"/>
                    <a:pt x="1751" y="21456"/>
                  </a:cubicBezTo>
                  <a:cubicBezTo>
                    <a:pt x="1894" y="22694"/>
                    <a:pt x="2049" y="23932"/>
                    <a:pt x="2191" y="25182"/>
                  </a:cubicBezTo>
                  <a:cubicBezTo>
                    <a:pt x="2299" y="26028"/>
                    <a:pt x="2358" y="26861"/>
                    <a:pt x="2537" y="27695"/>
                  </a:cubicBezTo>
                  <a:cubicBezTo>
                    <a:pt x="2656" y="28278"/>
                    <a:pt x="2703" y="28885"/>
                    <a:pt x="2846" y="29469"/>
                  </a:cubicBezTo>
                  <a:lnTo>
                    <a:pt x="2846" y="29540"/>
                  </a:lnTo>
                  <a:cubicBezTo>
                    <a:pt x="2906" y="29981"/>
                    <a:pt x="2965" y="30421"/>
                    <a:pt x="3037" y="30862"/>
                  </a:cubicBezTo>
                  <a:cubicBezTo>
                    <a:pt x="3132" y="31338"/>
                    <a:pt x="3334" y="31802"/>
                    <a:pt x="3692" y="32088"/>
                  </a:cubicBezTo>
                  <a:cubicBezTo>
                    <a:pt x="4168" y="32457"/>
                    <a:pt x="4680" y="32755"/>
                    <a:pt x="5251" y="32945"/>
                  </a:cubicBezTo>
                  <a:close/>
                  <a:moveTo>
                    <a:pt x="30897" y="7276"/>
                  </a:moveTo>
                  <a:cubicBezTo>
                    <a:pt x="30397" y="7454"/>
                    <a:pt x="29945" y="7633"/>
                    <a:pt x="29469" y="7787"/>
                  </a:cubicBezTo>
                  <a:cubicBezTo>
                    <a:pt x="29207" y="7871"/>
                    <a:pt x="28897" y="7859"/>
                    <a:pt x="28623" y="7942"/>
                  </a:cubicBezTo>
                  <a:cubicBezTo>
                    <a:pt x="28183" y="8109"/>
                    <a:pt x="27790" y="8002"/>
                    <a:pt x="27421" y="7764"/>
                  </a:cubicBezTo>
                  <a:cubicBezTo>
                    <a:pt x="27183" y="7609"/>
                    <a:pt x="26945" y="7430"/>
                    <a:pt x="26695" y="7287"/>
                  </a:cubicBezTo>
                  <a:cubicBezTo>
                    <a:pt x="26302" y="7061"/>
                    <a:pt x="26052" y="6740"/>
                    <a:pt x="25897" y="6323"/>
                  </a:cubicBezTo>
                  <a:cubicBezTo>
                    <a:pt x="25813" y="6097"/>
                    <a:pt x="25694" y="5894"/>
                    <a:pt x="25587" y="5680"/>
                  </a:cubicBezTo>
                  <a:cubicBezTo>
                    <a:pt x="25349" y="5716"/>
                    <a:pt x="25159" y="5763"/>
                    <a:pt x="24968" y="5763"/>
                  </a:cubicBezTo>
                  <a:cubicBezTo>
                    <a:pt x="24099" y="5728"/>
                    <a:pt x="23277" y="5954"/>
                    <a:pt x="22480" y="6263"/>
                  </a:cubicBezTo>
                  <a:cubicBezTo>
                    <a:pt x="22289" y="6335"/>
                    <a:pt x="22087" y="6394"/>
                    <a:pt x="21896" y="6430"/>
                  </a:cubicBezTo>
                  <a:cubicBezTo>
                    <a:pt x="20813" y="6668"/>
                    <a:pt x="19741" y="6895"/>
                    <a:pt x="18610" y="7133"/>
                  </a:cubicBezTo>
                  <a:cubicBezTo>
                    <a:pt x="18741" y="7335"/>
                    <a:pt x="18848" y="7502"/>
                    <a:pt x="18932" y="7680"/>
                  </a:cubicBezTo>
                  <a:cubicBezTo>
                    <a:pt x="19039" y="7871"/>
                    <a:pt x="19122" y="8085"/>
                    <a:pt x="19205" y="8288"/>
                  </a:cubicBezTo>
                  <a:cubicBezTo>
                    <a:pt x="19348" y="8692"/>
                    <a:pt x="19265" y="9038"/>
                    <a:pt x="18944" y="9335"/>
                  </a:cubicBezTo>
                  <a:cubicBezTo>
                    <a:pt x="18670" y="9585"/>
                    <a:pt x="18396" y="9847"/>
                    <a:pt x="18098" y="10121"/>
                  </a:cubicBezTo>
                  <a:cubicBezTo>
                    <a:pt x="18253" y="10347"/>
                    <a:pt x="18455" y="10490"/>
                    <a:pt x="18694" y="10621"/>
                  </a:cubicBezTo>
                  <a:cubicBezTo>
                    <a:pt x="18860" y="10585"/>
                    <a:pt x="19003" y="10550"/>
                    <a:pt x="19158" y="10502"/>
                  </a:cubicBezTo>
                  <a:cubicBezTo>
                    <a:pt x="19741" y="10347"/>
                    <a:pt x="20337" y="10193"/>
                    <a:pt x="20884" y="9990"/>
                  </a:cubicBezTo>
                  <a:cubicBezTo>
                    <a:pt x="21480" y="9764"/>
                    <a:pt x="22123" y="9812"/>
                    <a:pt x="22718" y="9645"/>
                  </a:cubicBezTo>
                  <a:cubicBezTo>
                    <a:pt x="23575" y="9407"/>
                    <a:pt x="24468" y="9335"/>
                    <a:pt x="25337" y="9121"/>
                  </a:cubicBezTo>
                  <a:cubicBezTo>
                    <a:pt x="26147" y="8919"/>
                    <a:pt x="27004" y="8811"/>
                    <a:pt x="27814" y="8645"/>
                  </a:cubicBezTo>
                  <a:cubicBezTo>
                    <a:pt x="28290" y="8538"/>
                    <a:pt x="28790" y="8526"/>
                    <a:pt x="29266" y="8442"/>
                  </a:cubicBezTo>
                  <a:cubicBezTo>
                    <a:pt x="29921" y="8323"/>
                    <a:pt x="30588" y="8216"/>
                    <a:pt x="31255" y="8216"/>
                  </a:cubicBezTo>
                  <a:cubicBezTo>
                    <a:pt x="31386" y="8216"/>
                    <a:pt x="31540" y="8121"/>
                    <a:pt x="31731" y="8049"/>
                  </a:cubicBezTo>
                  <a:cubicBezTo>
                    <a:pt x="31481" y="7680"/>
                    <a:pt x="31195" y="7442"/>
                    <a:pt x="30897" y="7276"/>
                  </a:cubicBezTo>
                  <a:close/>
                  <a:moveTo>
                    <a:pt x="28147" y="7145"/>
                  </a:moveTo>
                  <a:cubicBezTo>
                    <a:pt x="28076" y="7049"/>
                    <a:pt x="28004" y="6954"/>
                    <a:pt x="27909" y="6847"/>
                  </a:cubicBezTo>
                  <a:cubicBezTo>
                    <a:pt x="27718" y="6633"/>
                    <a:pt x="27623" y="6394"/>
                    <a:pt x="27599" y="6121"/>
                  </a:cubicBezTo>
                  <a:cubicBezTo>
                    <a:pt x="27540" y="5561"/>
                    <a:pt x="27468" y="5013"/>
                    <a:pt x="27385" y="4454"/>
                  </a:cubicBezTo>
                  <a:cubicBezTo>
                    <a:pt x="27373" y="4311"/>
                    <a:pt x="27349" y="4180"/>
                    <a:pt x="27302" y="4061"/>
                  </a:cubicBezTo>
                  <a:cubicBezTo>
                    <a:pt x="27123" y="3477"/>
                    <a:pt x="26933" y="2930"/>
                    <a:pt x="26611" y="2394"/>
                  </a:cubicBezTo>
                  <a:cubicBezTo>
                    <a:pt x="26314" y="1894"/>
                    <a:pt x="25992" y="1430"/>
                    <a:pt x="25563" y="1025"/>
                  </a:cubicBezTo>
                  <a:cubicBezTo>
                    <a:pt x="25444" y="906"/>
                    <a:pt x="25349" y="751"/>
                    <a:pt x="25266" y="656"/>
                  </a:cubicBezTo>
                  <a:cubicBezTo>
                    <a:pt x="24635" y="418"/>
                    <a:pt x="24039" y="489"/>
                    <a:pt x="23444" y="608"/>
                  </a:cubicBezTo>
                  <a:cubicBezTo>
                    <a:pt x="22730" y="739"/>
                    <a:pt x="22003" y="858"/>
                    <a:pt x="21289" y="1049"/>
                  </a:cubicBezTo>
                  <a:cubicBezTo>
                    <a:pt x="20646" y="1239"/>
                    <a:pt x="20003" y="1430"/>
                    <a:pt x="19348" y="1596"/>
                  </a:cubicBezTo>
                  <a:cubicBezTo>
                    <a:pt x="18670" y="1775"/>
                    <a:pt x="18015" y="2072"/>
                    <a:pt x="17360" y="2346"/>
                  </a:cubicBezTo>
                  <a:cubicBezTo>
                    <a:pt x="16979" y="2513"/>
                    <a:pt x="16646" y="2727"/>
                    <a:pt x="16312" y="2942"/>
                  </a:cubicBezTo>
                  <a:cubicBezTo>
                    <a:pt x="16015" y="3156"/>
                    <a:pt x="15896" y="3454"/>
                    <a:pt x="15967" y="3823"/>
                  </a:cubicBezTo>
                  <a:cubicBezTo>
                    <a:pt x="16015" y="4013"/>
                    <a:pt x="16015" y="4228"/>
                    <a:pt x="16050" y="4418"/>
                  </a:cubicBezTo>
                  <a:cubicBezTo>
                    <a:pt x="16110" y="4882"/>
                    <a:pt x="16169" y="5347"/>
                    <a:pt x="16253" y="5799"/>
                  </a:cubicBezTo>
                  <a:cubicBezTo>
                    <a:pt x="16312" y="6144"/>
                    <a:pt x="16431" y="6490"/>
                    <a:pt x="16491" y="6847"/>
                  </a:cubicBezTo>
                  <a:cubicBezTo>
                    <a:pt x="16538" y="7121"/>
                    <a:pt x="16681" y="7347"/>
                    <a:pt x="16908" y="7514"/>
                  </a:cubicBezTo>
                  <a:cubicBezTo>
                    <a:pt x="17396" y="7859"/>
                    <a:pt x="17908" y="8180"/>
                    <a:pt x="18396" y="8526"/>
                  </a:cubicBezTo>
                  <a:cubicBezTo>
                    <a:pt x="18563" y="8490"/>
                    <a:pt x="18705" y="8430"/>
                    <a:pt x="18741" y="8168"/>
                  </a:cubicBezTo>
                  <a:cubicBezTo>
                    <a:pt x="18443" y="7859"/>
                    <a:pt x="18205" y="7406"/>
                    <a:pt x="17670" y="7264"/>
                  </a:cubicBezTo>
                  <a:cubicBezTo>
                    <a:pt x="17515" y="6668"/>
                    <a:pt x="17431" y="6049"/>
                    <a:pt x="17241" y="5490"/>
                  </a:cubicBezTo>
                  <a:cubicBezTo>
                    <a:pt x="17062" y="4978"/>
                    <a:pt x="17360" y="4585"/>
                    <a:pt x="17431" y="4132"/>
                  </a:cubicBezTo>
                  <a:cubicBezTo>
                    <a:pt x="17443" y="4061"/>
                    <a:pt x="17539" y="3989"/>
                    <a:pt x="17610" y="3954"/>
                  </a:cubicBezTo>
                  <a:cubicBezTo>
                    <a:pt x="17729" y="3894"/>
                    <a:pt x="17848" y="3847"/>
                    <a:pt x="17979" y="3811"/>
                  </a:cubicBezTo>
                  <a:cubicBezTo>
                    <a:pt x="18789" y="3549"/>
                    <a:pt x="19634" y="3418"/>
                    <a:pt x="20408" y="3049"/>
                  </a:cubicBezTo>
                  <a:cubicBezTo>
                    <a:pt x="20706" y="2918"/>
                    <a:pt x="21051" y="2858"/>
                    <a:pt x="21372" y="2775"/>
                  </a:cubicBezTo>
                  <a:cubicBezTo>
                    <a:pt x="22027" y="2632"/>
                    <a:pt x="22682" y="2525"/>
                    <a:pt x="23325" y="2358"/>
                  </a:cubicBezTo>
                  <a:cubicBezTo>
                    <a:pt x="23813" y="2251"/>
                    <a:pt x="24301" y="2263"/>
                    <a:pt x="24778" y="2251"/>
                  </a:cubicBezTo>
                  <a:cubicBezTo>
                    <a:pt x="25111" y="2227"/>
                    <a:pt x="25313" y="2430"/>
                    <a:pt x="25421" y="2739"/>
                  </a:cubicBezTo>
                  <a:cubicBezTo>
                    <a:pt x="25468" y="2882"/>
                    <a:pt x="25528" y="3037"/>
                    <a:pt x="25575" y="3180"/>
                  </a:cubicBezTo>
                  <a:cubicBezTo>
                    <a:pt x="25730" y="3644"/>
                    <a:pt x="25873" y="4120"/>
                    <a:pt x="26087" y="4549"/>
                  </a:cubicBezTo>
                  <a:cubicBezTo>
                    <a:pt x="26266" y="4906"/>
                    <a:pt x="26385" y="5240"/>
                    <a:pt x="26373" y="5621"/>
                  </a:cubicBezTo>
                  <a:cubicBezTo>
                    <a:pt x="26349" y="6597"/>
                    <a:pt x="27278" y="7204"/>
                    <a:pt x="27992" y="7264"/>
                  </a:cubicBezTo>
                  <a:cubicBezTo>
                    <a:pt x="28064" y="7264"/>
                    <a:pt x="28099" y="7204"/>
                    <a:pt x="28147" y="7145"/>
                  </a:cubicBezTo>
                  <a:close/>
                  <a:moveTo>
                    <a:pt x="7906" y="7942"/>
                  </a:moveTo>
                  <a:cubicBezTo>
                    <a:pt x="8026" y="7990"/>
                    <a:pt x="8097" y="8038"/>
                    <a:pt x="8180" y="8049"/>
                  </a:cubicBezTo>
                  <a:cubicBezTo>
                    <a:pt x="8561" y="8168"/>
                    <a:pt x="8918" y="8347"/>
                    <a:pt x="9276" y="8538"/>
                  </a:cubicBezTo>
                  <a:cubicBezTo>
                    <a:pt x="9978" y="8919"/>
                    <a:pt x="10633" y="9407"/>
                    <a:pt x="11395" y="9669"/>
                  </a:cubicBezTo>
                  <a:cubicBezTo>
                    <a:pt x="11455" y="9704"/>
                    <a:pt x="11502" y="9752"/>
                    <a:pt x="11550" y="9776"/>
                  </a:cubicBezTo>
                  <a:lnTo>
                    <a:pt x="13300" y="10895"/>
                  </a:lnTo>
                  <a:cubicBezTo>
                    <a:pt x="13479" y="11014"/>
                    <a:pt x="13669" y="11145"/>
                    <a:pt x="13812" y="11312"/>
                  </a:cubicBezTo>
                  <a:cubicBezTo>
                    <a:pt x="14014" y="11538"/>
                    <a:pt x="14217" y="11562"/>
                    <a:pt x="14467" y="11502"/>
                  </a:cubicBezTo>
                  <a:cubicBezTo>
                    <a:pt x="14574" y="11478"/>
                    <a:pt x="14681" y="11443"/>
                    <a:pt x="14800" y="11419"/>
                  </a:cubicBezTo>
                  <a:cubicBezTo>
                    <a:pt x="15229" y="11312"/>
                    <a:pt x="15657" y="11181"/>
                    <a:pt x="16098" y="11121"/>
                  </a:cubicBezTo>
                  <a:cubicBezTo>
                    <a:pt x="16550" y="11038"/>
                    <a:pt x="17015" y="11026"/>
                    <a:pt x="17491" y="10966"/>
                  </a:cubicBezTo>
                  <a:cubicBezTo>
                    <a:pt x="17610" y="10955"/>
                    <a:pt x="17717" y="10883"/>
                    <a:pt x="17848" y="10824"/>
                  </a:cubicBezTo>
                  <a:cubicBezTo>
                    <a:pt x="17789" y="10716"/>
                    <a:pt x="17765" y="10657"/>
                    <a:pt x="17717" y="10609"/>
                  </a:cubicBezTo>
                  <a:cubicBezTo>
                    <a:pt x="16943" y="10050"/>
                    <a:pt x="16253" y="9395"/>
                    <a:pt x="15467" y="8835"/>
                  </a:cubicBezTo>
                  <a:cubicBezTo>
                    <a:pt x="15038" y="8526"/>
                    <a:pt x="14586" y="8240"/>
                    <a:pt x="14098" y="8038"/>
                  </a:cubicBezTo>
                  <a:cubicBezTo>
                    <a:pt x="13383" y="7740"/>
                    <a:pt x="12657" y="7442"/>
                    <a:pt x="11955" y="7109"/>
                  </a:cubicBezTo>
                  <a:cubicBezTo>
                    <a:pt x="11550" y="6918"/>
                    <a:pt x="11181" y="6799"/>
                    <a:pt x="10740" y="6895"/>
                  </a:cubicBezTo>
                  <a:cubicBezTo>
                    <a:pt x="10585" y="6918"/>
                    <a:pt x="10442" y="6954"/>
                    <a:pt x="10288" y="6990"/>
                  </a:cubicBezTo>
                  <a:cubicBezTo>
                    <a:pt x="9871" y="7133"/>
                    <a:pt x="9466" y="7323"/>
                    <a:pt x="9014" y="7383"/>
                  </a:cubicBezTo>
                  <a:cubicBezTo>
                    <a:pt x="8597" y="7442"/>
                    <a:pt x="8264" y="7668"/>
                    <a:pt x="7906" y="7942"/>
                  </a:cubicBezTo>
                  <a:close/>
                  <a:moveTo>
                    <a:pt x="35981" y="7728"/>
                  </a:moveTo>
                  <a:cubicBezTo>
                    <a:pt x="35993" y="7680"/>
                    <a:pt x="36005" y="7621"/>
                    <a:pt x="36041" y="7573"/>
                  </a:cubicBezTo>
                  <a:cubicBezTo>
                    <a:pt x="35815" y="7371"/>
                    <a:pt x="35588" y="7145"/>
                    <a:pt x="35350" y="6966"/>
                  </a:cubicBezTo>
                  <a:cubicBezTo>
                    <a:pt x="34969" y="6680"/>
                    <a:pt x="34636" y="6371"/>
                    <a:pt x="34350" y="5978"/>
                  </a:cubicBezTo>
                  <a:cubicBezTo>
                    <a:pt x="34160" y="5716"/>
                    <a:pt x="33922" y="5478"/>
                    <a:pt x="33683" y="5251"/>
                  </a:cubicBezTo>
                  <a:cubicBezTo>
                    <a:pt x="33422" y="4990"/>
                    <a:pt x="33124" y="4751"/>
                    <a:pt x="32838" y="4489"/>
                  </a:cubicBezTo>
                  <a:cubicBezTo>
                    <a:pt x="32148" y="3894"/>
                    <a:pt x="31409" y="3442"/>
                    <a:pt x="30540" y="3168"/>
                  </a:cubicBezTo>
                  <a:cubicBezTo>
                    <a:pt x="30350" y="3108"/>
                    <a:pt x="30171" y="3096"/>
                    <a:pt x="29969" y="3120"/>
                  </a:cubicBezTo>
                  <a:cubicBezTo>
                    <a:pt x="29588" y="3180"/>
                    <a:pt x="29207" y="3180"/>
                    <a:pt x="28838" y="3204"/>
                  </a:cubicBezTo>
                  <a:cubicBezTo>
                    <a:pt x="28504" y="3215"/>
                    <a:pt x="28183" y="3156"/>
                    <a:pt x="27826" y="3227"/>
                  </a:cubicBezTo>
                  <a:cubicBezTo>
                    <a:pt x="27968" y="3739"/>
                    <a:pt x="28099" y="4228"/>
                    <a:pt x="28219" y="4704"/>
                  </a:cubicBezTo>
                  <a:cubicBezTo>
                    <a:pt x="28742" y="4870"/>
                    <a:pt x="29171" y="5144"/>
                    <a:pt x="29576" y="5478"/>
                  </a:cubicBezTo>
                  <a:cubicBezTo>
                    <a:pt x="30112" y="5906"/>
                    <a:pt x="30635" y="6371"/>
                    <a:pt x="31195" y="6775"/>
                  </a:cubicBezTo>
                  <a:cubicBezTo>
                    <a:pt x="31540" y="7014"/>
                    <a:pt x="31778" y="7311"/>
                    <a:pt x="32017" y="7633"/>
                  </a:cubicBezTo>
                  <a:cubicBezTo>
                    <a:pt x="32112" y="7752"/>
                    <a:pt x="32195" y="7883"/>
                    <a:pt x="32290" y="8038"/>
                  </a:cubicBezTo>
                  <a:cubicBezTo>
                    <a:pt x="33505" y="7883"/>
                    <a:pt x="34743" y="7680"/>
                    <a:pt x="35981" y="7728"/>
                  </a:cubicBezTo>
                  <a:close/>
                  <a:moveTo>
                    <a:pt x="4739" y="11728"/>
                  </a:moveTo>
                  <a:cubicBezTo>
                    <a:pt x="5013" y="11836"/>
                    <a:pt x="5180" y="11895"/>
                    <a:pt x="5347" y="11967"/>
                  </a:cubicBezTo>
                  <a:cubicBezTo>
                    <a:pt x="5537" y="12038"/>
                    <a:pt x="5716" y="12098"/>
                    <a:pt x="5906" y="12169"/>
                  </a:cubicBezTo>
                  <a:cubicBezTo>
                    <a:pt x="6228" y="12312"/>
                    <a:pt x="6502" y="12455"/>
                    <a:pt x="6847" y="12502"/>
                  </a:cubicBezTo>
                  <a:cubicBezTo>
                    <a:pt x="7061" y="12526"/>
                    <a:pt x="7252" y="12669"/>
                    <a:pt x="7454" y="12752"/>
                  </a:cubicBezTo>
                  <a:cubicBezTo>
                    <a:pt x="7668" y="12848"/>
                    <a:pt x="7859" y="12967"/>
                    <a:pt x="8085" y="12990"/>
                  </a:cubicBezTo>
                  <a:cubicBezTo>
                    <a:pt x="8692" y="13038"/>
                    <a:pt x="9335" y="13157"/>
                    <a:pt x="9907" y="12764"/>
                  </a:cubicBezTo>
                  <a:cubicBezTo>
                    <a:pt x="9990" y="12705"/>
                    <a:pt x="10109" y="12705"/>
                    <a:pt x="10216" y="12681"/>
                  </a:cubicBezTo>
                  <a:cubicBezTo>
                    <a:pt x="10383" y="12621"/>
                    <a:pt x="10538" y="12574"/>
                    <a:pt x="10704" y="12514"/>
                  </a:cubicBezTo>
                  <a:cubicBezTo>
                    <a:pt x="10823" y="12467"/>
                    <a:pt x="10943" y="12371"/>
                    <a:pt x="11062" y="12348"/>
                  </a:cubicBezTo>
                  <a:cubicBezTo>
                    <a:pt x="11836" y="12276"/>
                    <a:pt x="12550" y="11907"/>
                    <a:pt x="13336" y="11776"/>
                  </a:cubicBezTo>
                  <a:cubicBezTo>
                    <a:pt x="13276" y="11693"/>
                    <a:pt x="13264" y="11621"/>
                    <a:pt x="13205" y="11597"/>
                  </a:cubicBezTo>
                  <a:lnTo>
                    <a:pt x="12538" y="11145"/>
                  </a:lnTo>
                  <a:cubicBezTo>
                    <a:pt x="12276" y="11002"/>
                    <a:pt x="12026" y="10859"/>
                    <a:pt x="11788" y="10704"/>
                  </a:cubicBezTo>
                  <a:cubicBezTo>
                    <a:pt x="11181" y="10300"/>
                    <a:pt x="10562" y="9907"/>
                    <a:pt x="9895" y="9609"/>
                  </a:cubicBezTo>
                  <a:cubicBezTo>
                    <a:pt x="9657" y="9657"/>
                    <a:pt x="9442" y="9752"/>
                    <a:pt x="9228" y="9728"/>
                  </a:cubicBezTo>
                  <a:cubicBezTo>
                    <a:pt x="8907" y="9716"/>
                    <a:pt x="8621" y="9812"/>
                    <a:pt x="8335" y="9966"/>
                  </a:cubicBezTo>
                  <a:cubicBezTo>
                    <a:pt x="8192" y="10062"/>
                    <a:pt x="8014" y="10121"/>
                    <a:pt x="7847" y="10181"/>
                  </a:cubicBezTo>
                  <a:cubicBezTo>
                    <a:pt x="7311" y="10407"/>
                    <a:pt x="6775" y="10621"/>
                    <a:pt x="6251" y="10859"/>
                  </a:cubicBezTo>
                  <a:cubicBezTo>
                    <a:pt x="5894" y="11026"/>
                    <a:pt x="5537" y="11216"/>
                    <a:pt x="5180" y="11419"/>
                  </a:cubicBezTo>
                  <a:cubicBezTo>
                    <a:pt x="5061" y="11478"/>
                    <a:pt x="4942" y="11574"/>
                    <a:pt x="4739" y="11728"/>
                  </a:cubicBezTo>
                  <a:close/>
                  <a:moveTo>
                    <a:pt x="31433" y="23623"/>
                  </a:moveTo>
                  <a:cubicBezTo>
                    <a:pt x="31183" y="23432"/>
                    <a:pt x="30897" y="23420"/>
                    <a:pt x="30624" y="23385"/>
                  </a:cubicBezTo>
                  <a:cubicBezTo>
                    <a:pt x="30124" y="23301"/>
                    <a:pt x="29814" y="23027"/>
                    <a:pt x="29707" y="22527"/>
                  </a:cubicBezTo>
                  <a:cubicBezTo>
                    <a:pt x="29647" y="22206"/>
                    <a:pt x="29612" y="21873"/>
                    <a:pt x="29552" y="21551"/>
                  </a:cubicBezTo>
                  <a:cubicBezTo>
                    <a:pt x="29504" y="21265"/>
                    <a:pt x="29385" y="21158"/>
                    <a:pt x="29088" y="21194"/>
                  </a:cubicBezTo>
                  <a:cubicBezTo>
                    <a:pt x="28671" y="21230"/>
                    <a:pt x="28302" y="21432"/>
                    <a:pt x="28028" y="21730"/>
                  </a:cubicBezTo>
                  <a:cubicBezTo>
                    <a:pt x="27528" y="22289"/>
                    <a:pt x="27076" y="22885"/>
                    <a:pt x="26873" y="23647"/>
                  </a:cubicBezTo>
                  <a:cubicBezTo>
                    <a:pt x="26754" y="24087"/>
                    <a:pt x="26837" y="24468"/>
                    <a:pt x="27171" y="24801"/>
                  </a:cubicBezTo>
                  <a:cubicBezTo>
                    <a:pt x="27980" y="25623"/>
                    <a:pt x="28992" y="25861"/>
                    <a:pt x="30100" y="25849"/>
                  </a:cubicBezTo>
                  <a:cubicBezTo>
                    <a:pt x="30397" y="25849"/>
                    <a:pt x="30683" y="25718"/>
                    <a:pt x="30874" y="25504"/>
                  </a:cubicBezTo>
                  <a:cubicBezTo>
                    <a:pt x="31171" y="25182"/>
                    <a:pt x="31517" y="24873"/>
                    <a:pt x="31588" y="24444"/>
                  </a:cubicBezTo>
                  <a:cubicBezTo>
                    <a:pt x="31540" y="24159"/>
                    <a:pt x="31481" y="23885"/>
                    <a:pt x="31433" y="23623"/>
                  </a:cubicBezTo>
                  <a:close/>
                  <a:moveTo>
                    <a:pt x="31576" y="21611"/>
                  </a:moveTo>
                  <a:cubicBezTo>
                    <a:pt x="32314" y="21682"/>
                    <a:pt x="33017" y="21742"/>
                    <a:pt x="33755" y="21813"/>
                  </a:cubicBezTo>
                  <a:cubicBezTo>
                    <a:pt x="33779" y="21623"/>
                    <a:pt x="33814" y="21444"/>
                    <a:pt x="33814" y="21265"/>
                  </a:cubicBezTo>
                  <a:cubicBezTo>
                    <a:pt x="33803" y="20634"/>
                    <a:pt x="33779" y="20015"/>
                    <a:pt x="33755" y="19384"/>
                  </a:cubicBezTo>
                  <a:cubicBezTo>
                    <a:pt x="33755" y="19146"/>
                    <a:pt x="33791" y="18896"/>
                    <a:pt x="33779" y="18658"/>
                  </a:cubicBezTo>
                  <a:cubicBezTo>
                    <a:pt x="33755" y="18253"/>
                    <a:pt x="33695" y="17860"/>
                    <a:pt x="33672" y="17467"/>
                  </a:cubicBezTo>
                  <a:cubicBezTo>
                    <a:pt x="33636" y="17098"/>
                    <a:pt x="33564" y="16729"/>
                    <a:pt x="33433" y="16408"/>
                  </a:cubicBezTo>
                  <a:cubicBezTo>
                    <a:pt x="32660" y="16265"/>
                    <a:pt x="31909" y="16134"/>
                    <a:pt x="31136" y="15979"/>
                  </a:cubicBezTo>
                  <a:cubicBezTo>
                    <a:pt x="31136" y="16253"/>
                    <a:pt x="31124" y="16503"/>
                    <a:pt x="31136" y="16741"/>
                  </a:cubicBezTo>
                  <a:lnTo>
                    <a:pt x="31362" y="19598"/>
                  </a:lnTo>
                  <a:cubicBezTo>
                    <a:pt x="31433" y="20241"/>
                    <a:pt x="31493" y="20884"/>
                    <a:pt x="31576" y="21611"/>
                  </a:cubicBezTo>
                  <a:close/>
                  <a:moveTo>
                    <a:pt x="30516" y="22766"/>
                  </a:moveTo>
                  <a:cubicBezTo>
                    <a:pt x="30814" y="22789"/>
                    <a:pt x="31076" y="22801"/>
                    <a:pt x="31350" y="22813"/>
                  </a:cubicBezTo>
                  <a:cubicBezTo>
                    <a:pt x="32112" y="22873"/>
                    <a:pt x="32850" y="22932"/>
                    <a:pt x="33612" y="22992"/>
                  </a:cubicBezTo>
                  <a:cubicBezTo>
                    <a:pt x="33660" y="22992"/>
                    <a:pt x="33695" y="22992"/>
                    <a:pt x="33743" y="22968"/>
                  </a:cubicBezTo>
                  <a:cubicBezTo>
                    <a:pt x="33803" y="22932"/>
                    <a:pt x="33850" y="22885"/>
                    <a:pt x="33922" y="22825"/>
                  </a:cubicBezTo>
                  <a:cubicBezTo>
                    <a:pt x="33898" y="22646"/>
                    <a:pt x="33862" y="22456"/>
                    <a:pt x="33838" y="22265"/>
                  </a:cubicBezTo>
                  <a:cubicBezTo>
                    <a:pt x="33374" y="22254"/>
                    <a:pt x="32945" y="22254"/>
                    <a:pt x="32529" y="22218"/>
                  </a:cubicBezTo>
                  <a:cubicBezTo>
                    <a:pt x="32255" y="22206"/>
                    <a:pt x="31993" y="22158"/>
                    <a:pt x="31731" y="22099"/>
                  </a:cubicBezTo>
                  <a:cubicBezTo>
                    <a:pt x="31433" y="22027"/>
                    <a:pt x="31243" y="21813"/>
                    <a:pt x="31124" y="21539"/>
                  </a:cubicBezTo>
                  <a:cubicBezTo>
                    <a:pt x="30933" y="21075"/>
                    <a:pt x="30862" y="20587"/>
                    <a:pt x="30874" y="20087"/>
                  </a:cubicBezTo>
                  <a:cubicBezTo>
                    <a:pt x="30897" y="19408"/>
                    <a:pt x="30743" y="18717"/>
                    <a:pt x="30778" y="18027"/>
                  </a:cubicBezTo>
                  <a:cubicBezTo>
                    <a:pt x="30814" y="17396"/>
                    <a:pt x="30743" y="16777"/>
                    <a:pt x="30707" y="16146"/>
                  </a:cubicBezTo>
                  <a:cubicBezTo>
                    <a:pt x="30695" y="15896"/>
                    <a:pt x="30743" y="15657"/>
                    <a:pt x="30874" y="15479"/>
                  </a:cubicBezTo>
                  <a:cubicBezTo>
                    <a:pt x="31183" y="15348"/>
                    <a:pt x="31457" y="15324"/>
                    <a:pt x="31755" y="15443"/>
                  </a:cubicBezTo>
                  <a:cubicBezTo>
                    <a:pt x="32064" y="15562"/>
                    <a:pt x="32386" y="15646"/>
                    <a:pt x="32719" y="15729"/>
                  </a:cubicBezTo>
                  <a:cubicBezTo>
                    <a:pt x="32910" y="15788"/>
                    <a:pt x="33100" y="15824"/>
                    <a:pt x="33314" y="15705"/>
                  </a:cubicBezTo>
                  <a:cubicBezTo>
                    <a:pt x="33314" y="15646"/>
                    <a:pt x="33338" y="15562"/>
                    <a:pt x="33326" y="15503"/>
                  </a:cubicBezTo>
                  <a:cubicBezTo>
                    <a:pt x="33302" y="15360"/>
                    <a:pt x="33255" y="15205"/>
                    <a:pt x="33219" y="15074"/>
                  </a:cubicBezTo>
                  <a:cubicBezTo>
                    <a:pt x="32802" y="14991"/>
                    <a:pt x="32421" y="14884"/>
                    <a:pt x="32017" y="14812"/>
                  </a:cubicBezTo>
                  <a:cubicBezTo>
                    <a:pt x="31909" y="14776"/>
                    <a:pt x="31790" y="14765"/>
                    <a:pt x="31695" y="14765"/>
                  </a:cubicBezTo>
                  <a:cubicBezTo>
                    <a:pt x="31159" y="14788"/>
                    <a:pt x="30635" y="14836"/>
                    <a:pt x="30052" y="14884"/>
                  </a:cubicBezTo>
                  <a:cubicBezTo>
                    <a:pt x="29981" y="15646"/>
                    <a:pt x="29969" y="16396"/>
                    <a:pt x="29945" y="17146"/>
                  </a:cubicBezTo>
                  <a:cubicBezTo>
                    <a:pt x="29945" y="17729"/>
                    <a:pt x="29993" y="18301"/>
                    <a:pt x="30004" y="18884"/>
                  </a:cubicBezTo>
                  <a:cubicBezTo>
                    <a:pt x="30028" y="19872"/>
                    <a:pt x="30100" y="20849"/>
                    <a:pt x="30219" y="21813"/>
                  </a:cubicBezTo>
                  <a:cubicBezTo>
                    <a:pt x="30266" y="22158"/>
                    <a:pt x="30350" y="22444"/>
                    <a:pt x="30516" y="22766"/>
                  </a:cubicBezTo>
                  <a:close/>
                  <a:moveTo>
                    <a:pt x="8954" y="9014"/>
                  </a:moveTo>
                  <a:cubicBezTo>
                    <a:pt x="8597" y="8895"/>
                    <a:pt x="8252" y="8776"/>
                    <a:pt x="7918" y="8657"/>
                  </a:cubicBezTo>
                  <a:cubicBezTo>
                    <a:pt x="7704" y="8585"/>
                    <a:pt x="7490" y="8585"/>
                    <a:pt x="7264" y="8657"/>
                  </a:cubicBezTo>
                  <a:cubicBezTo>
                    <a:pt x="6823" y="8811"/>
                    <a:pt x="6371" y="8919"/>
                    <a:pt x="5930" y="9061"/>
                  </a:cubicBezTo>
                  <a:cubicBezTo>
                    <a:pt x="5144" y="9300"/>
                    <a:pt x="4370" y="9573"/>
                    <a:pt x="3561" y="9788"/>
                  </a:cubicBezTo>
                  <a:cubicBezTo>
                    <a:pt x="2882" y="9990"/>
                    <a:pt x="2239" y="10323"/>
                    <a:pt x="1584" y="10597"/>
                  </a:cubicBezTo>
                  <a:cubicBezTo>
                    <a:pt x="1429" y="10657"/>
                    <a:pt x="1394" y="10776"/>
                    <a:pt x="1513" y="10943"/>
                  </a:cubicBezTo>
                  <a:cubicBezTo>
                    <a:pt x="2346" y="11181"/>
                    <a:pt x="3156" y="11514"/>
                    <a:pt x="3965" y="11597"/>
                  </a:cubicBezTo>
                  <a:cubicBezTo>
                    <a:pt x="4430" y="11312"/>
                    <a:pt x="4799" y="11062"/>
                    <a:pt x="5180" y="10835"/>
                  </a:cubicBezTo>
                  <a:cubicBezTo>
                    <a:pt x="5835" y="10443"/>
                    <a:pt x="6478" y="10062"/>
                    <a:pt x="7204" y="9812"/>
                  </a:cubicBezTo>
                  <a:cubicBezTo>
                    <a:pt x="7740" y="9609"/>
                    <a:pt x="8252" y="9311"/>
                    <a:pt x="8835" y="9181"/>
                  </a:cubicBezTo>
                  <a:cubicBezTo>
                    <a:pt x="8859" y="9169"/>
                    <a:pt x="8895" y="9097"/>
                    <a:pt x="8954" y="9014"/>
                  </a:cubicBezTo>
                  <a:close/>
                  <a:moveTo>
                    <a:pt x="14967" y="16515"/>
                  </a:moveTo>
                  <a:cubicBezTo>
                    <a:pt x="14872" y="16658"/>
                    <a:pt x="14824" y="16681"/>
                    <a:pt x="14824" y="16729"/>
                  </a:cubicBezTo>
                  <a:cubicBezTo>
                    <a:pt x="14681" y="17515"/>
                    <a:pt x="14514" y="18301"/>
                    <a:pt x="14383" y="19098"/>
                  </a:cubicBezTo>
                  <a:cubicBezTo>
                    <a:pt x="14312" y="19527"/>
                    <a:pt x="14288" y="19968"/>
                    <a:pt x="14193" y="20408"/>
                  </a:cubicBezTo>
                  <a:cubicBezTo>
                    <a:pt x="13967" y="21396"/>
                    <a:pt x="13693" y="22396"/>
                    <a:pt x="13479" y="23397"/>
                  </a:cubicBezTo>
                  <a:cubicBezTo>
                    <a:pt x="13395" y="23718"/>
                    <a:pt x="13276" y="24063"/>
                    <a:pt x="13300" y="24468"/>
                  </a:cubicBezTo>
                  <a:cubicBezTo>
                    <a:pt x="14193" y="23980"/>
                    <a:pt x="14943" y="23361"/>
                    <a:pt x="15741" y="22849"/>
                  </a:cubicBezTo>
                  <a:cubicBezTo>
                    <a:pt x="15646" y="21753"/>
                    <a:pt x="15384" y="20730"/>
                    <a:pt x="15360" y="19694"/>
                  </a:cubicBezTo>
                  <a:cubicBezTo>
                    <a:pt x="15038" y="18682"/>
                    <a:pt x="15265" y="17586"/>
                    <a:pt x="14967" y="16515"/>
                  </a:cubicBezTo>
                  <a:close/>
                  <a:moveTo>
                    <a:pt x="20884" y="27254"/>
                  </a:moveTo>
                  <a:cubicBezTo>
                    <a:pt x="21396" y="27052"/>
                    <a:pt x="21706" y="26695"/>
                    <a:pt x="22015" y="26373"/>
                  </a:cubicBezTo>
                  <a:cubicBezTo>
                    <a:pt x="22444" y="25921"/>
                    <a:pt x="22837" y="25432"/>
                    <a:pt x="22956" y="24790"/>
                  </a:cubicBezTo>
                  <a:cubicBezTo>
                    <a:pt x="23099" y="24016"/>
                    <a:pt x="23075" y="23266"/>
                    <a:pt x="22765" y="22515"/>
                  </a:cubicBezTo>
                  <a:cubicBezTo>
                    <a:pt x="22432" y="21730"/>
                    <a:pt x="21884" y="21134"/>
                    <a:pt x="21230" y="20622"/>
                  </a:cubicBezTo>
                  <a:cubicBezTo>
                    <a:pt x="21039" y="20480"/>
                    <a:pt x="20813" y="20372"/>
                    <a:pt x="20539" y="20372"/>
                  </a:cubicBezTo>
                  <a:cubicBezTo>
                    <a:pt x="20420" y="20372"/>
                    <a:pt x="20289" y="20420"/>
                    <a:pt x="20158" y="20468"/>
                  </a:cubicBezTo>
                  <a:cubicBezTo>
                    <a:pt x="20158" y="20587"/>
                    <a:pt x="20170" y="20670"/>
                    <a:pt x="20170" y="20765"/>
                  </a:cubicBezTo>
                  <a:cubicBezTo>
                    <a:pt x="20206" y="21122"/>
                    <a:pt x="20348" y="21372"/>
                    <a:pt x="20634" y="21599"/>
                  </a:cubicBezTo>
                  <a:cubicBezTo>
                    <a:pt x="21003" y="21873"/>
                    <a:pt x="21277" y="22254"/>
                    <a:pt x="21515" y="22670"/>
                  </a:cubicBezTo>
                  <a:cubicBezTo>
                    <a:pt x="22075" y="23635"/>
                    <a:pt x="21956" y="24540"/>
                    <a:pt x="21372" y="25432"/>
                  </a:cubicBezTo>
                  <a:cubicBezTo>
                    <a:pt x="21170" y="25742"/>
                    <a:pt x="20896" y="26016"/>
                    <a:pt x="20658" y="26314"/>
                  </a:cubicBezTo>
                  <a:cubicBezTo>
                    <a:pt x="20706" y="26599"/>
                    <a:pt x="20658" y="26921"/>
                    <a:pt x="20884" y="27254"/>
                  </a:cubicBezTo>
                  <a:close/>
                  <a:moveTo>
                    <a:pt x="20170" y="19777"/>
                  </a:moveTo>
                  <a:cubicBezTo>
                    <a:pt x="20337" y="19777"/>
                    <a:pt x="20515" y="19837"/>
                    <a:pt x="20634" y="19765"/>
                  </a:cubicBezTo>
                  <a:cubicBezTo>
                    <a:pt x="21051" y="19539"/>
                    <a:pt x="21468" y="19313"/>
                    <a:pt x="21813" y="19015"/>
                  </a:cubicBezTo>
                  <a:cubicBezTo>
                    <a:pt x="22194" y="18682"/>
                    <a:pt x="22504" y="18277"/>
                    <a:pt x="22908" y="17943"/>
                  </a:cubicBezTo>
                  <a:cubicBezTo>
                    <a:pt x="23146" y="17753"/>
                    <a:pt x="23123" y="17539"/>
                    <a:pt x="22825" y="17348"/>
                  </a:cubicBezTo>
                  <a:cubicBezTo>
                    <a:pt x="22587" y="17181"/>
                    <a:pt x="22325" y="17051"/>
                    <a:pt x="22075" y="16908"/>
                  </a:cubicBezTo>
                  <a:cubicBezTo>
                    <a:pt x="21908" y="16800"/>
                    <a:pt x="21742" y="16681"/>
                    <a:pt x="21575" y="16574"/>
                  </a:cubicBezTo>
                  <a:lnTo>
                    <a:pt x="19825" y="15455"/>
                  </a:lnTo>
                  <a:cubicBezTo>
                    <a:pt x="19801" y="15443"/>
                    <a:pt x="19741" y="15455"/>
                    <a:pt x="19634" y="15455"/>
                  </a:cubicBezTo>
                  <a:cubicBezTo>
                    <a:pt x="19765" y="16169"/>
                    <a:pt x="19848" y="16872"/>
                    <a:pt x="19932" y="17574"/>
                  </a:cubicBezTo>
                  <a:cubicBezTo>
                    <a:pt x="20051" y="18277"/>
                    <a:pt x="20098" y="18991"/>
                    <a:pt x="20170" y="19777"/>
                  </a:cubicBezTo>
                  <a:close/>
                  <a:moveTo>
                    <a:pt x="33922" y="4906"/>
                  </a:moveTo>
                  <a:cubicBezTo>
                    <a:pt x="34529" y="5501"/>
                    <a:pt x="35053" y="6073"/>
                    <a:pt x="35696" y="6537"/>
                  </a:cubicBezTo>
                  <a:cubicBezTo>
                    <a:pt x="35886" y="6680"/>
                    <a:pt x="36112" y="6799"/>
                    <a:pt x="36279" y="6978"/>
                  </a:cubicBezTo>
                  <a:cubicBezTo>
                    <a:pt x="36529" y="7264"/>
                    <a:pt x="36779" y="7276"/>
                    <a:pt x="37112" y="7168"/>
                  </a:cubicBezTo>
                  <a:cubicBezTo>
                    <a:pt x="37648" y="6990"/>
                    <a:pt x="38196" y="6918"/>
                    <a:pt x="38744" y="7025"/>
                  </a:cubicBezTo>
                  <a:cubicBezTo>
                    <a:pt x="38875" y="7049"/>
                    <a:pt x="39029" y="7025"/>
                    <a:pt x="39196" y="7025"/>
                  </a:cubicBezTo>
                  <a:cubicBezTo>
                    <a:pt x="39172" y="6954"/>
                    <a:pt x="39196" y="6895"/>
                    <a:pt x="39160" y="6859"/>
                  </a:cubicBezTo>
                  <a:cubicBezTo>
                    <a:pt x="38851" y="6323"/>
                    <a:pt x="38410" y="5906"/>
                    <a:pt x="37970" y="5501"/>
                  </a:cubicBezTo>
                  <a:cubicBezTo>
                    <a:pt x="37708" y="5275"/>
                    <a:pt x="37386" y="5132"/>
                    <a:pt x="37029" y="5037"/>
                  </a:cubicBezTo>
                  <a:cubicBezTo>
                    <a:pt x="36041" y="4835"/>
                    <a:pt x="35029" y="4835"/>
                    <a:pt x="33922" y="4906"/>
                  </a:cubicBezTo>
                  <a:close/>
                  <a:moveTo>
                    <a:pt x="17777" y="5025"/>
                  </a:moveTo>
                  <a:cubicBezTo>
                    <a:pt x="18134" y="5109"/>
                    <a:pt x="18479" y="5049"/>
                    <a:pt x="18836" y="4966"/>
                  </a:cubicBezTo>
                  <a:cubicBezTo>
                    <a:pt x="19753" y="4787"/>
                    <a:pt x="20646" y="4537"/>
                    <a:pt x="21539" y="4251"/>
                  </a:cubicBezTo>
                  <a:cubicBezTo>
                    <a:pt x="22123" y="4061"/>
                    <a:pt x="22706" y="3942"/>
                    <a:pt x="23301" y="3870"/>
                  </a:cubicBezTo>
                  <a:cubicBezTo>
                    <a:pt x="23920" y="3799"/>
                    <a:pt x="24551" y="3739"/>
                    <a:pt x="25206" y="3680"/>
                  </a:cubicBezTo>
                  <a:cubicBezTo>
                    <a:pt x="25111" y="3394"/>
                    <a:pt x="25051" y="3168"/>
                    <a:pt x="24968" y="2906"/>
                  </a:cubicBezTo>
                  <a:cubicBezTo>
                    <a:pt x="24754" y="2906"/>
                    <a:pt x="24551" y="2882"/>
                    <a:pt x="24349" y="2882"/>
                  </a:cubicBezTo>
                  <a:cubicBezTo>
                    <a:pt x="23289" y="2930"/>
                    <a:pt x="22301" y="3239"/>
                    <a:pt x="21265" y="3454"/>
                  </a:cubicBezTo>
                  <a:cubicBezTo>
                    <a:pt x="20849" y="3537"/>
                    <a:pt x="20456" y="3680"/>
                    <a:pt x="20051" y="3811"/>
                  </a:cubicBezTo>
                  <a:cubicBezTo>
                    <a:pt x="19360" y="4037"/>
                    <a:pt x="18694" y="4251"/>
                    <a:pt x="18027" y="4478"/>
                  </a:cubicBezTo>
                  <a:cubicBezTo>
                    <a:pt x="17753" y="4573"/>
                    <a:pt x="17705" y="4763"/>
                    <a:pt x="17777" y="5025"/>
                  </a:cubicBezTo>
                  <a:close/>
                  <a:moveTo>
                    <a:pt x="25278" y="4430"/>
                  </a:moveTo>
                  <a:cubicBezTo>
                    <a:pt x="25182" y="4418"/>
                    <a:pt x="25123" y="4394"/>
                    <a:pt x="25063" y="4406"/>
                  </a:cubicBezTo>
                  <a:cubicBezTo>
                    <a:pt x="24504" y="4489"/>
                    <a:pt x="23920" y="4585"/>
                    <a:pt x="23373" y="4704"/>
                  </a:cubicBezTo>
                  <a:cubicBezTo>
                    <a:pt x="22623" y="4847"/>
                    <a:pt x="21884" y="5001"/>
                    <a:pt x="21158" y="5168"/>
                  </a:cubicBezTo>
                  <a:cubicBezTo>
                    <a:pt x="20599" y="5275"/>
                    <a:pt x="20027" y="5359"/>
                    <a:pt x="19456" y="5478"/>
                  </a:cubicBezTo>
                  <a:cubicBezTo>
                    <a:pt x="18979" y="5561"/>
                    <a:pt x="18491" y="5621"/>
                    <a:pt x="18039" y="5823"/>
                  </a:cubicBezTo>
                  <a:cubicBezTo>
                    <a:pt x="18039" y="5906"/>
                    <a:pt x="18039" y="5966"/>
                    <a:pt x="18062" y="6025"/>
                  </a:cubicBezTo>
                  <a:cubicBezTo>
                    <a:pt x="18074" y="6121"/>
                    <a:pt x="18086" y="6204"/>
                    <a:pt x="18122" y="6287"/>
                  </a:cubicBezTo>
                  <a:cubicBezTo>
                    <a:pt x="18182" y="6502"/>
                    <a:pt x="18277" y="6609"/>
                    <a:pt x="18491" y="6585"/>
                  </a:cubicBezTo>
                  <a:cubicBezTo>
                    <a:pt x="18682" y="6573"/>
                    <a:pt x="18896" y="6525"/>
                    <a:pt x="19086" y="6490"/>
                  </a:cubicBezTo>
                  <a:cubicBezTo>
                    <a:pt x="19682" y="6335"/>
                    <a:pt x="20277" y="6133"/>
                    <a:pt x="20884" y="6037"/>
                  </a:cubicBezTo>
                  <a:cubicBezTo>
                    <a:pt x="21551" y="5930"/>
                    <a:pt x="22182" y="5728"/>
                    <a:pt x="22825" y="5561"/>
                  </a:cubicBezTo>
                  <a:cubicBezTo>
                    <a:pt x="23146" y="5490"/>
                    <a:pt x="23456" y="5371"/>
                    <a:pt x="23789" y="5311"/>
                  </a:cubicBezTo>
                  <a:cubicBezTo>
                    <a:pt x="24206" y="5240"/>
                    <a:pt x="24623" y="5204"/>
                    <a:pt x="25051" y="5144"/>
                  </a:cubicBezTo>
                  <a:cubicBezTo>
                    <a:pt x="25206" y="5132"/>
                    <a:pt x="25349" y="5073"/>
                    <a:pt x="25516" y="5037"/>
                  </a:cubicBezTo>
                  <a:cubicBezTo>
                    <a:pt x="25397" y="4811"/>
                    <a:pt x="25337" y="4632"/>
                    <a:pt x="25278" y="4430"/>
                  </a:cubicBezTo>
                  <a:close/>
                  <a:moveTo>
                    <a:pt x="39756" y="23147"/>
                  </a:moveTo>
                  <a:cubicBezTo>
                    <a:pt x="39768" y="23099"/>
                    <a:pt x="39815" y="23063"/>
                    <a:pt x="39815" y="23027"/>
                  </a:cubicBezTo>
                  <a:cubicBezTo>
                    <a:pt x="39970" y="22158"/>
                    <a:pt x="40006" y="21301"/>
                    <a:pt x="39946" y="20432"/>
                  </a:cubicBezTo>
                  <a:cubicBezTo>
                    <a:pt x="39922" y="20015"/>
                    <a:pt x="39994" y="19598"/>
                    <a:pt x="39875" y="19182"/>
                  </a:cubicBezTo>
                  <a:cubicBezTo>
                    <a:pt x="40030" y="18575"/>
                    <a:pt x="39851" y="17943"/>
                    <a:pt x="39970" y="17324"/>
                  </a:cubicBezTo>
                  <a:cubicBezTo>
                    <a:pt x="40065" y="16800"/>
                    <a:pt x="39875" y="16539"/>
                    <a:pt x="39375" y="16336"/>
                  </a:cubicBezTo>
                  <a:cubicBezTo>
                    <a:pt x="39041" y="16205"/>
                    <a:pt x="38696" y="16098"/>
                    <a:pt x="38327" y="15967"/>
                  </a:cubicBezTo>
                  <a:cubicBezTo>
                    <a:pt x="38255" y="16241"/>
                    <a:pt x="38279" y="16455"/>
                    <a:pt x="38386" y="16658"/>
                  </a:cubicBezTo>
                  <a:cubicBezTo>
                    <a:pt x="38684" y="16753"/>
                    <a:pt x="38958" y="16860"/>
                    <a:pt x="39220" y="16955"/>
                  </a:cubicBezTo>
                  <a:cubicBezTo>
                    <a:pt x="39458" y="17027"/>
                    <a:pt x="39589" y="17193"/>
                    <a:pt x="39613" y="17443"/>
                  </a:cubicBezTo>
                  <a:cubicBezTo>
                    <a:pt x="39625" y="17908"/>
                    <a:pt x="39672" y="18384"/>
                    <a:pt x="39672" y="18836"/>
                  </a:cubicBezTo>
                  <a:cubicBezTo>
                    <a:pt x="39649" y="19432"/>
                    <a:pt x="39708" y="20051"/>
                    <a:pt x="39613" y="20646"/>
                  </a:cubicBezTo>
                  <a:cubicBezTo>
                    <a:pt x="39577" y="20837"/>
                    <a:pt x="39577" y="21039"/>
                    <a:pt x="39577" y="21242"/>
                  </a:cubicBezTo>
                  <a:cubicBezTo>
                    <a:pt x="39565" y="21789"/>
                    <a:pt x="39529" y="22313"/>
                    <a:pt x="38994" y="22635"/>
                  </a:cubicBezTo>
                  <a:cubicBezTo>
                    <a:pt x="38875" y="22706"/>
                    <a:pt x="38910" y="22992"/>
                    <a:pt x="39053" y="23027"/>
                  </a:cubicBezTo>
                  <a:cubicBezTo>
                    <a:pt x="39279" y="23099"/>
                    <a:pt x="39494" y="23266"/>
                    <a:pt x="39756" y="23147"/>
                  </a:cubicBezTo>
                  <a:close/>
                  <a:moveTo>
                    <a:pt x="15657" y="6263"/>
                  </a:moveTo>
                  <a:cubicBezTo>
                    <a:pt x="14824" y="6490"/>
                    <a:pt x="14038" y="6716"/>
                    <a:pt x="13157" y="6954"/>
                  </a:cubicBezTo>
                  <a:cubicBezTo>
                    <a:pt x="13383" y="7085"/>
                    <a:pt x="13514" y="7216"/>
                    <a:pt x="13669" y="7264"/>
                  </a:cubicBezTo>
                  <a:cubicBezTo>
                    <a:pt x="14086" y="7371"/>
                    <a:pt x="14455" y="7526"/>
                    <a:pt x="14788" y="7728"/>
                  </a:cubicBezTo>
                  <a:cubicBezTo>
                    <a:pt x="15181" y="7585"/>
                    <a:pt x="15538" y="7466"/>
                    <a:pt x="15896" y="7371"/>
                  </a:cubicBezTo>
                  <a:cubicBezTo>
                    <a:pt x="15991" y="6954"/>
                    <a:pt x="15824" y="6633"/>
                    <a:pt x="15657" y="6263"/>
                  </a:cubicBezTo>
                  <a:close/>
                  <a:moveTo>
                    <a:pt x="38434" y="17277"/>
                  </a:moveTo>
                  <a:cubicBezTo>
                    <a:pt x="38386" y="17408"/>
                    <a:pt x="38375" y="17455"/>
                    <a:pt x="38375" y="17491"/>
                  </a:cubicBezTo>
                  <a:cubicBezTo>
                    <a:pt x="38517" y="18896"/>
                    <a:pt x="38672" y="20325"/>
                    <a:pt x="38815" y="21742"/>
                  </a:cubicBezTo>
                  <a:cubicBezTo>
                    <a:pt x="38815" y="21753"/>
                    <a:pt x="38839" y="21789"/>
                    <a:pt x="38851" y="21801"/>
                  </a:cubicBezTo>
                  <a:cubicBezTo>
                    <a:pt x="38863" y="21813"/>
                    <a:pt x="38898" y="21801"/>
                    <a:pt x="38958" y="21789"/>
                  </a:cubicBezTo>
                  <a:cubicBezTo>
                    <a:pt x="38970" y="21730"/>
                    <a:pt x="39017" y="21634"/>
                    <a:pt x="39017" y="21563"/>
                  </a:cubicBezTo>
                  <a:cubicBezTo>
                    <a:pt x="39029" y="21420"/>
                    <a:pt x="39041" y="21253"/>
                    <a:pt x="39041" y="21099"/>
                  </a:cubicBezTo>
                  <a:cubicBezTo>
                    <a:pt x="39041" y="20563"/>
                    <a:pt x="38970" y="20027"/>
                    <a:pt x="39137" y="19491"/>
                  </a:cubicBezTo>
                  <a:cubicBezTo>
                    <a:pt x="39148" y="19432"/>
                    <a:pt x="39148" y="19360"/>
                    <a:pt x="39137" y="19301"/>
                  </a:cubicBezTo>
                  <a:cubicBezTo>
                    <a:pt x="39017" y="18717"/>
                    <a:pt x="39041" y="18158"/>
                    <a:pt x="39160" y="17551"/>
                  </a:cubicBezTo>
                  <a:cubicBezTo>
                    <a:pt x="38922" y="17455"/>
                    <a:pt x="38696" y="17372"/>
                    <a:pt x="38434" y="17277"/>
                  </a:cubicBezTo>
                  <a:close/>
                  <a:moveTo>
                    <a:pt x="18122" y="9157"/>
                  </a:moveTo>
                  <a:cubicBezTo>
                    <a:pt x="17967" y="8692"/>
                    <a:pt x="17527" y="8585"/>
                    <a:pt x="17253" y="8288"/>
                  </a:cubicBezTo>
                  <a:cubicBezTo>
                    <a:pt x="17146" y="8180"/>
                    <a:pt x="17015" y="8216"/>
                    <a:pt x="16884" y="8216"/>
                  </a:cubicBezTo>
                  <a:cubicBezTo>
                    <a:pt x="16812" y="8216"/>
                    <a:pt x="16729" y="8145"/>
                    <a:pt x="16646" y="8109"/>
                  </a:cubicBezTo>
                  <a:cubicBezTo>
                    <a:pt x="16467" y="8038"/>
                    <a:pt x="16277" y="7966"/>
                    <a:pt x="16098" y="7907"/>
                  </a:cubicBezTo>
                  <a:cubicBezTo>
                    <a:pt x="15931" y="7859"/>
                    <a:pt x="15800" y="7907"/>
                    <a:pt x="15657" y="8002"/>
                  </a:cubicBezTo>
                  <a:cubicBezTo>
                    <a:pt x="15479" y="8157"/>
                    <a:pt x="15503" y="8419"/>
                    <a:pt x="15741" y="8466"/>
                  </a:cubicBezTo>
                  <a:cubicBezTo>
                    <a:pt x="16241" y="8573"/>
                    <a:pt x="16610" y="8883"/>
                    <a:pt x="17003" y="9181"/>
                  </a:cubicBezTo>
                  <a:cubicBezTo>
                    <a:pt x="17193" y="9335"/>
                    <a:pt x="17384" y="9466"/>
                    <a:pt x="17562" y="9585"/>
                  </a:cubicBezTo>
                  <a:cubicBezTo>
                    <a:pt x="17824" y="9526"/>
                    <a:pt x="18015" y="9407"/>
                    <a:pt x="18122" y="9157"/>
                  </a:cubicBezTo>
                  <a:close/>
                  <a:moveTo>
                    <a:pt x="20360" y="22051"/>
                  </a:moveTo>
                  <a:cubicBezTo>
                    <a:pt x="20325" y="22194"/>
                    <a:pt x="20301" y="22230"/>
                    <a:pt x="20301" y="22265"/>
                  </a:cubicBezTo>
                  <a:cubicBezTo>
                    <a:pt x="20360" y="22968"/>
                    <a:pt x="20503" y="23658"/>
                    <a:pt x="20468" y="24373"/>
                  </a:cubicBezTo>
                  <a:cubicBezTo>
                    <a:pt x="20456" y="24575"/>
                    <a:pt x="20515" y="24778"/>
                    <a:pt x="20575" y="24956"/>
                  </a:cubicBezTo>
                  <a:cubicBezTo>
                    <a:pt x="20599" y="25051"/>
                    <a:pt x="20599" y="25182"/>
                    <a:pt x="20777" y="25206"/>
                  </a:cubicBezTo>
                  <a:cubicBezTo>
                    <a:pt x="21349" y="24718"/>
                    <a:pt x="21194" y="24004"/>
                    <a:pt x="21253" y="23361"/>
                  </a:cubicBezTo>
                  <a:cubicBezTo>
                    <a:pt x="21051" y="22908"/>
                    <a:pt x="20932" y="22373"/>
                    <a:pt x="20360" y="22051"/>
                  </a:cubicBezTo>
                  <a:close/>
                  <a:moveTo>
                    <a:pt x="35755" y="4251"/>
                  </a:moveTo>
                  <a:cubicBezTo>
                    <a:pt x="35303" y="3930"/>
                    <a:pt x="35303" y="3930"/>
                    <a:pt x="35065" y="3870"/>
                  </a:cubicBezTo>
                  <a:cubicBezTo>
                    <a:pt x="34743" y="3799"/>
                    <a:pt x="34434" y="3704"/>
                    <a:pt x="34100" y="3620"/>
                  </a:cubicBezTo>
                  <a:cubicBezTo>
                    <a:pt x="33898" y="3561"/>
                    <a:pt x="33672" y="3501"/>
                    <a:pt x="33445" y="3466"/>
                  </a:cubicBezTo>
                  <a:cubicBezTo>
                    <a:pt x="33160" y="3418"/>
                    <a:pt x="32886" y="3418"/>
                    <a:pt x="32588" y="3537"/>
                  </a:cubicBezTo>
                  <a:cubicBezTo>
                    <a:pt x="32683" y="3823"/>
                    <a:pt x="32945" y="3894"/>
                    <a:pt x="33088" y="4097"/>
                  </a:cubicBezTo>
                  <a:cubicBezTo>
                    <a:pt x="33243" y="4299"/>
                    <a:pt x="33445" y="4347"/>
                    <a:pt x="33672" y="4335"/>
                  </a:cubicBezTo>
                  <a:cubicBezTo>
                    <a:pt x="33814" y="4335"/>
                    <a:pt x="33981" y="4311"/>
                    <a:pt x="34136" y="4311"/>
                  </a:cubicBezTo>
                  <a:cubicBezTo>
                    <a:pt x="34672" y="4311"/>
                    <a:pt x="35184" y="4287"/>
                    <a:pt x="35755" y="4251"/>
                  </a:cubicBezTo>
                  <a:close/>
                  <a:moveTo>
                    <a:pt x="28242" y="5228"/>
                  </a:moveTo>
                  <a:cubicBezTo>
                    <a:pt x="28123" y="5740"/>
                    <a:pt x="28219" y="6121"/>
                    <a:pt x="28338" y="6454"/>
                  </a:cubicBezTo>
                  <a:cubicBezTo>
                    <a:pt x="28564" y="6633"/>
                    <a:pt x="28754" y="6799"/>
                    <a:pt x="28957" y="6954"/>
                  </a:cubicBezTo>
                  <a:cubicBezTo>
                    <a:pt x="29195" y="7133"/>
                    <a:pt x="29409" y="7097"/>
                    <a:pt x="29707" y="6859"/>
                  </a:cubicBezTo>
                  <a:cubicBezTo>
                    <a:pt x="29409" y="6180"/>
                    <a:pt x="28814" y="5775"/>
                    <a:pt x="28242" y="5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17;p15">
              <a:extLst>
                <a:ext uri="{FF2B5EF4-FFF2-40B4-BE49-F238E27FC236}">
                  <a16:creationId xmlns:a16="http://schemas.microsoft.com/office/drawing/2014/main" id="{B350D0C2-E30F-6D32-981D-0AF849D75F32}"/>
                </a:ext>
              </a:extLst>
            </p:cNvPr>
            <p:cNvSpPr/>
            <p:nvPr/>
          </p:nvSpPr>
          <p:spPr>
            <a:xfrm>
              <a:off x="2084505" y="3524574"/>
              <a:ext cx="54858" cy="66010"/>
            </a:xfrm>
            <a:custGeom>
              <a:avLst/>
              <a:gdLst/>
              <a:ahLst/>
              <a:cxnLst/>
              <a:rect l="l" t="t" r="r" b="b"/>
              <a:pathLst>
                <a:path w="1584" h="1906" extrusionOk="0">
                  <a:moveTo>
                    <a:pt x="119" y="1"/>
                  </a:moveTo>
                  <a:cubicBezTo>
                    <a:pt x="715" y="536"/>
                    <a:pt x="1286" y="953"/>
                    <a:pt x="1584" y="1632"/>
                  </a:cubicBezTo>
                  <a:cubicBezTo>
                    <a:pt x="1286" y="1870"/>
                    <a:pt x="1072" y="1906"/>
                    <a:pt x="834" y="1727"/>
                  </a:cubicBezTo>
                  <a:cubicBezTo>
                    <a:pt x="631" y="1572"/>
                    <a:pt x="441" y="1406"/>
                    <a:pt x="215" y="1227"/>
                  </a:cubicBezTo>
                  <a:cubicBezTo>
                    <a:pt x="96" y="894"/>
                    <a:pt x="0" y="513"/>
                    <a:pt x="119" y="1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20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62" name="Google Shape;562;p20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63" name="Google Shape;563;p20"/>
          <p:cNvSpPr txBox="1"/>
          <p:nvPr/>
        </p:nvSpPr>
        <p:spPr>
          <a:xfrm>
            <a:off x="726010" y="344583"/>
            <a:ext cx="3000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4.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관련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연구 및 사례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graphicFrame>
        <p:nvGraphicFramePr>
          <p:cNvPr id="2" name="Google Shape;1869;p41">
            <a:extLst>
              <a:ext uri="{FF2B5EF4-FFF2-40B4-BE49-F238E27FC236}">
                <a16:creationId xmlns:a16="http://schemas.microsoft.com/office/drawing/2014/main" id="{14842FFB-D007-10F1-A894-6F824F6043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011029"/>
              </p:ext>
            </p:extLst>
          </p:nvPr>
        </p:nvGraphicFramePr>
        <p:xfrm>
          <a:off x="1700916" y="1252094"/>
          <a:ext cx="5742165" cy="2841228"/>
        </p:xfrm>
        <a:graphic>
          <a:graphicData uri="http://schemas.openxmlformats.org/drawingml/2006/table">
            <a:tbl>
              <a:tblPr>
                <a:noFill/>
                <a:tableStyleId>{6BE47EDE-F057-4B9F-A57D-448913E818ED}</a:tableStyleId>
              </a:tblPr>
              <a:tblGrid>
                <a:gridCol w="114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1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트립어드바이저</a:t>
                      </a:r>
                      <a:endParaRPr sz="11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트리플</a:t>
                      </a:r>
                      <a:endParaRPr sz="11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 err="1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트</a:t>
                      </a:r>
                      <a:r>
                        <a:rPr lang="ko-KR" altLang="en-US" sz="1100" b="0" dirty="0" err="1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래</a:t>
                      </a:r>
                      <a:r>
                        <a:rPr lang="en" sz="1100" b="0" dirty="0" err="1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블로그</a:t>
                      </a:r>
                      <a:endParaRPr sz="1100" b="0" dirty="0">
                        <a:solidFill>
                          <a:srgbClr val="FF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여행 일지 작성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539415"/>
                  </a:ext>
                </a:extLst>
              </a:tr>
              <a:tr h="476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여행 </a:t>
                      </a:r>
                      <a:r>
                        <a:rPr lang="en" sz="1100" b="0" i="0" u="none" strike="noStrike" cap="none" dirty="0" err="1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사진</a:t>
                      </a: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 err="1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업로드</a:t>
                      </a: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 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X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지도 시각화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4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가계부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X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4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정산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X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2886"/>
                  </a:ext>
                </a:extLst>
              </a:tr>
              <a:tr h="3914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OCR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X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X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O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774057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C44204-DF80-37C9-4ED8-FE7A133B12D6}"/>
              </a:ext>
            </a:extLst>
          </p:cNvPr>
          <p:cNvSpPr/>
          <p:nvPr/>
        </p:nvSpPr>
        <p:spPr>
          <a:xfrm>
            <a:off x="1265906" y="861228"/>
            <a:ext cx="1920208" cy="37740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7D55BC-6821-7FDE-FE1F-40FD135C6424}"/>
              </a:ext>
            </a:extLst>
          </p:cNvPr>
          <p:cNvSpPr txBox="1"/>
          <p:nvPr/>
        </p:nvSpPr>
        <p:spPr>
          <a:xfrm>
            <a:off x="1454006" y="898311"/>
            <a:ext cx="18347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서비스와 비교</a:t>
            </a:r>
            <a:endParaRPr lang="ko-KR" altLang="en-US" dirty="0"/>
          </a:p>
        </p:txBody>
      </p:sp>
      <p:sp>
        <p:nvSpPr>
          <p:cNvPr id="22" name="Google Shape;63;p15">
            <a:extLst>
              <a:ext uri="{FF2B5EF4-FFF2-40B4-BE49-F238E27FC236}">
                <a16:creationId xmlns:a16="http://schemas.microsoft.com/office/drawing/2014/main" id="{2E9DA71A-84C8-54C8-6A25-661093DA2BB5}"/>
              </a:ext>
            </a:extLst>
          </p:cNvPr>
          <p:cNvSpPr/>
          <p:nvPr/>
        </p:nvSpPr>
        <p:spPr>
          <a:xfrm>
            <a:off x="1022323" y="2146669"/>
            <a:ext cx="678594" cy="345616"/>
          </a:xfrm>
          <a:custGeom>
            <a:avLst/>
            <a:gdLst/>
            <a:ahLst/>
            <a:cxnLst/>
            <a:rect l="l" t="t" r="r" b="b"/>
            <a:pathLst>
              <a:path w="22444" h="11431" extrusionOk="0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63;p15">
            <a:extLst>
              <a:ext uri="{FF2B5EF4-FFF2-40B4-BE49-F238E27FC236}">
                <a16:creationId xmlns:a16="http://schemas.microsoft.com/office/drawing/2014/main" id="{3C6FCA67-0077-51BA-A66C-030B2E5C8C3D}"/>
              </a:ext>
            </a:extLst>
          </p:cNvPr>
          <p:cNvSpPr/>
          <p:nvPr/>
        </p:nvSpPr>
        <p:spPr>
          <a:xfrm rot="21364144">
            <a:off x="6686183" y="793913"/>
            <a:ext cx="803454" cy="433684"/>
          </a:xfrm>
          <a:custGeom>
            <a:avLst/>
            <a:gdLst/>
            <a:ahLst/>
            <a:cxnLst/>
            <a:rect l="l" t="t" r="r" b="b"/>
            <a:pathLst>
              <a:path w="22444" h="11431" extrusionOk="0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4" name="Google Shape;63;p15">
            <a:extLst>
              <a:ext uri="{FF2B5EF4-FFF2-40B4-BE49-F238E27FC236}">
                <a16:creationId xmlns:a16="http://schemas.microsoft.com/office/drawing/2014/main" id="{58A327FF-FE7C-BFE0-C1BF-8977C874E33E}"/>
              </a:ext>
            </a:extLst>
          </p:cNvPr>
          <p:cNvSpPr/>
          <p:nvPr/>
        </p:nvSpPr>
        <p:spPr>
          <a:xfrm rot="630542">
            <a:off x="7457605" y="1311443"/>
            <a:ext cx="376841" cy="254032"/>
          </a:xfrm>
          <a:custGeom>
            <a:avLst/>
            <a:gdLst/>
            <a:ahLst/>
            <a:cxnLst/>
            <a:rect l="l" t="t" r="r" b="b"/>
            <a:pathLst>
              <a:path w="22444" h="11431" extrusionOk="0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8BE1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63;p15">
            <a:extLst>
              <a:ext uri="{FF2B5EF4-FFF2-40B4-BE49-F238E27FC236}">
                <a16:creationId xmlns:a16="http://schemas.microsoft.com/office/drawing/2014/main" id="{A269B6E4-9858-F982-7B2D-A5597823E5A9}"/>
              </a:ext>
            </a:extLst>
          </p:cNvPr>
          <p:cNvSpPr/>
          <p:nvPr/>
        </p:nvSpPr>
        <p:spPr>
          <a:xfrm rot="630542">
            <a:off x="7708501" y="1410909"/>
            <a:ext cx="291900" cy="194193"/>
          </a:xfrm>
          <a:custGeom>
            <a:avLst/>
            <a:gdLst/>
            <a:ahLst/>
            <a:cxnLst/>
            <a:rect l="l" t="t" r="r" b="b"/>
            <a:pathLst>
              <a:path w="22444" h="11431" extrusionOk="0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8BE1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37" y="208168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21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74" name="Google Shape;574;p21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75" name="Google Shape;575;p21"/>
          <p:cNvSpPr txBox="1"/>
          <p:nvPr/>
        </p:nvSpPr>
        <p:spPr>
          <a:xfrm>
            <a:off x="643800" y="318779"/>
            <a:ext cx="3000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5.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시스템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시나리오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sp>
        <p:nvSpPr>
          <p:cNvPr id="544" name="직사각형 543">
            <a:extLst>
              <a:ext uri="{FF2B5EF4-FFF2-40B4-BE49-F238E27FC236}">
                <a16:creationId xmlns:a16="http://schemas.microsoft.com/office/drawing/2014/main" id="{F8EB869D-E3CF-B52F-DC59-EEEFD663FEA0}"/>
              </a:ext>
            </a:extLst>
          </p:cNvPr>
          <p:cNvSpPr/>
          <p:nvPr/>
        </p:nvSpPr>
        <p:spPr>
          <a:xfrm>
            <a:off x="1622508" y="2179033"/>
            <a:ext cx="731220" cy="503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5" name="직사각형 544">
            <a:extLst>
              <a:ext uri="{FF2B5EF4-FFF2-40B4-BE49-F238E27FC236}">
                <a16:creationId xmlns:a16="http://schemas.microsoft.com/office/drawing/2014/main" id="{27805CB2-80A9-0F9F-5783-16EE3CC65352}"/>
              </a:ext>
            </a:extLst>
          </p:cNvPr>
          <p:cNvSpPr/>
          <p:nvPr/>
        </p:nvSpPr>
        <p:spPr>
          <a:xfrm>
            <a:off x="4574402" y="1280505"/>
            <a:ext cx="731220" cy="503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7" name="Google Shape;575;p21">
            <a:extLst>
              <a:ext uri="{FF2B5EF4-FFF2-40B4-BE49-F238E27FC236}">
                <a16:creationId xmlns:a16="http://schemas.microsoft.com/office/drawing/2014/main" id="{5BD588EE-7EE9-3BEA-B195-53991FBA7560}"/>
              </a:ext>
            </a:extLst>
          </p:cNvPr>
          <p:cNvSpPr txBox="1"/>
          <p:nvPr/>
        </p:nvSpPr>
        <p:spPr>
          <a:xfrm>
            <a:off x="1664434" y="1650036"/>
            <a:ext cx="1923181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방문 장소</a:t>
            </a:r>
            <a:r>
              <a:rPr lang="en-US" altLang="ko-KR" sz="105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상세내역 및 </a:t>
            </a:r>
            <a:endParaRPr lang="en-US" altLang="ko-KR" sz="105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05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금액 추출</a:t>
            </a:r>
            <a:endParaRPr lang="en-US" altLang="ko-KR" sz="105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4C8441-8B83-2AC8-C459-8FD7778FDA3F}"/>
              </a:ext>
            </a:extLst>
          </p:cNvPr>
          <p:cNvGrpSpPr/>
          <p:nvPr/>
        </p:nvGrpSpPr>
        <p:grpSpPr>
          <a:xfrm>
            <a:off x="965224" y="1819653"/>
            <a:ext cx="951778" cy="1004367"/>
            <a:chOff x="1024093" y="1299993"/>
            <a:chExt cx="951778" cy="1004367"/>
          </a:xfrm>
        </p:grpSpPr>
        <p:pic>
          <p:nvPicPr>
            <p:cNvPr id="3" name="그래픽 2" descr="영수증 단색으로 채워진">
              <a:extLst>
                <a:ext uri="{FF2B5EF4-FFF2-40B4-BE49-F238E27FC236}">
                  <a16:creationId xmlns:a16="http://schemas.microsoft.com/office/drawing/2014/main" id="{8204DF6F-E36B-B5DB-AFF0-79A26F1E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8872" y="1299993"/>
              <a:ext cx="645145" cy="645145"/>
            </a:xfrm>
            <a:prstGeom prst="rect">
              <a:avLst/>
            </a:prstGeom>
          </p:spPr>
        </p:pic>
        <p:sp>
          <p:nvSpPr>
            <p:cNvPr id="4" name="Google Shape;575;p21">
              <a:extLst>
                <a:ext uri="{FF2B5EF4-FFF2-40B4-BE49-F238E27FC236}">
                  <a16:creationId xmlns:a16="http://schemas.microsoft.com/office/drawing/2014/main" id="{3DB894EC-54B0-F63E-2B7B-BA36DBD4CC06}"/>
                </a:ext>
              </a:extLst>
            </p:cNvPr>
            <p:cNvSpPr txBox="1"/>
            <p:nvPr/>
          </p:nvSpPr>
          <p:spPr>
            <a:xfrm>
              <a:off x="1024093" y="1907359"/>
              <a:ext cx="951778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>
                <a:lnSpc>
                  <a:spcPct val="115000"/>
                </a:lnSpc>
                <a:buFont typeface="Arial"/>
                <a:buNone/>
              </a:pPr>
              <a:r>
                <a:rPr lang="ko-KR" altLang="en-US" sz="1200" dirty="0">
                  <a:solidFill>
                    <a:schemeClr val="dk1"/>
                  </a:solidFill>
                  <a:latin typeface="배달의민족 주아" panose="020B0600000101010101" charset="-127"/>
                  <a:ea typeface="배달의민족 주아" panose="020B0600000101010101" charset="-127"/>
                  <a:cs typeface="배달의민족 주아" panose="020B0600000101010101" charset="-127"/>
                  <a:sym typeface="Jua"/>
                </a:rPr>
                <a:t>영수증 </a:t>
              </a:r>
              <a:r>
                <a:rPr lang="en-US" altLang="ko-KR" sz="1200" dirty="0">
                  <a:solidFill>
                    <a:schemeClr val="dk1"/>
                  </a:solidFill>
                  <a:latin typeface="배달의민족 주아" panose="020B0600000101010101" charset="-127"/>
                  <a:ea typeface="배달의민족 주아" panose="020B0600000101010101" charset="-127"/>
                  <a:cs typeface="배달의민족 주아" panose="020B0600000101010101" charset="-127"/>
                  <a:sym typeface="Jua"/>
                </a:rPr>
                <a:t>OCR</a:t>
              </a:r>
              <a:endParaRPr sz="12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D131A4C-4443-E749-ED61-84945DA39AF6}"/>
              </a:ext>
            </a:extLst>
          </p:cNvPr>
          <p:cNvGrpSpPr/>
          <p:nvPr/>
        </p:nvGrpSpPr>
        <p:grpSpPr>
          <a:xfrm>
            <a:off x="3454413" y="1887498"/>
            <a:ext cx="726110" cy="790925"/>
            <a:chOff x="1681138" y="1563000"/>
            <a:chExt cx="726110" cy="790925"/>
          </a:xfrm>
        </p:grpSpPr>
        <p:pic>
          <p:nvPicPr>
            <p:cNvPr id="543" name="그래픽 542" descr="스마트폰 단색으로 채워진">
              <a:extLst>
                <a:ext uri="{FF2B5EF4-FFF2-40B4-BE49-F238E27FC236}">
                  <a16:creationId xmlns:a16="http://schemas.microsoft.com/office/drawing/2014/main" id="{6E219AE0-EAA0-E6C1-9940-46A53827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13259" y="1563000"/>
              <a:ext cx="436220" cy="436220"/>
            </a:xfrm>
            <a:prstGeom prst="rect">
              <a:avLst/>
            </a:prstGeom>
          </p:spPr>
        </p:pic>
        <p:sp>
          <p:nvSpPr>
            <p:cNvPr id="11" name="Google Shape;575;p21">
              <a:extLst>
                <a:ext uri="{FF2B5EF4-FFF2-40B4-BE49-F238E27FC236}">
                  <a16:creationId xmlns:a16="http://schemas.microsoft.com/office/drawing/2014/main" id="{F5E98402-8F28-A988-8CAB-36C8134B4CA6}"/>
                </a:ext>
              </a:extLst>
            </p:cNvPr>
            <p:cNvSpPr txBox="1"/>
            <p:nvPr/>
          </p:nvSpPr>
          <p:spPr>
            <a:xfrm>
              <a:off x="1681138" y="1956924"/>
              <a:ext cx="726110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>
                <a:lnSpc>
                  <a:spcPct val="115000"/>
                </a:lnSpc>
                <a:buFont typeface="Arial"/>
                <a:buNone/>
              </a:pPr>
              <a:r>
                <a:rPr lang="ko-KR" altLang="en-US" sz="1200" dirty="0">
                  <a:solidFill>
                    <a:schemeClr val="dk1"/>
                  </a:solidFill>
                  <a:latin typeface="배달의민족 주아" panose="020B0600000101010101" charset="-127"/>
                  <a:ea typeface="배달의민족 주아" panose="020B0600000101010101" charset="-127"/>
                  <a:cs typeface="배달의민족 주아" panose="020B0600000101010101" charset="-127"/>
                  <a:sym typeface="Jua"/>
                </a:rPr>
                <a:t>사용자</a:t>
              </a:r>
              <a:endParaRPr lang="en-US" altLang="ko-KR" sz="12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F06D3-06FE-D0AE-F0F5-7F01CA01EA21}"/>
              </a:ext>
            </a:extLst>
          </p:cNvPr>
          <p:cNvGrpSpPr/>
          <p:nvPr/>
        </p:nvGrpSpPr>
        <p:grpSpPr>
          <a:xfrm>
            <a:off x="5432282" y="1678962"/>
            <a:ext cx="836731" cy="1048129"/>
            <a:chOff x="4521646" y="1070628"/>
            <a:chExt cx="836731" cy="1048129"/>
          </a:xfrm>
        </p:grpSpPr>
        <p:pic>
          <p:nvPicPr>
            <p:cNvPr id="10" name="그래픽 9" descr="서버 윤곽선">
              <a:extLst>
                <a:ext uri="{FF2B5EF4-FFF2-40B4-BE49-F238E27FC236}">
                  <a16:creationId xmlns:a16="http://schemas.microsoft.com/office/drawing/2014/main" id="{30947995-4F7F-31A5-A596-726F82D95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21646" y="1070628"/>
              <a:ext cx="836731" cy="836731"/>
            </a:xfrm>
            <a:prstGeom prst="rect">
              <a:avLst/>
            </a:prstGeom>
          </p:spPr>
        </p:pic>
        <p:sp>
          <p:nvSpPr>
            <p:cNvPr id="20" name="Google Shape;575;p21">
              <a:extLst>
                <a:ext uri="{FF2B5EF4-FFF2-40B4-BE49-F238E27FC236}">
                  <a16:creationId xmlns:a16="http://schemas.microsoft.com/office/drawing/2014/main" id="{7E5F1EC7-E4EC-8047-7369-C7D7F7D515AF}"/>
                </a:ext>
              </a:extLst>
            </p:cNvPr>
            <p:cNvSpPr txBox="1"/>
            <p:nvPr/>
          </p:nvSpPr>
          <p:spPr>
            <a:xfrm>
              <a:off x="4700410" y="1721756"/>
              <a:ext cx="637083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>
                <a:lnSpc>
                  <a:spcPct val="115000"/>
                </a:lnSpc>
                <a:buFont typeface="Arial"/>
                <a:buNone/>
              </a:pPr>
              <a:r>
                <a:rPr lang="ko-KR" altLang="en-US" sz="1200" dirty="0">
                  <a:solidFill>
                    <a:schemeClr val="dk1"/>
                  </a:solidFill>
                  <a:latin typeface="배달의민족 주아" panose="020B0600000101010101" charset="-127"/>
                  <a:ea typeface="배달의민족 주아" panose="020B0600000101010101" charset="-127"/>
                  <a:cs typeface="배달의민족 주아" panose="020B0600000101010101" charset="-127"/>
                  <a:sym typeface="Jua"/>
                </a:rPr>
                <a:t>서버</a:t>
              </a:r>
              <a:endParaRPr lang="en-US" altLang="ko-KR" sz="12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endParaRPr>
            </a:p>
          </p:txBody>
        </p:sp>
      </p:grpSp>
      <p:sp>
        <p:nvSpPr>
          <p:cNvPr id="21" name="Google Shape;575;p21">
            <a:extLst>
              <a:ext uri="{FF2B5EF4-FFF2-40B4-BE49-F238E27FC236}">
                <a16:creationId xmlns:a16="http://schemas.microsoft.com/office/drawing/2014/main" id="{A6B32B0C-812D-2FA9-4A0C-F041999EB64F}"/>
              </a:ext>
            </a:extLst>
          </p:cNvPr>
          <p:cNvSpPr txBox="1"/>
          <p:nvPr/>
        </p:nvSpPr>
        <p:spPr>
          <a:xfrm>
            <a:off x="7205264" y="1351272"/>
            <a:ext cx="637083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endParaRPr lang="en-US" altLang="ko-KR" sz="12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42B894A-8459-4250-1100-D173D4553792}"/>
              </a:ext>
            </a:extLst>
          </p:cNvPr>
          <p:cNvGrpSpPr/>
          <p:nvPr/>
        </p:nvGrpSpPr>
        <p:grpSpPr>
          <a:xfrm>
            <a:off x="7415276" y="1625541"/>
            <a:ext cx="1192611" cy="1035331"/>
            <a:chOff x="7030660" y="1759068"/>
            <a:chExt cx="1192611" cy="1035331"/>
          </a:xfrm>
        </p:grpSpPr>
        <p:pic>
          <p:nvPicPr>
            <p:cNvPr id="6" name="그래픽 5" descr="데이터베이스 윤곽선">
              <a:extLst>
                <a:ext uri="{FF2B5EF4-FFF2-40B4-BE49-F238E27FC236}">
                  <a16:creationId xmlns:a16="http://schemas.microsoft.com/office/drawing/2014/main" id="{83176612-2128-19C4-1F4B-B2519CB0E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30660" y="1759068"/>
              <a:ext cx="761239" cy="761239"/>
            </a:xfrm>
            <a:prstGeom prst="rect">
              <a:avLst/>
            </a:prstGeom>
          </p:spPr>
        </p:pic>
        <p:sp>
          <p:nvSpPr>
            <p:cNvPr id="2" name="Google Shape;575;p21">
              <a:extLst>
                <a:ext uri="{FF2B5EF4-FFF2-40B4-BE49-F238E27FC236}">
                  <a16:creationId xmlns:a16="http://schemas.microsoft.com/office/drawing/2014/main" id="{CB05F84B-6FFD-01BD-7467-6149805C8A1E}"/>
                </a:ext>
              </a:extLst>
            </p:cNvPr>
            <p:cNvSpPr txBox="1"/>
            <p:nvPr/>
          </p:nvSpPr>
          <p:spPr>
            <a:xfrm>
              <a:off x="7228589" y="2397398"/>
              <a:ext cx="994682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>
                <a:lnSpc>
                  <a:spcPct val="115000"/>
                </a:lnSpc>
                <a:buFont typeface="Arial"/>
                <a:buNone/>
              </a:pPr>
              <a:r>
                <a:rPr lang="en-US" altLang="ko-KR" sz="1200" dirty="0">
                  <a:solidFill>
                    <a:schemeClr val="dk1"/>
                  </a:solidFill>
                  <a:latin typeface="배달의민족 주아" panose="020B0600000101010101" charset="-127"/>
                  <a:ea typeface="배달의민족 주아" panose="020B0600000101010101" charset="-127"/>
                  <a:cs typeface="배달의민족 주아" panose="020B0600000101010101" charset="-127"/>
                  <a:sym typeface="Jua"/>
                </a:rPr>
                <a:t>DB</a:t>
              </a: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1F13DDA-C7FB-E0E5-5FD3-87B40D2EEA46}"/>
              </a:ext>
            </a:extLst>
          </p:cNvPr>
          <p:cNvCxnSpPr>
            <a:cxnSpLocks/>
          </p:cNvCxnSpPr>
          <p:nvPr/>
        </p:nvCxnSpPr>
        <p:spPr>
          <a:xfrm>
            <a:off x="4196988" y="1940029"/>
            <a:ext cx="1047794" cy="2804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476F6BD-7616-80EF-E36D-7322AFF55B3C}"/>
              </a:ext>
            </a:extLst>
          </p:cNvPr>
          <p:cNvCxnSpPr>
            <a:cxnSpLocks/>
          </p:cNvCxnSpPr>
          <p:nvPr/>
        </p:nvCxnSpPr>
        <p:spPr>
          <a:xfrm flipV="1">
            <a:off x="1916442" y="2174004"/>
            <a:ext cx="1419167" cy="4554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8DF92BF-5B67-131A-98B6-D52A15666430}"/>
              </a:ext>
            </a:extLst>
          </p:cNvPr>
          <p:cNvCxnSpPr>
            <a:cxnSpLocks/>
          </p:cNvCxnSpPr>
          <p:nvPr/>
        </p:nvCxnSpPr>
        <p:spPr>
          <a:xfrm flipH="1">
            <a:off x="4164981" y="2191380"/>
            <a:ext cx="1079801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575;p21">
            <a:extLst>
              <a:ext uri="{FF2B5EF4-FFF2-40B4-BE49-F238E27FC236}">
                <a16:creationId xmlns:a16="http://schemas.microsoft.com/office/drawing/2014/main" id="{7DFFAC62-345D-9388-A26A-58C6E8665458}"/>
              </a:ext>
            </a:extLst>
          </p:cNvPr>
          <p:cNvSpPr txBox="1"/>
          <p:nvPr/>
        </p:nvSpPr>
        <p:spPr>
          <a:xfrm>
            <a:off x="4067211" y="1444459"/>
            <a:ext cx="1381977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여행 기록 데이터 전송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 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F01970D-79B9-51D3-874A-EB75EE33F1E3}"/>
              </a:ext>
            </a:extLst>
          </p:cNvPr>
          <p:cNvSpPr/>
          <p:nvPr/>
        </p:nvSpPr>
        <p:spPr>
          <a:xfrm>
            <a:off x="5185863" y="2833911"/>
            <a:ext cx="1324350" cy="968553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7C0CC04-67F2-82BE-1907-D7EB88A38C9C}"/>
              </a:ext>
            </a:extLst>
          </p:cNvPr>
          <p:cNvCxnSpPr>
            <a:cxnSpLocks/>
          </p:cNvCxnSpPr>
          <p:nvPr/>
        </p:nvCxnSpPr>
        <p:spPr>
          <a:xfrm>
            <a:off x="6362700" y="1933456"/>
            <a:ext cx="936009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78551B3-C8CA-5C2C-E54A-7CEC2ABA87A5}"/>
              </a:ext>
            </a:extLst>
          </p:cNvPr>
          <p:cNvCxnSpPr>
            <a:cxnSpLocks/>
          </p:cNvCxnSpPr>
          <p:nvPr/>
        </p:nvCxnSpPr>
        <p:spPr>
          <a:xfrm flipH="1">
            <a:off x="6341527" y="2179033"/>
            <a:ext cx="928721" cy="128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575;p21">
            <a:extLst>
              <a:ext uri="{FF2B5EF4-FFF2-40B4-BE49-F238E27FC236}">
                <a16:creationId xmlns:a16="http://schemas.microsoft.com/office/drawing/2014/main" id="{D69B46DC-7D05-6954-A187-47F3DF7B19D7}"/>
              </a:ext>
            </a:extLst>
          </p:cNvPr>
          <p:cNvSpPr txBox="1"/>
          <p:nvPr/>
        </p:nvSpPr>
        <p:spPr>
          <a:xfrm>
            <a:off x="6107557" y="1447671"/>
            <a:ext cx="1381977" cy="37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 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48" name="Google Shape;575;p21">
            <a:extLst>
              <a:ext uri="{FF2B5EF4-FFF2-40B4-BE49-F238E27FC236}">
                <a16:creationId xmlns:a16="http://schemas.microsoft.com/office/drawing/2014/main" id="{C569787E-0F28-CBE8-6D10-873F34DB4D0C}"/>
              </a:ext>
            </a:extLst>
          </p:cNvPr>
          <p:cNvSpPr txBox="1"/>
          <p:nvPr/>
        </p:nvSpPr>
        <p:spPr>
          <a:xfrm>
            <a:off x="6132034" y="1414143"/>
            <a:ext cx="1381977" cy="37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 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50" name="Google Shape;575;p21">
            <a:extLst>
              <a:ext uri="{FF2B5EF4-FFF2-40B4-BE49-F238E27FC236}">
                <a16:creationId xmlns:a16="http://schemas.microsoft.com/office/drawing/2014/main" id="{0C1B846D-9AF2-1C88-C153-D41A403A2B05}"/>
              </a:ext>
            </a:extLst>
          </p:cNvPr>
          <p:cNvSpPr txBox="1"/>
          <p:nvPr/>
        </p:nvSpPr>
        <p:spPr>
          <a:xfrm>
            <a:off x="3335609" y="2824943"/>
            <a:ext cx="1278952" cy="37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 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51" name="Google Shape;575;p21">
            <a:extLst>
              <a:ext uri="{FF2B5EF4-FFF2-40B4-BE49-F238E27FC236}">
                <a16:creationId xmlns:a16="http://schemas.microsoft.com/office/drawing/2014/main" id="{4909616A-92D6-B7BB-39A8-7A6304497E98}"/>
              </a:ext>
            </a:extLst>
          </p:cNvPr>
          <p:cNvSpPr txBox="1"/>
          <p:nvPr/>
        </p:nvSpPr>
        <p:spPr>
          <a:xfrm>
            <a:off x="3951232" y="2233102"/>
            <a:ext cx="1613937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업데이트 된 데이터 전송  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3DA25BC-8905-57F9-2946-B6C1A992E13A}"/>
              </a:ext>
            </a:extLst>
          </p:cNvPr>
          <p:cNvSpPr/>
          <p:nvPr/>
        </p:nvSpPr>
        <p:spPr>
          <a:xfrm>
            <a:off x="7165636" y="2843234"/>
            <a:ext cx="1324350" cy="968553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F258ABDD-4835-C245-BB9B-41B93A083A4A}"/>
              </a:ext>
            </a:extLst>
          </p:cNvPr>
          <p:cNvSpPr/>
          <p:nvPr/>
        </p:nvSpPr>
        <p:spPr>
          <a:xfrm>
            <a:off x="3155293" y="2843235"/>
            <a:ext cx="1324350" cy="968553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Google Shape;575;p21">
            <a:extLst>
              <a:ext uri="{FF2B5EF4-FFF2-40B4-BE49-F238E27FC236}">
                <a16:creationId xmlns:a16="http://schemas.microsoft.com/office/drawing/2014/main" id="{B5B30322-D846-A849-CDB7-7519E1A07BC6}"/>
              </a:ext>
            </a:extLst>
          </p:cNvPr>
          <p:cNvSpPr txBox="1"/>
          <p:nvPr/>
        </p:nvSpPr>
        <p:spPr>
          <a:xfrm>
            <a:off x="6123270" y="1414380"/>
            <a:ext cx="1381977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여행 기록</a:t>
            </a:r>
            <a:r>
              <a:rPr lang="en-US" altLang="ko-KR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여행지 데이터 갱신  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61" name="Google Shape;575;p21">
            <a:extLst>
              <a:ext uri="{FF2B5EF4-FFF2-40B4-BE49-F238E27FC236}">
                <a16:creationId xmlns:a16="http://schemas.microsoft.com/office/drawing/2014/main" id="{B858013D-F454-C349-C982-F513DDE6D594}"/>
              </a:ext>
            </a:extLst>
          </p:cNvPr>
          <p:cNvSpPr txBox="1"/>
          <p:nvPr/>
        </p:nvSpPr>
        <p:spPr>
          <a:xfrm>
            <a:off x="7170033" y="2853034"/>
            <a:ext cx="1381977" cy="76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사용자로부터 전달된 데이터를 </a:t>
            </a:r>
            <a:r>
              <a:rPr lang="en-US" altLang="ko-KR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DB</a:t>
            </a: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에 저장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62" name="Google Shape;575;p21">
            <a:extLst>
              <a:ext uri="{FF2B5EF4-FFF2-40B4-BE49-F238E27FC236}">
                <a16:creationId xmlns:a16="http://schemas.microsoft.com/office/drawing/2014/main" id="{E8A294D3-9D6C-8D14-3EDF-A3ED58036F4A}"/>
              </a:ext>
            </a:extLst>
          </p:cNvPr>
          <p:cNvSpPr txBox="1"/>
          <p:nvPr/>
        </p:nvSpPr>
        <p:spPr>
          <a:xfrm>
            <a:off x="3190432" y="2885917"/>
            <a:ext cx="1381977" cy="154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지도에 여행 기록 표시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여행</a:t>
            </a:r>
            <a:r>
              <a:rPr lang="en-US" altLang="ko-KR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지출 내역 기록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  <a:p>
            <a:pPr marL="171450" lvl="0" indent="-171450" algn="ctr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  <a:p>
            <a:pPr marL="171450" lvl="0" indent="-171450" algn="ctr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63" name="Google Shape;575;p21">
            <a:extLst>
              <a:ext uri="{FF2B5EF4-FFF2-40B4-BE49-F238E27FC236}">
                <a16:creationId xmlns:a16="http://schemas.microsoft.com/office/drawing/2014/main" id="{E876FE97-DC0F-2DA3-BB6F-84A0D78056D2}"/>
              </a:ext>
            </a:extLst>
          </p:cNvPr>
          <p:cNvSpPr txBox="1"/>
          <p:nvPr/>
        </p:nvSpPr>
        <p:spPr>
          <a:xfrm>
            <a:off x="6200796" y="2214527"/>
            <a:ext cx="1381977" cy="37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요청 </a:t>
            </a:r>
            <a:r>
              <a:rPr lang="ko-KR" altLang="en-US" sz="1100" dirty="0" err="1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엔터티</a:t>
            </a: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 제공 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  <p:sp>
        <p:nvSpPr>
          <p:cNvPr id="12" name="Google Shape;575;p21">
            <a:extLst>
              <a:ext uri="{FF2B5EF4-FFF2-40B4-BE49-F238E27FC236}">
                <a16:creationId xmlns:a16="http://schemas.microsoft.com/office/drawing/2014/main" id="{B48670BD-E937-1EF3-3302-C7BB59AD9D55}"/>
              </a:ext>
            </a:extLst>
          </p:cNvPr>
          <p:cNvSpPr txBox="1"/>
          <p:nvPr/>
        </p:nvSpPr>
        <p:spPr>
          <a:xfrm>
            <a:off x="5185863" y="2870161"/>
            <a:ext cx="1381977" cy="9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전달받은 데이터를 각 사용자별로 저장하기 위해 </a:t>
            </a:r>
            <a:r>
              <a:rPr lang="en-US" altLang="ko-KR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DB</a:t>
            </a:r>
            <a:r>
              <a:rPr lang="ko-KR" altLang="en-US" sz="1100" dirty="0">
                <a:solidFill>
                  <a:schemeClr val="dk1"/>
                </a:solidFill>
                <a:latin typeface="배달의민족 주아" panose="020B0600000101010101" charset="-127"/>
                <a:ea typeface="배달의민족 주아" panose="020B0600000101010101" charset="-127"/>
                <a:cs typeface="배달의민족 주아" panose="020B0600000101010101" charset="-127"/>
                <a:sym typeface="Jua"/>
              </a:rPr>
              <a:t>에 전달</a:t>
            </a:r>
            <a:endParaRPr lang="en-US" altLang="ko-KR" sz="1100" dirty="0">
              <a:solidFill>
                <a:schemeClr val="dk1"/>
              </a:solidFill>
              <a:latin typeface="배달의민족 주아" panose="020B0600000101010101" charset="-127"/>
              <a:ea typeface="배달의민족 주아" panose="020B0600000101010101" charset="-127"/>
              <a:cs typeface="배달의민족 주아" panose="020B0600000101010101" charset="-127"/>
              <a:sym typeface="J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22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586" name="Google Shape;586;p22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4ED8B47-DF1F-E06C-A0BC-CDEE1310C58B}"/>
              </a:ext>
            </a:extLst>
          </p:cNvPr>
          <p:cNvSpPr/>
          <p:nvPr/>
        </p:nvSpPr>
        <p:spPr>
          <a:xfrm>
            <a:off x="989352" y="828233"/>
            <a:ext cx="7270228" cy="3960442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7" name="Google Shape;587;p22"/>
          <p:cNvSpPr txBox="1"/>
          <p:nvPr/>
        </p:nvSpPr>
        <p:spPr>
          <a:xfrm>
            <a:off x="643800" y="325049"/>
            <a:ext cx="3000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6.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시스템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구성도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889D1F-C5BF-FD1B-5911-5DF2D72EF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956" y="1108610"/>
            <a:ext cx="6427130" cy="34083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71250"/>
            <a:ext cx="8642925" cy="47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23"/>
          <p:cNvSpPr/>
          <p:nvPr/>
        </p:nvSpPr>
        <p:spPr>
          <a:xfrm>
            <a:off x="0" y="349121"/>
            <a:ext cx="4574700" cy="442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3"/>
          <p:cNvSpPr/>
          <p:nvPr/>
        </p:nvSpPr>
        <p:spPr>
          <a:xfrm>
            <a:off x="0" y="354825"/>
            <a:ext cx="4287600" cy="431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3"/>
          <p:cNvSpPr txBox="1"/>
          <p:nvPr/>
        </p:nvSpPr>
        <p:spPr>
          <a:xfrm>
            <a:off x="679725" y="354825"/>
            <a:ext cx="3000000" cy="461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7.</a:t>
            </a:r>
            <a:r>
              <a:rPr lang="ko-KR" altLang="en-US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개발</a:t>
            </a:r>
            <a:r>
              <a:rPr lang="en" sz="1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Jua"/>
              </a:rPr>
              <a:t> 환경</a:t>
            </a:r>
            <a:endParaRPr sz="1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Jua"/>
            </a:endParaRPr>
          </a:p>
        </p:txBody>
      </p:sp>
      <p:graphicFrame>
        <p:nvGraphicFramePr>
          <p:cNvPr id="2" name="Google Shape;1869;p41">
            <a:extLst>
              <a:ext uri="{FF2B5EF4-FFF2-40B4-BE49-F238E27FC236}">
                <a16:creationId xmlns:a16="http://schemas.microsoft.com/office/drawing/2014/main" id="{BBB5AFB2-FE19-0BA4-2835-3F6CE36C2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524240"/>
              </p:ext>
            </p:extLst>
          </p:nvPr>
        </p:nvGraphicFramePr>
        <p:xfrm>
          <a:off x="1882050" y="1108153"/>
          <a:ext cx="5626032" cy="3249992"/>
        </p:xfrm>
        <a:graphic>
          <a:graphicData uri="http://schemas.openxmlformats.org/drawingml/2006/table">
            <a:tbl>
              <a:tblPr>
                <a:noFill/>
                <a:tableStyleId>{6BE47EDE-F057-4B9F-A57D-448913E818ED}</a:tableStyleId>
              </a:tblPr>
              <a:tblGrid>
                <a:gridCol w="1561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3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개발 언어 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Swift, Python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539415"/>
                  </a:ext>
                </a:extLst>
              </a:tr>
              <a:tr h="4773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서버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Flask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0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DB 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MySQL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0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오픈소스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0000"/>
                        </a:buClr>
                        <a:buSzPts val="1100"/>
                      </a:pPr>
                      <a:r>
                        <a:rPr lang="en-US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Naver </a:t>
                      </a:r>
                      <a:r>
                        <a:rPr lang="en-US" altLang="ko-KR" sz="1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Clova</a:t>
                      </a:r>
                      <a:endParaRPr lang="en-US" altLang="ko-KR" sz="1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0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Infra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0000"/>
                        </a:buClr>
                        <a:buSzPts val="1100"/>
                      </a:pPr>
                      <a:r>
                        <a:rPr lang="en-US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 AWS, Docker, Jenkins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0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/>
                          <a:sym typeface="Arial"/>
                        </a:rPr>
                        <a:t>개발 방법론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0000"/>
                        </a:buClr>
                        <a:buSzPts val="1100"/>
                      </a:pPr>
                      <a:r>
                        <a:rPr lang="ko-KR" altLang="en-US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애자일 개발방법론</a:t>
                      </a: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2886"/>
                  </a:ext>
                </a:extLst>
              </a:tr>
              <a:tr h="4590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협업 및 기타 도구 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Arial"/>
                        </a:rPr>
                        <a:t>Git, GitHub, Jira, Figma, Slack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7740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ravels Infographics “by Slidego”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89649"/>
      </a:accent1>
      <a:accent2>
        <a:srgbClr val="FA7256"/>
      </a:accent2>
      <a:accent3>
        <a:srgbClr val="F7D380"/>
      </a:accent3>
      <a:accent4>
        <a:srgbClr val="F8B179"/>
      </a:accent4>
      <a:accent5>
        <a:srgbClr val="F54C19"/>
      </a:accent5>
      <a:accent6>
        <a:srgbClr val="FF4B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489</Words>
  <Application>Microsoft Macintosh PowerPoint</Application>
  <PresentationFormat>화면 슬라이드 쇼(16:9)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Fira Sans Extra Condensed SemiBold</vt:lpstr>
      <vt:lpstr>배달의민족 주아</vt:lpstr>
      <vt:lpstr>함초롬바탕</vt:lpstr>
      <vt:lpstr>맑은 고딕</vt:lpstr>
      <vt:lpstr>BM YEONSUNG OTF</vt:lpstr>
      <vt:lpstr>Roboto</vt:lpstr>
      <vt:lpstr>Arial</vt:lpstr>
      <vt:lpstr>Travels Infographics “by Slidego”</vt:lpstr>
      <vt:lpstr>Travelog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Infographics</dc:title>
  <cp:lastModifiedBy>이 정동</cp:lastModifiedBy>
  <cp:revision>25</cp:revision>
  <dcterms:modified xsi:type="dcterms:W3CDTF">2023-01-02T02:29:50Z</dcterms:modified>
</cp:coreProperties>
</file>