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8" d="100"/>
          <a:sy n="48" d="100"/>
        </p:scale>
        <p:origin x="-2076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679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70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40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47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21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23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41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6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33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03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27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80"/>
            <a:ext cx="9144000" cy="105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B72D5-C570-4B9B-ABA2-E05840AFC85A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48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1335088"/>
            <a:ext cx="8640960" cy="1470025"/>
          </a:xfrm>
        </p:spPr>
        <p:txBody>
          <a:bodyPr/>
          <a:lstStyle/>
          <a:p>
            <a:r>
              <a:rPr lang="de-DE" dirty="0"/>
              <a:t>Die Zahnärztliche Abrechnungsgesellschaft AG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068960"/>
            <a:ext cx="6400800" cy="1752600"/>
          </a:xfrm>
        </p:spPr>
        <p:txBody>
          <a:bodyPr/>
          <a:lstStyle/>
          <a:p>
            <a:r>
              <a:rPr lang="de-DE" i="1" dirty="0" smtClean="0">
                <a:solidFill>
                  <a:schemeClr val="tx1"/>
                </a:solidFill>
              </a:rPr>
              <a:t>-Düsseldorf</a:t>
            </a:r>
            <a:endParaRPr lang="de-DE" i="1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80"/>
            <a:ext cx="9144000" cy="105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41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95534" y="6397138"/>
            <a:ext cx="208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Überblick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395534" y="14127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Ein Unternehmen Von Zahnärzten für Zahnärzte</a:t>
            </a:r>
          </a:p>
          <a:p>
            <a:endParaRPr lang="de-DE" sz="2000" dirty="0" smtClean="0"/>
          </a:p>
          <a:p>
            <a:r>
              <a:rPr lang="de-DE" sz="2000" dirty="0" smtClean="0"/>
              <a:t>Gegründet 1999</a:t>
            </a:r>
          </a:p>
          <a:p>
            <a:r>
              <a:rPr lang="de-DE" sz="2000" dirty="0" smtClean="0"/>
              <a:t>Hauptsitz in Düsseldorf mit 130 Mitarbeitern</a:t>
            </a:r>
          </a:p>
          <a:p>
            <a:r>
              <a:rPr lang="de-DE" sz="2000" dirty="0" smtClean="0"/>
              <a:t>4000 Zahnarzt-Praxen Bundesweit</a:t>
            </a:r>
            <a:endParaRPr lang="de-DE" sz="2000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627784" y="0"/>
            <a:ext cx="3960440" cy="1143000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Überblick &amp; Fakten</a:t>
            </a:r>
            <a:endParaRPr lang="de-DE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3808" y="0"/>
            <a:ext cx="3240360" cy="1143000"/>
          </a:xfrm>
        </p:spPr>
        <p:txBody>
          <a:bodyPr>
            <a:normAutofit/>
          </a:bodyPr>
          <a:lstStyle/>
          <a:p>
            <a:r>
              <a:rPr lang="de-DE" sz="3200" dirty="0" smtClean="0">
                <a:solidFill>
                  <a:schemeClr val="bg1"/>
                </a:solidFill>
              </a:rPr>
              <a:t>Persönlich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95534" y="141277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Position / Bereich:  IT / Anwendungsentwicklung</a:t>
            </a:r>
          </a:p>
          <a:p>
            <a:r>
              <a:rPr lang="de-DE" sz="2000" dirty="0" smtClean="0"/>
              <a:t>Aufgaben: 		Einarbeitung in Programmiersprachen zur 				Absolvierung kleinerer Aufgaben </a:t>
            </a:r>
          </a:p>
          <a:p>
            <a:r>
              <a:rPr lang="de-DE" sz="2000" dirty="0" smtClean="0"/>
              <a:t>Was mir geholfen hat: 	Interesse an dem Erwerb von 					Programmierfähigkeiten, strukturierte 				Vorgehensweise zur Lösung von Problemen</a:t>
            </a:r>
          </a:p>
          <a:p>
            <a:r>
              <a:rPr lang="de-DE" sz="2000" dirty="0" smtClean="0"/>
              <a:t>Was mir gefehlt hat:	Fehlende Grundlagen erschwerten den Einstieg</a:t>
            </a:r>
          </a:p>
          <a:p>
            <a:r>
              <a:rPr lang="de-DE" sz="2000" dirty="0" smtClean="0"/>
              <a:t>Was ich gelernt habe: 	Grundlagen und Einblicke in diverse Sprachen</a:t>
            </a:r>
          </a:p>
          <a:p>
            <a:pPr marL="2493963" lvl="5" indent="-88900"/>
            <a:r>
              <a:rPr lang="de-DE" dirty="0" err="1" smtClean="0"/>
              <a:t>Z.b</a:t>
            </a:r>
            <a:r>
              <a:rPr lang="de-DE" dirty="0" smtClean="0"/>
              <a:t>: </a:t>
            </a:r>
          </a:p>
          <a:p>
            <a:pPr lvl="6"/>
            <a:r>
              <a:rPr lang="de-DE" sz="1700" dirty="0" smtClean="0"/>
              <a:t>C# (WPF/</a:t>
            </a:r>
            <a:r>
              <a:rPr lang="de-DE" sz="1700" dirty="0" err="1" smtClean="0"/>
              <a:t>UnitTest</a:t>
            </a:r>
            <a:r>
              <a:rPr lang="de-DE" sz="1700" dirty="0" smtClean="0"/>
              <a:t>/</a:t>
            </a:r>
            <a:r>
              <a:rPr lang="de-DE" sz="1700" dirty="0" err="1" smtClean="0"/>
              <a:t>ConsoleApplications</a:t>
            </a:r>
            <a:r>
              <a:rPr lang="de-DE" sz="1700" dirty="0" smtClean="0"/>
              <a:t>/</a:t>
            </a:r>
            <a:r>
              <a:rPr lang="de-DE" sz="1700" dirty="0" err="1" smtClean="0"/>
              <a:t>EntityFramework</a:t>
            </a:r>
            <a:r>
              <a:rPr lang="de-DE" sz="1700" dirty="0" smtClean="0"/>
              <a:t>) </a:t>
            </a:r>
          </a:p>
          <a:p>
            <a:pPr lvl="6"/>
            <a:r>
              <a:rPr lang="de-DE" sz="1700" dirty="0" smtClean="0"/>
              <a:t>SQL als Datenbanksprache</a:t>
            </a:r>
          </a:p>
          <a:p>
            <a:pPr lvl="6"/>
            <a:r>
              <a:rPr lang="de-DE" sz="1700" dirty="0" smtClean="0"/>
              <a:t>Austausch von Ergebnissen über das Versionsverwaltungssystem </a:t>
            </a:r>
            <a:r>
              <a:rPr lang="de-DE" sz="1700" dirty="0" err="1" smtClean="0"/>
              <a:t>Git</a:t>
            </a:r>
            <a:endParaRPr lang="de-DE" sz="17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395534" y="6397138"/>
            <a:ext cx="208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Persönliches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843808" y="0"/>
            <a:ext cx="3240360" cy="1143000"/>
          </a:xfrm>
        </p:spPr>
        <p:txBody>
          <a:bodyPr>
            <a:normAutofit/>
          </a:bodyPr>
          <a:lstStyle/>
          <a:p>
            <a:r>
              <a:rPr lang="de-DE" sz="3200" dirty="0" smtClean="0">
                <a:solidFill>
                  <a:schemeClr val="bg1"/>
                </a:solidFill>
              </a:rPr>
              <a:t>Persönlich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4" y="6397138"/>
            <a:ext cx="208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Persönliches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5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Mein Erfolg: 	Anwendung zur </a:t>
            </a:r>
            <a:r>
              <a:rPr lang="de-DE" sz="2000" dirty="0" smtClean="0"/>
              <a:t>Bearbeitung und Validierung 			innerbetrieblicher </a:t>
            </a:r>
            <a:r>
              <a:rPr lang="de-DE" sz="2000" dirty="0" smtClean="0"/>
              <a:t>Daten </a:t>
            </a:r>
            <a:r>
              <a:rPr lang="de-DE" sz="2000" dirty="0" smtClean="0"/>
              <a:t>der Firmeneigenen 			Kundendatenbank</a:t>
            </a:r>
            <a:endParaRPr lang="de-DE" sz="1200" dirty="0" smtClean="0"/>
          </a:p>
          <a:p>
            <a:endParaRPr lang="de-DE" sz="2000" dirty="0"/>
          </a:p>
          <a:p>
            <a:r>
              <a:rPr lang="de-DE" sz="2000" dirty="0" smtClean="0"/>
              <a:t>Ziel:		Neues Rechnungsbearbeitungssystem 				Anwenderfreundlicher zu 	gestalten</a:t>
            </a:r>
          </a:p>
          <a:p>
            <a:endParaRPr lang="de-DE" sz="2000" dirty="0"/>
          </a:p>
          <a:p>
            <a:r>
              <a:rPr lang="de-DE" sz="2000" dirty="0" smtClean="0"/>
              <a:t>Problem: 	Fehlendes Tool zur Verifizierung von spezifischen 			Kundendaten</a:t>
            </a:r>
            <a:endParaRPr lang="de-DE" sz="200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843808" y="0"/>
            <a:ext cx="3240360" cy="1143000"/>
          </a:xfrm>
        </p:spPr>
        <p:txBody>
          <a:bodyPr>
            <a:normAutofit/>
          </a:bodyPr>
          <a:lstStyle/>
          <a:p>
            <a:r>
              <a:rPr lang="de-DE" sz="3200" dirty="0" smtClean="0">
                <a:solidFill>
                  <a:schemeClr val="bg1"/>
                </a:solidFill>
              </a:rPr>
              <a:t>Mein Erfolg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4" y="6397138"/>
            <a:ext cx="208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Erfolg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98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Mein Einsatz:	Erwerb der nötigen Programmierkenntnisse zur Bearbeitung</a:t>
            </a:r>
            <a:br>
              <a:rPr lang="de-DE" sz="2000" dirty="0" smtClean="0"/>
            </a:br>
            <a:r>
              <a:rPr lang="de-DE" sz="2000" dirty="0" smtClean="0"/>
              <a:t>		von Datenbanken über verschiedene </a:t>
            </a:r>
            <a:r>
              <a:rPr lang="de-DE" sz="2000" dirty="0" smtClean="0"/>
              <a:t>Anwendungen 			( </a:t>
            </a:r>
            <a:r>
              <a:rPr lang="de-DE" sz="2000" dirty="0" err="1" smtClean="0"/>
              <a:t>Veknüpfung</a:t>
            </a:r>
            <a:r>
              <a:rPr lang="de-DE" sz="2000" dirty="0" smtClean="0"/>
              <a:t> : C#/SQL/</a:t>
            </a:r>
            <a:r>
              <a:rPr lang="de-DE" sz="2000" dirty="0" err="1" smtClean="0"/>
              <a:t>EntityFramework</a:t>
            </a:r>
            <a:r>
              <a:rPr lang="de-DE" sz="2000" dirty="0" smtClean="0"/>
              <a:t>)</a:t>
            </a:r>
            <a:endParaRPr lang="de-DE" sz="2000" dirty="0"/>
          </a:p>
          <a:p>
            <a:r>
              <a:rPr lang="de-DE" sz="2000" dirty="0" smtClean="0"/>
              <a:t>Fähigkeiten:	Strukturierung eines Planes zum Lernen von den 			Grundlagen hin zu erweiterten Fähigkeiten,</a:t>
            </a:r>
            <a:br>
              <a:rPr lang="de-DE" sz="2000" dirty="0" smtClean="0"/>
            </a:br>
            <a:r>
              <a:rPr lang="de-DE" sz="2000" dirty="0" smtClean="0"/>
              <a:t>		Neugier nach Wissen</a:t>
            </a:r>
          </a:p>
          <a:p>
            <a:endParaRPr lang="de-DE" sz="2000" dirty="0"/>
          </a:p>
          <a:p>
            <a:r>
              <a:rPr lang="de-DE" sz="2000" dirty="0" smtClean="0"/>
              <a:t>Mein Erfolg: Erleichterung der Arbeit für den Benutzer</a:t>
            </a:r>
            <a:r>
              <a:rPr lang="de-DE" sz="400" dirty="0" smtClean="0"/>
              <a:t/>
            </a:r>
            <a:br>
              <a:rPr lang="de-DE" sz="400" dirty="0" smtClean="0"/>
            </a:br>
            <a:r>
              <a:rPr lang="de-DE" sz="400" dirty="0" smtClean="0"/>
              <a:t>		</a:t>
            </a:r>
            <a:br>
              <a:rPr lang="de-DE" sz="400" dirty="0" smtClean="0"/>
            </a:br>
            <a:r>
              <a:rPr lang="de-DE" sz="400" dirty="0" smtClean="0"/>
              <a:t>		</a:t>
            </a:r>
          </a:p>
          <a:p>
            <a:pPr marL="1828800" lvl="4" indent="0">
              <a:buNone/>
            </a:pPr>
            <a:endParaRPr lang="de-DE" sz="8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2843808" y="0"/>
            <a:ext cx="32403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smtClean="0">
                <a:solidFill>
                  <a:schemeClr val="bg1"/>
                </a:solidFill>
              </a:rPr>
              <a:t>Mein Erfolg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4" y="6397138"/>
            <a:ext cx="208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Erfolg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7740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</Words>
  <Application>Microsoft Office PowerPoint</Application>
  <PresentationFormat>Bildschirmpräsentation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Design1</vt:lpstr>
      <vt:lpstr>Die Zahnärztliche Abrechnungsgesellschaft AG</vt:lpstr>
      <vt:lpstr>Überblick &amp; Fakten</vt:lpstr>
      <vt:lpstr>Persönlich</vt:lpstr>
      <vt:lpstr>Persönlich</vt:lpstr>
      <vt:lpstr>Mein Erfolg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Kästner, Damian</dc:creator>
  <cp:lastModifiedBy>Kästner, Damian</cp:lastModifiedBy>
  <cp:revision>13</cp:revision>
  <dcterms:created xsi:type="dcterms:W3CDTF">2017-03-21T09:03:11Z</dcterms:created>
  <dcterms:modified xsi:type="dcterms:W3CDTF">2017-03-23T08:27:45Z</dcterms:modified>
</cp:coreProperties>
</file>