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8" d="100"/>
          <a:sy n="48" d="100"/>
        </p:scale>
        <p:origin x="-858" y="-13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72D5-C570-4B9B-ABA2-E05840AFC85A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858C-FBA3-42E9-8C8E-EA1A4DCC9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6679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72D5-C570-4B9B-ABA2-E05840AFC85A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858C-FBA3-42E9-8C8E-EA1A4DCC9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70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72D5-C570-4B9B-ABA2-E05840AFC85A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858C-FBA3-42E9-8C8E-EA1A4DCC9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40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72D5-C570-4B9B-ABA2-E05840AFC85A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858C-FBA3-42E9-8C8E-EA1A4DCC9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47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72D5-C570-4B9B-ABA2-E05840AFC85A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858C-FBA3-42E9-8C8E-EA1A4DCC9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21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72D5-C570-4B9B-ABA2-E05840AFC85A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858C-FBA3-42E9-8C8E-EA1A4DCC9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23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72D5-C570-4B9B-ABA2-E05840AFC85A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858C-FBA3-42E9-8C8E-EA1A4DCC9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41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72D5-C570-4B9B-ABA2-E05840AFC85A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858C-FBA3-42E9-8C8E-EA1A4DCC9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61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72D5-C570-4B9B-ABA2-E05840AFC85A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858C-FBA3-42E9-8C8E-EA1A4DCC9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33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72D5-C570-4B9B-ABA2-E05840AFC85A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858C-FBA3-42E9-8C8E-EA1A4DCC9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903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72D5-C570-4B9B-ABA2-E05840AFC85A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858C-FBA3-42E9-8C8E-EA1A4DCC9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27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680"/>
            <a:ext cx="9144000" cy="1058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2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B72D5-C570-4B9B-ABA2-E05840AFC85A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D858C-FBA3-42E9-8C8E-EA1A4DCC9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48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1335088"/>
            <a:ext cx="8640960" cy="1470025"/>
          </a:xfrm>
        </p:spPr>
        <p:txBody>
          <a:bodyPr/>
          <a:lstStyle/>
          <a:p>
            <a:r>
              <a:rPr lang="de-DE" dirty="0"/>
              <a:t>Die Zahnärztliche Abrechnungsgesellschaft AG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068960"/>
            <a:ext cx="6400800" cy="1752600"/>
          </a:xfrm>
        </p:spPr>
        <p:txBody>
          <a:bodyPr/>
          <a:lstStyle/>
          <a:p>
            <a:r>
              <a:rPr lang="de-DE" i="1" dirty="0" smtClean="0">
                <a:solidFill>
                  <a:schemeClr val="tx1"/>
                </a:solidFill>
              </a:rPr>
              <a:t>-Düsseldorf</a:t>
            </a:r>
            <a:endParaRPr lang="de-DE" i="1" dirty="0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680"/>
            <a:ext cx="9144000" cy="1058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2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041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95534" y="6397138"/>
            <a:ext cx="208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Überblick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395534" y="141277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smtClean="0"/>
              <a:t>Ein Unternehmen Von Zahnärzten für Zahnärzte</a:t>
            </a:r>
          </a:p>
          <a:p>
            <a:endParaRPr lang="de-DE" sz="2000" dirty="0" smtClean="0"/>
          </a:p>
          <a:p>
            <a:r>
              <a:rPr lang="de-DE" sz="2000" dirty="0" smtClean="0"/>
              <a:t>Gegründet 1999</a:t>
            </a:r>
          </a:p>
          <a:p>
            <a:r>
              <a:rPr lang="de-DE" sz="2000" dirty="0" smtClean="0"/>
              <a:t>Hauptsitz in Düsseldorf mit 130 Mitarbeitern</a:t>
            </a:r>
          </a:p>
          <a:p>
            <a:r>
              <a:rPr lang="de-DE" sz="2000" dirty="0" smtClean="0"/>
              <a:t>4000 Zahnarzt-Praxen Bundesweit</a:t>
            </a:r>
            <a:endParaRPr lang="de-DE" sz="2000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2627784" y="0"/>
            <a:ext cx="3960440" cy="1143000"/>
          </a:xfrm>
        </p:spPr>
        <p:txBody>
          <a:bodyPr>
            <a:norm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Überblick &amp; Fakten</a:t>
            </a:r>
            <a:endParaRPr lang="de-DE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7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43808" y="0"/>
            <a:ext cx="3240360" cy="1143000"/>
          </a:xfrm>
        </p:spPr>
        <p:txBody>
          <a:bodyPr>
            <a:normAutofit/>
          </a:bodyPr>
          <a:lstStyle/>
          <a:p>
            <a:r>
              <a:rPr lang="de-DE" sz="3200" dirty="0" smtClean="0">
                <a:solidFill>
                  <a:schemeClr val="bg1"/>
                </a:solidFill>
              </a:rPr>
              <a:t>Persönlich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395534" y="141277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u="sng" dirty="0" smtClean="0"/>
              <a:t>Position / Bereich:  </a:t>
            </a:r>
            <a:r>
              <a:rPr lang="de-DE" sz="2000" dirty="0" smtClean="0"/>
              <a:t>IT / Anwendungsentwicklung</a:t>
            </a:r>
          </a:p>
          <a:p>
            <a:r>
              <a:rPr lang="de-DE" sz="2000" b="1" u="sng" dirty="0" smtClean="0"/>
              <a:t>Aufgaben: </a:t>
            </a:r>
            <a:r>
              <a:rPr lang="de-DE" sz="2000" dirty="0" smtClean="0"/>
              <a:t>		Einarbeitung in Programmiersprachen zur 				Absolvierung kleinerer Aufgaben </a:t>
            </a:r>
          </a:p>
          <a:p>
            <a:r>
              <a:rPr lang="de-DE" sz="2000" b="1" u="sng" dirty="0" smtClean="0"/>
              <a:t>Was mir geholfen hat: </a:t>
            </a:r>
            <a:r>
              <a:rPr lang="de-DE" sz="2000" dirty="0" smtClean="0"/>
              <a:t>	Interesse an dem Erwerb von 					Programmierfähigkeiten, strukturierte 				Vorgehensweise zur Lösung von Problemen</a:t>
            </a:r>
          </a:p>
          <a:p>
            <a:r>
              <a:rPr lang="de-DE" sz="2000" b="1" u="sng" dirty="0" smtClean="0"/>
              <a:t>Was mir gefehlt hat:</a:t>
            </a:r>
            <a:r>
              <a:rPr lang="de-DE" sz="2000" dirty="0" smtClean="0"/>
              <a:t>	Fehlende Grundlagen erschwerten den Einstieg</a:t>
            </a:r>
          </a:p>
          <a:p>
            <a:r>
              <a:rPr lang="de-DE" sz="2000" b="1" u="sng" dirty="0" smtClean="0"/>
              <a:t>Was ich gelernt habe: </a:t>
            </a:r>
            <a:r>
              <a:rPr lang="de-DE" sz="2000" dirty="0" smtClean="0"/>
              <a:t>	Grundlagen und Einblicke in diverse Sprachen</a:t>
            </a:r>
          </a:p>
          <a:p>
            <a:pPr marL="2493963" lvl="5" indent="-88900"/>
            <a:r>
              <a:rPr lang="de-DE" dirty="0" err="1" smtClean="0"/>
              <a:t>Z.b</a:t>
            </a:r>
            <a:r>
              <a:rPr lang="de-DE" dirty="0" smtClean="0"/>
              <a:t>: </a:t>
            </a:r>
          </a:p>
          <a:p>
            <a:pPr lvl="6"/>
            <a:r>
              <a:rPr lang="de-DE" sz="1700" dirty="0" smtClean="0"/>
              <a:t>C# (WPF/</a:t>
            </a:r>
            <a:r>
              <a:rPr lang="de-DE" sz="1700" dirty="0" err="1" smtClean="0"/>
              <a:t>UnitTest</a:t>
            </a:r>
            <a:r>
              <a:rPr lang="de-DE" sz="1700" dirty="0" smtClean="0"/>
              <a:t>/</a:t>
            </a:r>
            <a:r>
              <a:rPr lang="de-DE" sz="1700" dirty="0" err="1" smtClean="0"/>
              <a:t>ConsoleApplications</a:t>
            </a:r>
            <a:r>
              <a:rPr lang="de-DE" sz="1700" dirty="0" smtClean="0"/>
              <a:t>/</a:t>
            </a:r>
            <a:r>
              <a:rPr lang="de-DE" sz="1700" dirty="0" err="1" smtClean="0"/>
              <a:t>EntityFramework</a:t>
            </a:r>
            <a:r>
              <a:rPr lang="de-DE" sz="1700" dirty="0" smtClean="0"/>
              <a:t>) </a:t>
            </a:r>
          </a:p>
          <a:p>
            <a:pPr lvl="6"/>
            <a:r>
              <a:rPr lang="de-DE" sz="1700" dirty="0" smtClean="0"/>
              <a:t>SQL als Datenbanksprache</a:t>
            </a:r>
          </a:p>
          <a:p>
            <a:pPr lvl="6"/>
            <a:r>
              <a:rPr lang="de-DE" sz="1700" dirty="0" smtClean="0"/>
              <a:t>Austausch von Ergebnissen über das Versionsverwaltungssystem </a:t>
            </a:r>
            <a:r>
              <a:rPr lang="de-DE" sz="1700" dirty="0" err="1" smtClean="0"/>
              <a:t>Git</a:t>
            </a:r>
            <a:endParaRPr lang="de-DE" sz="1700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395534" y="6397138"/>
            <a:ext cx="208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Persönliches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01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4" y="1412776"/>
            <a:ext cx="8229600" cy="4525963"/>
          </a:xfrm>
        </p:spPr>
        <p:txBody>
          <a:bodyPr>
            <a:normAutofit/>
          </a:bodyPr>
          <a:lstStyle/>
          <a:p>
            <a:r>
              <a:rPr lang="de-DE" sz="2000" b="1" u="sng" dirty="0" smtClean="0"/>
              <a:t>Problem:</a:t>
            </a:r>
            <a:r>
              <a:rPr lang="de-DE" sz="2000" b="1" dirty="0" smtClean="0"/>
              <a:t> </a:t>
            </a:r>
            <a:r>
              <a:rPr lang="de-DE" sz="2000" dirty="0" smtClean="0"/>
              <a:t>	stockender Innerbetrieblicher Informationsfluss Aufgrund 		von fehlendem Wissen bzw</a:t>
            </a:r>
            <a:r>
              <a:rPr lang="de-DE" sz="2000" dirty="0" smtClean="0"/>
              <a:t>. fehlender Absprache</a:t>
            </a:r>
          </a:p>
          <a:p>
            <a:endParaRPr lang="de-DE" sz="2000" dirty="0"/>
          </a:p>
          <a:p>
            <a:r>
              <a:rPr lang="de-DE" sz="2000" b="1" u="sng" dirty="0" smtClean="0"/>
              <a:t>Folgen:</a:t>
            </a:r>
            <a:r>
              <a:rPr lang="de-DE" sz="2000" b="1" dirty="0" smtClean="0"/>
              <a:t>    </a:t>
            </a:r>
            <a:r>
              <a:rPr lang="de-DE" sz="2000" dirty="0" smtClean="0"/>
              <a:t>	Erschwerte Kommunikation, da nicht jeder weiß welche 		Systeme verwendet werden und wie jene funktionieren</a:t>
            </a:r>
            <a:br>
              <a:rPr lang="de-DE" sz="2000" dirty="0" smtClean="0"/>
            </a:br>
            <a:r>
              <a:rPr lang="de-DE" sz="2000" dirty="0" smtClean="0"/>
              <a:t>		</a:t>
            </a:r>
            <a:br>
              <a:rPr lang="de-DE" sz="2000" dirty="0" smtClean="0"/>
            </a:br>
            <a:r>
              <a:rPr lang="de-DE" sz="2000" dirty="0" smtClean="0"/>
              <a:t>		Erhöhter </a:t>
            </a:r>
            <a:r>
              <a:rPr lang="de-DE" sz="2000" dirty="0" err="1" smtClean="0"/>
              <a:t>Arbeits</a:t>
            </a:r>
            <a:r>
              <a:rPr lang="de-DE" sz="2000" dirty="0" smtClean="0"/>
              <a:t> – und Zeitaufwand</a:t>
            </a:r>
            <a:br>
              <a:rPr lang="de-DE" sz="2000" dirty="0" smtClean="0"/>
            </a:b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smtClean="0"/>
              <a:t>		Entstehung von Stress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smtClean="0"/>
              <a:t>	  </a:t>
            </a:r>
            <a:r>
              <a:rPr lang="de-DE" dirty="0" smtClean="0"/>
              <a:t>			</a:t>
            </a:r>
            <a:endParaRPr lang="de-DE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2843808" y="0"/>
            <a:ext cx="3240360" cy="1143000"/>
          </a:xfrm>
        </p:spPr>
        <p:txBody>
          <a:bodyPr>
            <a:normAutofit/>
          </a:bodyPr>
          <a:lstStyle/>
          <a:p>
            <a:r>
              <a:rPr lang="de-DE" sz="3200" dirty="0" smtClean="0">
                <a:solidFill>
                  <a:schemeClr val="bg1"/>
                </a:solidFill>
              </a:rPr>
              <a:t>Optimierung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534" y="6397138"/>
            <a:ext cx="208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solidFill>
                  <a:schemeClr val="bg1"/>
                </a:solidFill>
              </a:rPr>
              <a:t>Optimierung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56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2843808" y="0"/>
            <a:ext cx="3240360" cy="1143000"/>
          </a:xfrm>
        </p:spPr>
        <p:txBody>
          <a:bodyPr>
            <a:normAutofit/>
          </a:bodyPr>
          <a:lstStyle/>
          <a:p>
            <a:r>
              <a:rPr lang="de-DE" sz="3200" dirty="0" smtClean="0">
                <a:solidFill>
                  <a:schemeClr val="bg1"/>
                </a:solidFill>
              </a:rPr>
              <a:t>Optimierung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534" y="6397138"/>
            <a:ext cx="208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Optimierung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395534" y="1412776"/>
            <a:ext cx="8229600" cy="4752528"/>
          </a:xfrm>
        </p:spPr>
        <p:txBody>
          <a:bodyPr>
            <a:normAutofit/>
          </a:bodyPr>
          <a:lstStyle/>
          <a:p>
            <a:r>
              <a:rPr lang="de-DE" sz="2000" b="1" u="sng" dirty="0" smtClean="0"/>
              <a:t>Lösungsvorschläge:</a:t>
            </a:r>
            <a:r>
              <a:rPr lang="de-DE" sz="2400" dirty="0"/>
              <a:t/>
            </a:r>
            <a:br>
              <a:rPr lang="de-DE" sz="2400" dirty="0"/>
            </a:br>
            <a:r>
              <a:rPr lang="de-DE" sz="2400" dirty="0" smtClean="0"/>
              <a:t>	- </a:t>
            </a:r>
            <a:r>
              <a:rPr lang="de-DE" sz="2400" dirty="0" smtClean="0"/>
              <a:t>Informationsveranstaltung in den einzelnen Abteilungen</a:t>
            </a:r>
            <a:br>
              <a:rPr lang="de-DE" sz="2400" dirty="0" smtClean="0"/>
            </a:br>
            <a:r>
              <a:rPr lang="de-DE" sz="2400" dirty="0" smtClean="0"/>
              <a:t>	- Erstellen eines übersichtlichen Planes der vorhandenen</a:t>
            </a:r>
            <a:br>
              <a:rPr lang="de-DE" sz="2400" dirty="0" smtClean="0"/>
            </a:br>
            <a:r>
              <a:rPr lang="de-DE" sz="2400" dirty="0" smtClean="0"/>
              <a:t>		Systeme und deren Funktion</a:t>
            </a:r>
            <a:br>
              <a:rPr lang="de-DE" sz="2400" dirty="0" smtClean="0"/>
            </a:br>
            <a:r>
              <a:rPr lang="de-DE" sz="2400" dirty="0" smtClean="0"/>
              <a:t>	- direkte Kommunikation und Wissensaustausch zwischen </a:t>
            </a:r>
            <a:br>
              <a:rPr lang="de-DE" sz="2400" dirty="0" smtClean="0"/>
            </a:br>
            <a:r>
              <a:rPr lang="de-DE" sz="2400" dirty="0" smtClean="0"/>
              <a:t>		Abteilung sowie gemeinsame Planung</a:t>
            </a:r>
          </a:p>
          <a:p>
            <a:endParaRPr lang="de-DE" sz="2400" dirty="0"/>
          </a:p>
          <a:p>
            <a:r>
              <a:rPr lang="de-DE" sz="2000" b="1" u="sng" dirty="0" smtClean="0"/>
              <a:t>Erwartete Ergebnisse:</a:t>
            </a:r>
            <a:br>
              <a:rPr lang="de-DE" sz="2000" b="1" u="sng" dirty="0" smtClean="0"/>
            </a:br>
            <a:r>
              <a:rPr lang="de-DE" sz="2000" dirty="0" smtClean="0"/>
              <a:t>	- schneller und konstanter Informationsfluss</a:t>
            </a:r>
            <a:br>
              <a:rPr lang="de-DE" sz="2000" dirty="0" smtClean="0"/>
            </a:br>
            <a:r>
              <a:rPr lang="de-DE" sz="2000" dirty="0" smtClean="0"/>
              <a:t>	- Minderung von störendem Arbeitsaufwand</a:t>
            </a:r>
            <a:br>
              <a:rPr lang="de-DE" sz="2000" dirty="0" smtClean="0"/>
            </a:br>
            <a:r>
              <a:rPr lang="de-DE" sz="2000" dirty="0" smtClean="0"/>
              <a:t>	- Offenlegung der Angebotenen Dienstleistung für Mitarbeiter sowie 		Kunden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smtClean="0"/>
              <a:t>	  </a:t>
            </a:r>
            <a:r>
              <a:rPr lang="de-DE" dirty="0" smtClean="0"/>
              <a:t>		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2139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4" y="1412776"/>
            <a:ext cx="8229600" cy="4525963"/>
          </a:xfrm>
        </p:spPr>
        <p:txBody>
          <a:bodyPr>
            <a:normAutofit/>
          </a:bodyPr>
          <a:lstStyle/>
          <a:p>
            <a:r>
              <a:rPr lang="de-DE" sz="2000" b="1" u="sng" dirty="0" smtClean="0"/>
              <a:t>Mein Erfolg</a:t>
            </a:r>
            <a:r>
              <a:rPr lang="de-DE" sz="2000" b="1" u="sng" dirty="0" smtClean="0"/>
              <a:t>:</a:t>
            </a:r>
            <a:r>
              <a:rPr lang="de-DE" sz="2000" dirty="0" smtClean="0"/>
              <a:t>	Anwendung zur Bearbeitung und Validierung 			innerbetrieblicher Daten der Firmeneigenen 			Kundendatenbank</a:t>
            </a:r>
            <a:endParaRPr lang="de-DE" sz="1200" dirty="0" smtClean="0"/>
          </a:p>
          <a:p>
            <a:endParaRPr lang="de-DE" sz="2000" dirty="0"/>
          </a:p>
          <a:p>
            <a:r>
              <a:rPr lang="de-DE" sz="2000" b="1" u="sng" dirty="0" smtClean="0"/>
              <a:t>Ziel:</a:t>
            </a:r>
            <a:r>
              <a:rPr lang="de-DE" sz="2000" dirty="0" smtClean="0"/>
              <a:t>		Neues Rechnungsbearbeitungssystem 				Anwenderfreundlicher zu 	gestalten</a:t>
            </a:r>
          </a:p>
          <a:p>
            <a:endParaRPr lang="de-DE" sz="2000" dirty="0"/>
          </a:p>
          <a:p>
            <a:r>
              <a:rPr lang="de-DE" sz="2000" b="1" u="sng" dirty="0" smtClean="0"/>
              <a:t>Problem</a:t>
            </a:r>
            <a:r>
              <a:rPr lang="de-DE" sz="2000" b="1" u="sng" dirty="0" smtClean="0"/>
              <a:t>:</a:t>
            </a:r>
            <a:r>
              <a:rPr lang="de-DE" sz="2000" dirty="0" smtClean="0"/>
              <a:t>	Fehlendes Tool zur Verifizierung von spezifischen 			Kundendaten</a:t>
            </a:r>
            <a:endParaRPr lang="de-DE" sz="2000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2843808" y="0"/>
            <a:ext cx="3240360" cy="1143000"/>
          </a:xfrm>
        </p:spPr>
        <p:txBody>
          <a:bodyPr>
            <a:normAutofit/>
          </a:bodyPr>
          <a:lstStyle/>
          <a:p>
            <a:r>
              <a:rPr lang="de-DE" sz="3200" dirty="0" smtClean="0">
                <a:solidFill>
                  <a:schemeClr val="bg1"/>
                </a:solidFill>
              </a:rPr>
              <a:t>Mein Erfolg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534" y="6397138"/>
            <a:ext cx="208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Erfolg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989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5067" y="1412776"/>
            <a:ext cx="8229600" cy="4525963"/>
          </a:xfrm>
        </p:spPr>
        <p:txBody>
          <a:bodyPr>
            <a:normAutofit/>
          </a:bodyPr>
          <a:lstStyle/>
          <a:p>
            <a:r>
              <a:rPr lang="de-DE" sz="2000" b="1" u="sng" dirty="0" smtClean="0"/>
              <a:t>Mein Einsatz:</a:t>
            </a:r>
            <a:r>
              <a:rPr lang="de-DE" sz="2000" dirty="0" smtClean="0"/>
              <a:t>	Erwerb der nötigen Programmierkenntnisse zur Bearbeitung</a:t>
            </a:r>
            <a:br>
              <a:rPr lang="de-DE" sz="2000" dirty="0" smtClean="0"/>
            </a:br>
            <a:r>
              <a:rPr lang="de-DE" sz="2000" dirty="0" smtClean="0"/>
              <a:t>		von Datenbanken über verschiedene Anwendungen 			( </a:t>
            </a:r>
            <a:r>
              <a:rPr lang="de-DE" sz="2000" dirty="0" err="1" smtClean="0"/>
              <a:t>Veknüpfung</a:t>
            </a:r>
            <a:r>
              <a:rPr lang="de-DE" sz="2000" dirty="0" smtClean="0"/>
              <a:t> : C#/SQL/</a:t>
            </a:r>
            <a:r>
              <a:rPr lang="de-DE" sz="2000" dirty="0" err="1" smtClean="0"/>
              <a:t>EntityFramework</a:t>
            </a:r>
            <a:r>
              <a:rPr lang="de-DE" sz="2000" dirty="0" smtClean="0"/>
              <a:t>)</a:t>
            </a:r>
            <a:endParaRPr lang="de-DE" sz="2000" dirty="0"/>
          </a:p>
          <a:p>
            <a:r>
              <a:rPr lang="de-DE" sz="2000" b="1" u="sng" dirty="0" smtClean="0"/>
              <a:t>Fähigkeiten:</a:t>
            </a:r>
            <a:r>
              <a:rPr lang="de-DE" sz="2000" dirty="0" smtClean="0"/>
              <a:t>	Strukturierung eines Planes zum Lernen von den 			Grundlagen hin zu erweiterten Fähigkeiten,</a:t>
            </a:r>
            <a:br>
              <a:rPr lang="de-DE" sz="2000" dirty="0" smtClean="0"/>
            </a:br>
            <a:r>
              <a:rPr lang="de-DE" sz="2000" dirty="0" smtClean="0"/>
              <a:t>		Neugier nach Wissen</a:t>
            </a:r>
          </a:p>
          <a:p>
            <a:endParaRPr lang="de-DE" sz="2000" dirty="0"/>
          </a:p>
          <a:p>
            <a:r>
              <a:rPr lang="de-DE" sz="2000" b="1" u="sng" dirty="0" smtClean="0"/>
              <a:t>Mein </a:t>
            </a:r>
            <a:r>
              <a:rPr lang="de-DE" sz="2000" b="1" u="sng" dirty="0" smtClean="0"/>
              <a:t>Erfolg:</a:t>
            </a:r>
            <a:r>
              <a:rPr lang="de-DE" sz="2000" dirty="0" smtClean="0"/>
              <a:t> Erleichterung </a:t>
            </a:r>
            <a:r>
              <a:rPr lang="de-DE" sz="2000" dirty="0" smtClean="0"/>
              <a:t>der Arbeit für den Benutzer</a:t>
            </a:r>
            <a:r>
              <a:rPr lang="de-DE" sz="400" dirty="0" smtClean="0"/>
              <a:t/>
            </a:r>
            <a:br>
              <a:rPr lang="de-DE" sz="400" dirty="0" smtClean="0"/>
            </a:br>
            <a:r>
              <a:rPr lang="de-DE" sz="400" dirty="0" smtClean="0"/>
              <a:t>		</a:t>
            </a:r>
            <a:br>
              <a:rPr lang="de-DE" sz="400" dirty="0" smtClean="0"/>
            </a:br>
            <a:r>
              <a:rPr lang="de-DE" sz="400" dirty="0" smtClean="0"/>
              <a:t>		</a:t>
            </a:r>
          </a:p>
          <a:p>
            <a:pPr marL="1828800" lvl="4" indent="0">
              <a:buNone/>
            </a:pPr>
            <a:endParaRPr lang="de-DE" sz="800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2843808" y="0"/>
            <a:ext cx="32403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smtClean="0">
                <a:solidFill>
                  <a:schemeClr val="bg1"/>
                </a:solidFill>
              </a:rPr>
              <a:t>Mein Erfolg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534" y="6397138"/>
            <a:ext cx="208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Erfolg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7740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</Words>
  <Application>Microsoft Office PowerPoint</Application>
  <PresentationFormat>Bildschirmpräsentation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Design1</vt:lpstr>
      <vt:lpstr>Die Zahnärztliche Abrechnungsgesellschaft AG</vt:lpstr>
      <vt:lpstr>Überblick &amp; Fakten</vt:lpstr>
      <vt:lpstr>Persönlich</vt:lpstr>
      <vt:lpstr>Optimierung</vt:lpstr>
      <vt:lpstr>Optimierung</vt:lpstr>
      <vt:lpstr>Mein Erfolg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Kästner, Damian</dc:creator>
  <cp:lastModifiedBy>Kästner, Damian</cp:lastModifiedBy>
  <cp:revision>18</cp:revision>
  <dcterms:created xsi:type="dcterms:W3CDTF">2017-03-21T09:03:11Z</dcterms:created>
  <dcterms:modified xsi:type="dcterms:W3CDTF">2017-03-28T08:32:08Z</dcterms:modified>
</cp:coreProperties>
</file>