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6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5F5F5F"/>
    <a:srgbClr val="F69F48"/>
    <a:srgbClr val="99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52943-917D-4860-84C7-3623A0F1055D}" v="43" dt="2020-12-31T02:10:17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683-4FD4-4AE1-B143-EA62B664584A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CDA1-BF72-4466-B5BB-AF416BB6D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117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683-4FD4-4AE1-B143-EA62B664584A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CDA1-BF72-4466-B5BB-AF416BB6D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389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683-4FD4-4AE1-B143-EA62B664584A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CDA1-BF72-4466-B5BB-AF416BB6D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1605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683-4FD4-4AE1-B143-EA62B664584A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CDA1-BF72-4466-B5BB-AF416BB6D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359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683-4FD4-4AE1-B143-EA62B664584A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CDA1-BF72-4466-B5BB-AF416BB6D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359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683-4FD4-4AE1-B143-EA62B664584A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CDA1-BF72-4466-B5BB-AF416BB6DCA1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8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683-4FD4-4AE1-B143-EA62B664584A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CDA1-BF72-4466-B5BB-AF416BB6D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862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683-4FD4-4AE1-B143-EA62B664584A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CDA1-BF72-4466-B5BB-AF416BB6D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817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683-4FD4-4AE1-B143-EA62B664584A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CDA1-BF72-4466-B5BB-AF416BB6D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883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683-4FD4-4AE1-B143-EA62B664584A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CDA1-BF72-4466-B5BB-AF416BB6D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551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683-4FD4-4AE1-B143-EA62B664584A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CDA1-BF72-4466-B5BB-AF416BB6DCA1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Rectángulo: esquinas diagonales cortadas 2">
            <a:extLst>
              <a:ext uri="{FF2B5EF4-FFF2-40B4-BE49-F238E27FC236}">
                <a16:creationId xmlns:a16="http://schemas.microsoft.com/office/drawing/2014/main" id="{32E74B4E-134C-4BCF-9C80-72210643FBBA}"/>
              </a:ext>
            </a:extLst>
          </p:cNvPr>
          <p:cNvSpPr/>
          <p:nvPr userDrawn="1"/>
        </p:nvSpPr>
        <p:spPr>
          <a:xfrm>
            <a:off x="1576569" y="1403604"/>
            <a:ext cx="9035716" cy="320858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D4CF7A-686B-4F86-8580-B07487F3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69" y="2164607"/>
            <a:ext cx="9035716" cy="1686576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8D9683-4FD4-4AE1-B143-EA62B664584A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7CDA1-BF72-4466-B5BB-AF416BB6D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954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8D9683-4FD4-4AE1-B143-EA62B664584A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F7CDA1-BF72-4466-B5BB-AF416BB6DCA1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1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24F91-BF76-431F-B7C5-B4623172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69" y="2586790"/>
            <a:ext cx="9035716" cy="842210"/>
          </a:xfrm>
        </p:spPr>
        <p:txBody>
          <a:bodyPr/>
          <a:lstStyle/>
          <a:p>
            <a:r>
              <a:rPr lang="es-ES" b="1" dirty="0"/>
              <a:t>Registros de GPIO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92392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24F91-BF76-431F-B7C5-B4623172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69" y="2586790"/>
            <a:ext cx="9035716" cy="842210"/>
          </a:xfrm>
        </p:spPr>
        <p:txBody>
          <a:bodyPr/>
          <a:lstStyle/>
          <a:p>
            <a:r>
              <a:rPr lang="es-ES" b="1" dirty="0"/>
              <a:t>Registros de </a:t>
            </a:r>
            <a:r>
              <a:rPr lang="es-ES" b="1" dirty="0" err="1"/>
              <a:t>Systick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52586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834292C-CF73-4A4D-BDCD-6EEC992E0887}"/>
              </a:ext>
            </a:extLst>
          </p:cNvPr>
          <p:cNvCxnSpPr/>
          <p:nvPr/>
        </p:nvCxnSpPr>
        <p:spPr>
          <a:xfrm>
            <a:off x="0" y="9654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una sola esquina cortada 16">
            <a:extLst>
              <a:ext uri="{FF2B5EF4-FFF2-40B4-BE49-F238E27FC236}">
                <a16:creationId xmlns:a16="http://schemas.microsoft.com/office/drawing/2014/main" id="{BBB52060-935C-4D61-A9C8-5EBFC60AC9A7}"/>
              </a:ext>
            </a:extLst>
          </p:cNvPr>
          <p:cNvSpPr/>
          <p:nvPr/>
        </p:nvSpPr>
        <p:spPr>
          <a:xfrm>
            <a:off x="-1" y="125838"/>
            <a:ext cx="3313651" cy="68091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Registros</a:t>
            </a:r>
            <a:r>
              <a:rPr lang="en-US" b="1" dirty="0"/>
              <a:t> de RCC </a:t>
            </a:r>
          </a:p>
          <a:p>
            <a:pPr algn="ctr"/>
            <a:r>
              <a:rPr lang="en-US" dirty="0" err="1"/>
              <a:t>Configurar</a:t>
            </a:r>
            <a:r>
              <a:rPr lang="en-US" dirty="0"/>
              <a:t> HSE y PLL</a:t>
            </a:r>
            <a:endParaRPr lang="es-AR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9313AF-99A6-4AEB-8FD8-BBED12BB11E4}"/>
              </a:ext>
            </a:extLst>
          </p:cNvPr>
          <p:cNvCxnSpPr>
            <a:cxnSpLocks/>
          </p:cNvCxnSpPr>
          <p:nvPr/>
        </p:nvCxnSpPr>
        <p:spPr>
          <a:xfrm>
            <a:off x="5561916" y="965426"/>
            <a:ext cx="0" cy="5367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7BB464D-92E3-4641-AC61-D550EA624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"/>
          <a:stretch/>
        </p:blipFill>
        <p:spPr>
          <a:xfrm>
            <a:off x="331362" y="1288835"/>
            <a:ext cx="4588778" cy="19460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FF258C6-73AC-4D0B-BE83-0FC37231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038" y="1711833"/>
            <a:ext cx="5344271" cy="26483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2A66FC-9DC7-43B3-A0CD-BB7FA2D3C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983" y="1288835"/>
            <a:ext cx="5372850" cy="381053"/>
          </a:xfrm>
          <a:prstGeom prst="rect">
            <a:avLst/>
          </a:prstGeom>
        </p:spPr>
      </p:pic>
      <p:sp>
        <p:nvSpPr>
          <p:cNvPr id="12" name="Diagrama de flujo: documento 11">
            <a:extLst>
              <a:ext uri="{FF2B5EF4-FFF2-40B4-BE49-F238E27FC236}">
                <a16:creationId xmlns:a16="http://schemas.microsoft.com/office/drawing/2014/main" id="{EB7D5973-C34A-404E-97FF-A3F6B5DC073F}"/>
              </a:ext>
            </a:extLst>
          </p:cNvPr>
          <p:cNvSpPr/>
          <p:nvPr/>
        </p:nvSpPr>
        <p:spPr>
          <a:xfrm>
            <a:off x="373308" y="3623154"/>
            <a:ext cx="3825380" cy="2584700"/>
          </a:xfrm>
          <a:prstGeom prst="flowChartDocument">
            <a:avLst/>
          </a:prstGeom>
          <a:solidFill>
            <a:srgbClr val="292929"/>
          </a:solidFill>
          <a:ln>
            <a:solidFill>
              <a:srgbClr val="5F5F5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Systick_init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A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</a:t>
            </a:r>
            <a:r>
              <a:rPr lang="es-AR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tick</a:t>
            </a:r>
            <a:r>
              <a:rPr lang="es-A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cada 2.5ms</a:t>
            </a:r>
            <a:endParaRPr lang="es-A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A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SYSTICK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A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STRELOAD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SYSTICK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A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STCALIB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A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s-A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s-A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</a:t>
            </a:r>
            <a:r>
              <a:rPr lang="es-AR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s-A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interno</a:t>
            </a:r>
            <a:endParaRPr lang="es-A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105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s-A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SYSTICK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A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STCTRL</a:t>
            </a:r>
            <a:r>
              <a:rPr lang="es-A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ClkSource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endParaRPr lang="es-A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A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SYSTICK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A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STCURR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A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SYSTICK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A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STCTRL</a:t>
            </a:r>
            <a:r>
              <a:rPr lang="es-A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TickInt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A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SYSTICK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A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STCTRL</a:t>
            </a:r>
            <a:r>
              <a:rPr lang="es-A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sz="10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A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EE3995A-BE47-4B1C-ACE8-E087DB578E15}"/>
              </a:ext>
            </a:extLst>
          </p:cNvPr>
          <p:cNvSpPr/>
          <p:nvPr/>
        </p:nvSpPr>
        <p:spPr>
          <a:xfrm>
            <a:off x="484624" y="5749962"/>
            <a:ext cx="2525083" cy="2852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De Info II</a:t>
            </a:r>
            <a:endParaRPr lang="es-AR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02D878C-043E-4579-83E6-C5F24C2EA348}"/>
              </a:ext>
            </a:extLst>
          </p:cNvPr>
          <p:cNvSpPr/>
          <p:nvPr/>
        </p:nvSpPr>
        <p:spPr>
          <a:xfrm>
            <a:off x="6526928" y="4745282"/>
            <a:ext cx="4700060" cy="72255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92929"/>
                </a:solidFill>
              </a:rPr>
              <a:t>The base address of the </a:t>
            </a:r>
            <a:r>
              <a:rPr lang="en-US" dirty="0" err="1">
                <a:solidFill>
                  <a:srgbClr val="292929"/>
                </a:solidFill>
              </a:rPr>
              <a:t>SysTick</a:t>
            </a:r>
            <a:r>
              <a:rPr lang="en-US" dirty="0">
                <a:solidFill>
                  <a:srgbClr val="292929"/>
                </a:solidFill>
              </a:rPr>
              <a:t> register block is </a:t>
            </a:r>
            <a:r>
              <a:rPr lang="en-US" dirty="0"/>
              <a:t>0xE000 E010.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728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834292C-CF73-4A4D-BDCD-6EEC992E0887}"/>
              </a:ext>
            </a:extLst>
          </p:cNvPr>
          <p:cNvCxnSpPr/>
          <p:nvPr/>
        </p:nvCxnSpPr>
        <p:spPr>
          <a:xfrm>
            <a:off x="0" y="9654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una sola esquina cortada 16">
            <a:extLst>
              <a:ext uri="{FF2B5EF4-FFF2-40B4-BE49-F238E27FC236}">
                <a16:creationId xmlns:a16="http://schemas.microsoft.com/office/drawing/2014/main" id="{BBB52060-935C-4D61-A9C8-5EBFC60AC9A7}"/>
              </a:ext>
            </a:extLst>
          </p:cNvPr>
          <p:cNvSpPr/>
          <p:nvPr/>
        </p:nvSpPr>
        <p:spPr>
          <a:xfrm>
            <a:off x="-1" y="125838"/>
            <a:ext cx="3313651" cy="68091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Registros</a:t>
            </a:r>
            <a:r>
              <a:rPr lang="en-US" b="1" dirty="0"/>
              <a:t> de RCC</a:t>
            </a:r>
          </a:p>
          <a:p>
            <a:pPr algn="ctr"/>
            <a:r>
              <a:rPr lang="en-US" dirty="0"/>
              <a:t>PLL y </a:t>
            </a:r>
            <a:r>
              <a:rPr lang="en-US" dirty="0" err="1"/>
              <a:t>seleccion</a:t>
            </a:r>
            <a:r>
              <a:rPr lang="en-US" dirty="0"/>
              <a:t> de </a:t>
            </a:r>
            <a:r>
              <a:rPr lang="en-US" dirty="0" err="1"/>
              <a:t>SysClock</a:t>
            </a:r>
            <a:endParaRPr lang="es-AR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086D2DA-7D46-4EE9-B193-6017E998BF98}"/>
              </a:ext>
            </a:extLst>
          </p:cNvPr>
          <p:cNvCxnSpPr>
            <a:cxnSpLocks/>
          </p:cNvCxnSpPr>
          <p:nvPr/>
        </p:nvCxnSpPr>
        <p:spPr>
          <a:xfrm>
            <a:off x="5897170" y="965426"/>
            <a:ext cx="0" cy="53598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260F62AB-1EEC-4CD5-B958-FD2A9075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4" y="1100886"/>
            <a:ext cx="4891412" cy="17149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A5B8AE-B6F3-42A7-8921-5096E1F7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14" y="3034633"/>
            <a:ext cx="4384132" cy="3936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3F476E-7908-4D59-917C-DFDC89DC0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" y="3618722"/>
            <a:ext cx="4828742" cy="1757929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74972BB-6743-42CB-9F54-76DA66868452}"/>
              </a:ext>
            </a:extLst>
          </p:cNvPr>
          <p:cNvCxnSpPr>
            <a:cxnSpLocks/>
          </p:cNvCxnSpPr>
          <p:nvPr/>
        </p:nvCxnSpPr>
        <p:spPr>
          <a:xfrm flipH="1">
            <a:off x="45562" y="3498209"/>
            <a:ext cx="58516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8B89AE4F-4182-48FC-AA07-AFF96B406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31" y="5497163"/>
            <a:ext cx="2370908" cy="16522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3D27517-5804-4A8D-9E99-74AA562DC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831" y="1173103"/>
            <a:ext cx="5226664" cy="2117429"/>
          </a:xfrm>
          <a:prstGeom prst="rect">
            <a:avLst/>
          </a:prstGeom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BC8C3EB-D16E-4977-AC07-060F8D0638A0}"/>
              </a:ext>
            </a:extLst>
          </p:cNvPr>
          <p:cNvSpPr/>
          <p:nvPr/>
        </p:nvSpPr>
        <p:spPr>
          <a:xfrm>
            <a:off x="6441948" y="3394051"/>
            <a:ext cx="4932429" cy="3468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292929"/>
                </a:solidFill>
              </a:rPr>
              <a:t>The CALIB register is for 1ms ticks at 9MHz (Max processor frequency / 8 )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425689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ED5B95-028F-49D9-B928-D10EE30C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08" y="1366716"/>
            <a:ext cx="5561916" cy="41245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CBEA447-0D8C-4E1A-81ED-AEE791E3B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1" r="1940"/>
          <a:stretch/>
        </p:blipFill>
        <p:spPr>
          <a:xfrm>
            <a:off x="6258186" y="1194763"/>
            <a:ext cx="5661714" cy="21644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E3A7E5B-5A60-4072-A9A7-A3F846DF4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584" y="3649214"/>
            <a:ext cx="5512510" cy="2241221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834292C-CF73-4A4D-BDCD-6EEC992E0887}"/>
              </a:ext>
            </a:extLst>
          </p:cNvPr>
          <p:cNvCxnSpPr/>
          <p:nvPr/>
        </p:nvCxnSpPr>
        <p:spPr>
          <a:xfrm>
            <a:off x="0" y="9654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una sola esquina cortada 16">
            <a:extLst>
              <a:ext uri="{FF2B5EF4-FFF2-40B4-BE49-F238E27FC236}">
                <a16:creationId xmlns:a16="http://schemas.microsoft.com/office/drawing/2014/main" id="{BBB52060-935C-4D61-A9C8-5EBFC60AC9A7}"/>
              </a:ext>
            </a:extLst>
          </p:cNvPr>
          <p:cNvSpPr/>
          <p:nvPr/>
        </p:nvSpPr>
        <p:spPr>
          <a:xfrm>
            <a:off x="-1" y="125838"/>
            <a:ext cx="3313651" cy="68091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Configuracion</a:t>
            </a:r>
            <a:r>
              <a:rPr lang="en-US" dirty="0"/>
              <a:t> de </a:t>
            </a:r>
            <a:r>
              <a:rPr lang="en-US" dirty="0" err="1"/>
              <a:t>puertos</a:t>
            </a:r>
            <a:r>
              <a:rPr lang="en-US" dirty="0"/>
              <a:t>/pines</a:t>
            </a:r>
            <a:endParaRPr lang="es-AR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FD2C4C3-DBAE-4D2A-BF77-23756075CA4A}"/>
              </a:ext>
            </a:extLst>
          </p:cNvPr>
          <p:cNvCxnSpPr>
            <a:cxnSpLocks/>
          </p:cNvCxnSpPr>
          <p:nvPr/>
        </p:nvCxnSpPr>
        <p:spPr>
          <a:xfrm>
            <a:off x="6054070" y="965426"/>
            <a:ext cx="0" cy="5351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9626C85-5A7E-42F6-AB2D-0B50B1EACA56}"/>
              </a:ext>
            </a:extLst>
          </p:cNvPr>
          <p:cNvCxnSpPr>
            <a:cxnSpLocks/>
          </p:cNvCxnSpPr>
          <p:nvPr/>
        </p:nvCxnSpPr>
        <p:spPr>
          <a:xfrm flipH="1">
            <a:off x="6054070" y="3523376"/>
            <a:ext cx="61379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8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834292C-CF73-4A4D-BDCD-6EEC992E0887}"/>
              </a:ext>
            </a:extLst>
          </p:cNvPr>
          <p:cNvCxnSpPr/>
          <p:nvPr/>
        </p:nvCxnSpPr>
        <p:spPr>
          <a:xfrm>
            <a:off x="0" y="9654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una sola esquina cortada 16">
            <a:extLst>
              <a:ext uri="{FF2B5EF4-FFF2-40B4-BE49-F238E27FC236}">
                <a16:creationId xmlns:a16="http://schemas.microsoft.com/office/drawing/2014/main" id="{BBB52060-935C-4D61-A9C8-5EBFC60AC9A7}"/>
              </a:ext>
            </a:extLst>
          </p:cNvPr>
          <p:cNvSpPr/>
          <p:nvPr/>
        </p:nvSpPr>
        <p:spPr>
          <a:xfrm>
            <a:off x="-1" y="125838"/>
            <a:ext cx="3313651" cy="68091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Lectura</a:t>
            </a:r>
            <a:r>
              <a:rPr lang="en-US" dirty="0"/>
              <a:t>/</a:t>
            </a:r>
            <a:r>
              <a:rPr lang="en-US" dirty="0" err="1"/>
              <a:t>escritura</a:t>
            </a:r>
            <a:r>
              <a:rPr lang="en-US" dirty="0"/>
              <a:t> de pines</a:t>
            </a:r>
            <a:endParaRPr lang="es-AR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B1B330C-9C68-49E4-B89D-DE3B2F2DA1B1}"/>
              </a:ext>
            </a:extLst>
          </p:cNvPr>
          <p:cNvCxnSpPr>
            <a:cxnSpLocks/>
          </p:cNvCxnSpPr>
          <p:nvPr/>
        </p:nvCxnSpPr>
        <p:spPr>
          <a:xfrm>
            <a:off x="-1" y="3816991"/>
            <a:ext cx="60540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836D3D9-C0DC-449E-88F4-BE9DE2DB3D93}"/>
              </a:ext>
            </a:extLst>
          </p:cNvPr>
          <p:cNvSpPr/>
          <p:nvPr/>
        </p:nvSpPr>
        <p:spPr>
          <a:xfrm>
            <a:off x="1518414" y="1077767"/>
            <a:ext cx="2525083" cy="2852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 Reg</a:t>
            </a:r>
            <a:endParaRPr lang="es-A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3C5FD3D-02E2-4AA7-A3AC-79CCEEBD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6" y="1616994"/>
            <a:ext cx="5140281" cy="154843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1EC809D-154E-426C-B627-B49E851DE187}"/>
              </a:ext>
            </a:extLst>
          </p:cNvPr>
          <p:cNvSpPr/>
          <p:nvPr/>
        </p:nvSpPr>
        <p:spPr>
          <a:xfrm>
            <a:off x="1518414" y="3973545"/>
            <a:ext cx="2525083" cy="2852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Data Reg</a:t>
            </a:r>
            <a:endParaRPr lang="es-AR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EFE8CD6-048D-4559-9A0E-3C7C2CC7E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7" y="4498272"/>
            <a:ext cx="5140270" cy="1518716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C74C3FA-66EB-467C-9096-E883B109F2A8}"/>
              </a:ext>
            </a:extLst>
          </p:cNvPr>
          <p:cNvSpPr/>
          <p:nvPr/>
        </p:nvSpPr>
        <p:spPr>
          <a:xfrm>
            <a:off x="7719267" y="1080771"/>
            <a:ext cx="2525083" cy="2852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set/reset</a:t>
            </a:r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C11C25-CF3C-415D-9603-D0CF1140F6E8}"/>
              </a:ext>
            </a:extLst>
          </p:cNvPr>
          <p:cNvSpPr txBox="1"/>
          <p:nvPr/>
        </p:nvSpPr>
        <p:spPr>
          <a:xfrm>
            <a:off x="6948238" y="1391406"/>
            <a:ext cx="4067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Evita </a:t>
            </a:r>
            <a:r>
              <a:rPr lang="en-US" sz="1100" dirty="0" err="1"/>
              <a:t>tener</a:t>
            </a:r>
            <a:r>
              <a:rPr lang="en-US" sz="1100" dirty="0"/>
              <a:t> que </a:t>
            </a:r>
            <a:r>
              <a:rPr lang="en-US" sz="1100" dirty="0" err="1"/>
              <a:t>deshabilitar</a:t>
            </a:r>
            <a:r>
              <a:rPr lang="en-US" sz="1100" dirty="0"/>
              <a:t> </a:t>
            </a:r>
            <a:r>
              <a:rPr lang="en-US" sz="1100" dirty="0" err="1"/>
              <a:t>interrpuciones</a:t>
            </a:r>
            <a:r>
              <a:rPr lang="en-US" sz="1100" dirty="0"/>
              <a:t> para el </a:t>
            </a:r>
            <a:r>
              <a:rPr lang="en-US" sz="1100" dirty="0" err="1"/>
              <a:t>cambio</a:t>
            </a:r>
            <a:r>
              <a:rPr lang="en-US" sz="1100" dirty="0"/>
              <a:t> de output</a:t>
            </a:r>
            <a:endParaRPr lang="es-AR" sz="11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392AE28-C909-47E1-A310-EE3E04669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393" y="2012904"/>
            <a:ext cx="5753747" cy="3453690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781FC57-D025-4CD0-8E14-2535A5E6298E}"/>
              </a:ext>
            </a:extLst>
          </p:cNvPr>
          <p:cNvCxnSpPr>
            <a:cxnSpLocks/>
          </p:cNvCxnSpPr>
          <p:nvPr/>
        </p:nvCxnSpPr>
        <p:spPr>
          <a:xfrm>
            <a:off x="6054070" y="965426"/>
            <a:ext cx="0" cy="5351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2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24F91-BF76-431F-B7C5-B4623172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69" y="2586790"/>
            <a:ext cx="9035716" cy="842210"/>
          </a:xfrm>
        </p:spPr>
        <p:txBody>
          <a:bodyPr/>
          <a:lstStyle/>
          <a:p>
            <a:r>
              <a:rPr lang="es-ES" b="1" dirty="0"/>
              <a:t>Registros de </a:t>
            </a:r>
            <a:r>
              <a:rPr lang="es-ES" b="1" dirty="0" err="1"/>
              <a:t>Clock</a:t>
            </a:r>
            <a:r>
              <a:rPr lang="es-ES" b="1" dirty="0"/>
              <a:t> y PLL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59218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834292C-CF73-4A4D-BDCD-6EEC992E0887}"/>
              </a:ext>
            </a:extLst>
          </p:cNvPr>
          <p:cNvCxnSpPr/>
          <p:nvPr/>
        </p:nvCxnSpPr>
        <p:spPr>
          <a:xfrm>
            <a:off x="0" y="9654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una sola esquina cortada 16">
            <a:extLst>
              <a:ext uri="{FF2B5EF4-FFF2-40B4-BE49-F238E27FC236}">
                <a16:creationId xmlns:a16="http://schemas.microsoft.com/office/drawing/2014/main" id="{BBB52060-935C-4D61-A9C8-5EBFC60AC9A7}"/>
              </a:ext>
            </a:extLst>
          </p:cNvPr>
          <p:cNvSpPr/>
          <p:nvPr/>
        </p:nvSpPr>
        <p:spPr>
          <a:xfrm>
            <a:off x="-1" y="125838"/>
            <a:ext cx="3313651" cy="68091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Sobre</a:t>
            </a:r>
            <a:r>
              <a:rPr lang="en-US" dirty="0"/>
              <a:t> el HSE, PLL, </a:t>
            </a:r>
            <a:r>
              <a:rPr lang="en-US" dirty="0" err="1"/>
              <a:t>etc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87A054-4C39-4C31-9138-56EC2A2B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2" y="1249862"/>
            <a:ext cx="5043349" cy="26275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B6F6A8-7A5E-4746-A3DE-F9BCFB024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45" y="1280455"/>
            <a:ext cx="5164324" cy="19223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DA9AE8-1BEF-4A10-A693-1AE26FA0C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65" y="4787035"/>
            <a:ext cx="4982196" cy="751162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B44261-0FC1-4A6C-AF19-4DED481BD5D4}"/>
              </a:ext>
            </a:extLst>
          </p:cNvPr>
          <p:cNvCxnSpPr>
            <a:cxnSpLocks/>
          </p:cNvCxnSpPr>
          <p:nvPr/>
        </p:nvCxnSpPr>
        <p:spPr>
          <a:xfrm flipH="1">
            <a:off x="0" y="4161802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286DA2C4-CEA8-4F5B-B7E4-95EB1C3A3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845" y="4432658"/>
            <a:ext cx="5043348" cy="1459916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DD9E9A6-52A7-4E35-803E-FF8C5BFD7FF5}"/>
              </a:ext>
            </a:extLst>
          </p:cNvPr>
          <p:cNvCxnSpPr>
            <a:cxnSpLocks/>
          </p:cNvCxnSpPr>
          <p:nvPr/>
        </p:nvCxnSpPr>
        <p:spPr>
          <a:xfrm>
            <a:off x="6054070" y="965426"/>
            <a:ext cx="0" cy="5351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834292C-CF73-4A4D-BDCD-6EEC992E0887}"/>
              </a:ext>
            </a:extLst>
          </p:cNvPr>
          <p:cNvCxnSpPr/>
          <p:nvPr/>
        </p:nvCxnSpPr>
        <p:spPr>
          <a:xfrm>
            <a:off x="0" y="9654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una sola esquina cortada 16">
            <a:extLst>
              <a:ext uri="{FF2B5EF4-FFF2-40B4-BE49-F238E27FC236}">
                <a16:creationId xmlns:a16="http://schemas.microsoft.com/office/drawing/2014/main" id="{BBB52060-935C-4D61-A9C8-5EBFC60AC9A7}"/>
              </a:ext>
            </a:extLst>
          </p:cNvPr>
          <p:cNvSpPr/>
          <p:nvPr/>
        </p:nvSpPr>
        <p:spPr>
          <a:xfrm>
            <a:off x="-1" y="125838"/>
            <a:ext cx="3313651" cy="68091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Registros</a:t>
            </a:r>
            <a:r>
              <a:rPr lang="en-US" b="1" dirty="0"/>
              <a:t> de RCC </a:t>
            </a:r>
          </a:p>
          <a:p>
            <a:pPr algn="ctr"/>
            <a:r>
              <a:rPr lang="en-US" dirty="0" err="1"/>
              <a:t>Configurar</a:t>
            </a:r>
            <a:r>
              <a:rPr lang="en-US" dirty="0"/>
              <a:t> HSE y PLL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ACFDA8-3157-4402-A85F-E917A4D7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1" y="1359076"/>
            <a:ext cx="5527605" cy="21559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E04D884-D492-4851-BD76-97EB3959F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629" y="1359077"/>
            <a:ext cx="5120147" cy="165241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D831610-2C4F-4568-90BB-D4D0AFE3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898" y="3028265"/>
            <a:ext cx="5120146" cy="17374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B910C3D-E396-469D-B8C1-C46373EF9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898" y="4765732"/>
            <a:ext cx="5131607" cy="930201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06A29E5-B322-441F-B097-F27FEADBA565}"/>
              </a:ext>
            </a:extLst>
          </p:cNvPr>
          <p:cNvCxnSpPr>
            <a:cxnSpLocks/>
          </p:cNvCxnSpPr>
          <p:nvPr/>
        </p:nvCxnSpPr>
        <p:spPr>
          <a:xfrm>
            <a:off x="6054070" y="965426"/>
            <a:ext cx="0" cy="5351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5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834292C-CF73-4A4D-BDCD-6EEC992E0887}"/>
              </a:ext>
            </a:extLst>
          </p:cNvPr>
          <p:cNvCxnSpPr/>
          <p:nvPr/>
        </p:nvCxnSpPr>
        <p:spPr>
          <a:xfrm>
            <a:off x="0" y="9654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una sola esquina cortada 16">
            <a:extLst>
              <a:ext uri="{FF2B5EF4-FFF2-40B4-BE49-F238E27FC236}">
                <a16:creationId xmlns:a16="http://schemas.microsoft.com/office/drawing/2014/main" id="{BBB52060-935C-4D61-A9C8-5EBFC60AC9A7}"/>
              </a:ext>
            </a:extLst>
          </p:cNvPr>
          <p:cNvSpPr/>
          <p:nvPr/>
        </p:nvSpPr>
        <p:spPr>
          <a:xfrm>
            <a:off x="-1" y="125838"/>
            <a:ext cx="3313651" cy="68091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Registros</a:t>
            </a:r>
            <a:r>
              <a:rPr lang="en-US" b="1" dirty="0"/>
              <a:t> de RCC</a:t>
            </a:r>
          </a:p>
          <a:p>
            <a:pPr algn="ctr"/>
            <a:r>
              <a:rPr lang="en-US" dirty="0"/>
              <a:t>PLL y </a:t>
            </a:r>
            <a:r>
              <a:rPr lang="en-US" dirty="0" err="1"/>
              <a:t>seleccion</a:t>
            </a:r>
            <a:r>
              <a:rPr lang="en-US" dirty="0"/>
              <a:t> de </a:t>
            </a:r>
            <a:r>
              <a:rPr lang="en-US" dirty="0" err="1"/>
              <a:t>SysClock</a:t>
            </a:r>
            <a:endParaRPr lang="es-AR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9313AF-99A6-4AEB-8FD8-BBED12BB11E4}"/>
              </a:ext>
            </a:extLst>
          </p:cNvPr>
          <p:cNvCxnSpPr>
            <a:cxnSpLocks/>
          </p:cNvCxnSpPr>
          <p:nvPr/>
        </p:nvCxnSpPr>
        <p:spPr>
          <a:xfrm>
            <a:off x="6054070" y="965426"/>
            <a:ext cx="0" cy="2935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8F179E6-A04C-41B6-B8E9-C3FB21EC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9" y="1468706"/>
            <a:ext cx="5120152" cy="21537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2C6B02-840F-47DF-A810-7421C319D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598"/>
          <a:stretch/>
        </p:blipFill>
        <p:spPr>
          <a:xfrm>
            <a:off x="220892" y="4612087"/>
            <a:ext cx="5120142" cy="10707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4490010-D445-4EA7-A608-EF6714920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498" y="1053140"/>
            <a:ext cx="5120134" cy="29848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0522F2A-F9A7-4B4F-BFA8-18F1571CB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981" y="4038038"/>
            <a:ext cx="5120123" cy="1652650"/>
          </a:xfrm>
          <a:prstGeom prst="rect">
            <a:avLst/>
          </a:prstGeom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8092138E-C9CA-4B0B-A07D-9C8BC1A6154D}"/>
              </a:ext>
            </a:extLst>
          </p:cNvPr>
          <p:cNvSpPr/>
          <p:nvPr/>
        </p:nvSpPr>
        <p:spPr>
          <a:xfrm>
            <a:off x="10482082" y="5905850"/>
            <a:ext cx="1556119" cy="360724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Continua</a:t>
            </a:r>
            <a:endParaRPr lang="es-AR" sz="14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9C21B6D-E674-4E10-A1F2-53DBD9E94F2C}"/>
              </a:ext>
            </a:extLst>
          </p:cNvPr>
          <p:cNvCxnSpPr>
            <a:cxnSpLocks/>
          </p:cNvCxnSpPr>
          <p:nvPr/>
        </p:nvCxnSpPr>
        <p:spPr>
          <a:xfrm flipH="1">
            <a:off x="0" y="3900881"/>
            <a:ext cx="60540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086D2DA-7D46-4EE9-B193-6017E998BF98}"/>
              </a:ext>
            </a:extLst>
          </p:cNvPr>
          <p:cNvCxnSpPr>
            <a:cxnSpLocks/>
          </p:cNvCxnSpPr>
          <p:nvPr/>
        </p:nvCxnSpPr>
        <p:spPr>
          <a:xfrm>
            <a:off x="6054070" y="3900881"/>
            <a:ext cx="0" cy="249313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ABAA4F8-75AB-401B-9770-097932162080}"/>
              </a:ext>
            </a:extLst>
          </p:cNvPr>
          <p:cNvSpPr/>
          <p:nvPr/>
        </p:nvSpPr>
        <p:spPr>
          <a:xfrm>
            <a:off x="1626059" y="4113872"/>
            <a:ext cx="2525083" cy="2852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 CONFIGURATION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771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834292C-CF73-4A4D-BDCD-6EEC992E0887}"/>
              </a:ext>
            </a:extLst>
          </p:cNvPr>
          <p:cNvCxnSpPr/>
          <p:nvPr/>
        </p:nvCxnSpPr>
        <p:spPr>
          <a:xfrm>
            <a:off x="0" y="9654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una sola esquina cortada 16">
            <a:extLst>
              <a:ext uri="{FF2B5EF4-FFF2-40B4-BE49-F238E27FC236}">
                <a16:creationId xmlns:a16="http://schemas.microsoft.com/office/drawing/2014/main" id="{BBB52060-935C-4D61-A9C8-5EBFC60AC9A7}"/>
              </a:ext>
            </a:extLst>
          </p:cNvPr>
          <p:cNvSpPr/>
          <p:nvPr/>
        </p:nvSpPr>
        <p:spPr>
          <a:xfrm>
            <a:off x="-1" y="125838"/>
            <a:ext cx="3313651" cy="68091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Registros</a:t>
            </a:r>
            <a:r>
              <a:rPr lang="en-US" b="1" dirty="0"/>
              <a:t> de RCC</a:t>
            </a:r>
          </a:p>
          <a:p>
            <a:pPr algn="ctr"/>
            <a:r>
              <a:rPr lang="en-US" dirty="0"/>
              <a:t>PLL y </a:t>
            </a:r>
            <a:r>
              <a:rPr lang="en-US" dirty="0" err="1"/>
              <a:t>seleccion</a:t>
            </a:r>
            <a:r>
              <a:rPr lang="en-US" dirty="0"/>
              <a:t> de </a:t>
            </a:r>
            <a:r>
              <a:rPr lang="en-US" dirty="0" err="1"/>
              <a:t>SysClock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B6B47A-878F-410E-9559-F2BF6D19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9" y="1434947"/>
            <a:ext cx="5022817" cy="227419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8330CBB-3CC1-4C79-BE96-9CE5B5B4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9" y="3738911"/>
            <a:ext cx="5022799" cy="136186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C51EE19-5052-4A22-B08D-90D31653D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161" y="1240458"/>
            <a:ext cx="5096586" cy="4652116"/>
          </a:xfrm>
          <a:prstGeom prst="rect">
            <a:avLst/>
          </a:prstGeom>
        </p:spPr>
      </p:pic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B8442DE-FE2A-4965-B789-DEC9E94FDC54}"/>
              </a:ext>
            </a:extLst>
          </p:cNvPr>
          <p:cNvCxnSpPr>
            <a:cxnSpLocks/>
          </p:cNvCxnSpPr>
          <p:nvPr/>
        </p:nvCxnSpPr>
        <p:spPr>
          <a:xfrm>
            <a:off x="5897170" y="965426"/>
            <a:ext cx="0" cy="53598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1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834292C-CF73-4A4D-BDCD-6EEC992E0887}"/>
              </a:ext>
            </a:extLst>
          </p:cNvPr>
          <p:cNvCxnSpPr/>
          <p:nvPr/>
        </p:nvCxnSpPr>
        <p:spPr>
          <a:xfrm>
            <a:off x="0" y="9654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una sola esquina cortada 16">
            <a:extLst>
              <a:ext uri="{FF2B5EF4-FFF2-40B4-BE49-F238E27FC236}">
                <a16:creationId xmlns:a16="http://schemas.microsoft.com/office/drawing/2014/main" id="{BBB52060-935C-4D61-A9C8-5EBFC60AC9A7}"/>
              </a:ext>
            </a:extLst>
          </p:cNvPr>
          <p:cNvSpPr/>
          <p:nvPr/>
        </p:nvSpPr>
        <p:spPr>
          <a:xfrm>
            <a:off x="-1" y="125838"/>
            <a:ext cx="3313651" cy="68091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PLL y Clock</a:t>
            </a:r>
          </a:p>
          <a:p>
            <a:pPr algn="ctr"/>
            <a:r>
              <a:rPr lang="en-US" dirty="0"/>
              <a:t>DIAGRAMA DE CONFIGURACIÓN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F52A1E-9517-460E-8E50-7712C3E3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54" y="1047799"/>
            <a:ext cx="7208938" cy="51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8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B3016932BD9C468C480AE910EC191F" ma:contentTypeVersion="4" ma:contentTypeDescription="Crear nuevo documento." ma:contentTypeScope="" ma:versionID="3da5560799cd07239047f42dfa3cd5e6">
  <xsd:schema xmlns:xsd="http://www.w3.org/2001/XMLSchema" xmlns:xs="http://www.w3.org/2001/XMLSchema" xmlns:p="http://schemas.microsoft.com/office/2006/metadata/properties" xmlns:ns3="59d3c02a-8524-4908-afb6-db77fefe092e" targetNamespace="http://schemas.microsoft.com/office/2006/metadata/properties" ma:root="true" ma:fieldsID="83cae91debf9c44fea1d0db54ed53959" ns3:_="">
    <xsd:import namespace="59d3c02a-8524-4908-afb6-db77fefe09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d3c02a-8524-4908-afb6-db77fefe0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284F07-9A5B-4B3B-B462-7C406162EFA2}">
  <ds:schemaRefs>
    <ds:schemaRef ds:uri="http://schemas.microsoft.com/office/2006/metadata/properties"/>
    <ds:schemaRef ds:uri="59d3c02a-8524-4908-afb6-db77fefe092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91F149E-674A-4B30-9345-57CB5BD3B3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d3c02a-8524-4908-afb6-db77fefe09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726FC-6A58-4177-BAEA-3B9D2EB94F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794</TotalTime>
  <Words>207</Words>
  <Application>Microsoft Office PowerPoint</Application>
  <PresentationFormat>Panorámica</PresentationFormat>
  <Paragraphs>38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Consolas</vt:lpstr>
      <vt:lpstr>Retrospección</vt:lpstr>
      <vt:lpstr>Registros de GPIO</vt:lpstr>
      <vt:lpstr>Presentación de PowerPoint</vt:lpstr>
      <vt:lpstr>Presentación de PowerPoint</vt:lpstr>
      <vt:lpstr>Registros de Clock y PLL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Registros de Systick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Damian Melamed</dc:creator>
  <cp:lastModifiedBy>Damian Melamed</cp:lastModifiedBy>
  <cp:revision>4</cp:revision>
  <dcterms:created xsi:type="dcterms:W3CDTF">2020-12-30T02:35:36Z</dcterms:created>
  <dcterms:modified xsi:type="dcterms:W3CDTF">2020-12-31T02:13:26Z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0x0101009EB3016932BD9C468C480AE910EC191F</vt:lpwstr>
  </property>
</Properties>
</file>