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75A04-7C78-4D5F-9B36-D6E375251DD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099-EA65-4063-8CFC-F498CAEB2E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6E30-1406-444C-A3C0-3B7962DDBD8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82A3-CE23-442B-B721-1134E0621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UNIVA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2590800" cy="2247900"/>
          </a:xfrm>
          <a:prstGeom prst="rect">
            <a:avLst/>
          </a:prstGeom>
        </p:spPr>
      </p:pic>
      <p:pic>
        <p:nvPicPr>
          <p:cNvPr id="3" name="Picture 2" descr="pci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1000"/>
            <a:ext cx="2133600" cy="2286000"/>
          </a:xfrm>
          <a:prstGeom prst="rect">
            <a:avLst/>
          </a:prstGeom>
        </p:spPr>
      </p:pic>
      <p:pic>
        <p:nvPicPr>
          <p:cNvPr id="4" name="Picture 3" descr="des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-381000"/>
            <a:ext cx="2286000" cy="3124200"/>
          </a:xfrm>
          <a:prstGeom prst="rect">
            <a:avLst/>
          </a:prstGeom>
        </p:spPr>
      </p:pic>
      <p:pic>
        <p:nvPicPr>
          <p:cNvPr id="5" name="Picture 4" descr="all1com.jpg"/>
          <p:cNvPicPr>
            <a:picLocks noChangeAspect="1"/>
          </p:cNvPicPr>
          <p:nvPr/>
        </p:nvPicPr>
        <p:blipFill>
          <a:blip r:embed="rId5"/>
          <a:srcRect t="10714" b="7143"/>
          <a:stretch>
            <a:fillRect/>
          </a:stretch>
        </p:blipFill>
        <p:spPr>
          <a:xfrm flipH="1">
            <a:off x="7289800" y="2971800"/>
            <a:ext cx="1854200" cy="1752600"/>
          </a:xfrm>
          <a:prstGeom prst="rect">
            <a:avLst/>
          </a:prstGeom>
        </p:spPr>
      </p:pic>
      <p:pic>
        <p:nvPicPr>
          <p:cNvPr id="6" name="Picture 5" descr="note.jpg"/>
          <p:cNvPicPr>
            <a:picLocks noChangeAspect="1"/>
          </p:cNvPicPr>
          <p:nvPr/>
        </p:nvPicPr>
        <p:blipFill>
          <a:blip r:embed="rId6" cstate="print"/>
          <a:srcRect t="11111" b="11111"/>
          <a:stretch>
            <a:fillRect/>
          </a:stretch>
        </p:blipFill>
        <p:spPr>
          <a:xfrm>
            <a:off x="6934200" y="4953000"/>
            <a:ext cx="2209800" cy="1600200"/>
          </a:xfrm>
          <a:prstGeom prst="rect">
            <a:avLst/>
          </a:prstGeom>
        </p:spPr>
      </p:pic>
      <p:pic>
        <p:nvPicPr>
          <p:cNvPr id="7" name="Picture 6" descr="tabla.jpg"/>
          <p:cNvPicPr>
            <a:picLocks noChangeAspect="1"/>
          </p:cNvPicPr>
          <p:nvPr/>
        </p:nvPicPr>
        <p:blipFill>
          <a:blip r:embed="rId7"/>
          <a:srcRect l="6202" t="17857" r="3876" b="21429"/>
          <a:stretch>
            <a:fillRect/>
          </a:stretch>
        </p:blipFill>
        <p:spPr>
          <a:xfrm>
            <a:off x="3886200" y="4953000"/>
            <a:ext cx="2209800" cy="1295400"/>
          </a:xfrm>
          <a:prstGeom prst="rect">
            <a:avLst/>
          </a:prstGeom>
        </p:spPr>
      </p:pic>
      <p:pic>
        <p:nvPicPr>
          <p:cNvPr id="8" name="Picture 7" descr="phone.jpg"/>
          <p:cNvPicPr>
            <a:picLocks noChangeAspect="1"/>
          </p:cNvPicPr>
          <p:nvPr/>
        </p:nvPicPr>
        <p:blipFill>
          <a:blip r:embed="rId8" cstate="print"/>
          <a:srcRect l="32258" r="32258"/>
          <a:stretch>
            <a:fillRect/>
          </a:stretch>
        </p:blipFill>
        <p:spPr>
          <a:xfrm>
            <a:off x="0" y="4648200"/>
            <a:ext cx="1752600" cy="1887415"/>
          </a:xfrm>
          <a:prstGeom prst="rect">
            <a:avLst/>
          </a:prstGeom>
        </p:spPr>
      </p:pic>
      <p:pic>
        <p:nvPicPr>
          <p:cNvPr id="9" name="Picture 8" descr="ras.jpg"/>
          <p:cNvPicPr>
            <a:picLocks noChangeAspect="1"/>
          </p:cNvPicPr>
          <p:nvPr/>
        </p:nvPicPr>
        <p:blipFill>
          <a:blip r:embed="rId9"/>
          <a:srcRect b="13043"/>
          <a:stretch>
            <a:fillRect/>
          </a:stretch>
        </p:blipFill>
        <p:spPr>
          <a:xfrm>
            <a:off x="304800" y="2819400"/>
            <a:ext cx="2609850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UNIVAC</a:t>
            </a:r>
            <a:endParaRPr lang="en-US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PERSONAL COMPUTER</a:t>
            </a:r>
            <a:endParaRPr lang="en-US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DESKTOP COMPUTER</a:t>
            </a:r>
            <a:endParaRPr lang="en-US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ALL IN 1 COMPUTER</a:t>
            </a:r>
            <a:endParaRPr lang="en-US" b="1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6553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NOTEBOOK</a:t>
            </a:r>
            <a:endParaRPr lang="en-US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6553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TABLET</a:t>
            </a:r>
            <a:endParaRPr lang="en-US" b="1" i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6553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SMARTPHONE</a:t>
            </a:r>
            <a:endParaRPr lang="en-US" b="1" i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RASPBERRY PI</a:t>
            </a:r>
            <a:endParaRPr lang="en-US" b="1" i="1" u="sng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9400" y="1676400"/>
            <a:ext cx="8382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0" y="1524000"/>
            <a:ext cx="914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924800" y="2590800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8535194" y="4647406"/>
            <a:ext cx="762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6248400" y="5486400"/>
            <a:ext cx="1524000" cy="38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514600" y="5715000"/>
            <a:ext cx="1295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76200" y="4114800"/>
            <a:ext cx="762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3352800"/>
            <a:ext cx="42935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GENERATIONS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</dc:creator>
  <cp:lastModifiedBy>comp</cp:lastModifiedBy>
  <cp:revision>1</cp:revision>
  <dcterms:created xsi:type="dcterms:W3CDTF">2020-12-06T07:55:24Z</dcterms:created>
  <dcterms:modified xsi:type="dcterms:W3CDTF">2020-12-06T08:35:34Z</dcterms:modified>
</cp:coreProperties>
</file>