
<file path=[Content_Types].xml><?xml version="1.0" encoding="utf-8"?>
<Types xmlns="http://schemas.openxmlformats.org/package/2006/content-types">
  <Default Extension="xml" ContentType="application/xml"/>
  <Default Extension="wmf" ContentType="image/x-wmf"/>
  <Default Extension="png" ContentType="image/png"/>
  <Default Extension="jpeg" ContentType="image/jpeg"/>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slides/slide11.xml" ContentType="application/vnd.openxmlformats-officedocument.presentationml.slide+xml"/>
  <Override PartName="/ppt/notesSlides/notesSlide3.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s/slide6.xml" ContentType="application/vnd.openxmlformats-officedocument.presentationml.slide+xml"/>
  <Override PartName="/ppt/notesSlides/notesSlide11.xml" ContentType="application/vnd.openxmlformats-officedocument.presentationml.notesSlide+xml"/>
  <Override PartName="/ppt/slides/slide2.xml" ContentType="application/vnd.openxmlformats-officedocument.presentationml.slide+xml"/>
  <Override PartName="/docProps/custom.xml" ContentType="application/vnd.openxmlformats-officedocument.custom-properties+xml"/>
  <Override PartName="/ppt/slides/slide7.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theme/theme1.xml" ContentType="application/vnd.openxmlformats-officedocument.them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s/slide3.xml" ContentType="application/vnd.openxmlformats-officedocument.presentationml.slide+xml"/>
  <Override PartName="/docProps/app.xml" ContentType="application/vnd.openxmlformats-officedocument.extended-properties+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Layouts/slideLayout2.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5.xml" ContentType="application/vnd.openxmlformats-officedocument.presentationml.slide+xml"/>
  <Override PartName="/ppt/slides/slide12.xml" ContentType="application/vnd.openxmlformats-officedocument.presentationml.slide+xml"/>
  <Override PartName="/ppt/theme/theme2.xml" ContentType="application/vnd.openxmlformats-officedocument.theme+xml"/>
  <Override PartName="/ppt/presProps.xml" ContentType="application/vnd.openxmlformats-officedocument.presentationml.presProp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notesMasterIdLst>
    <p:notesMasterId r:id="rId1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12192000" cy="6858000"/>
  <p:defaultTextStyle>
    <a:defPPr>
      <a:defRPr/>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8" d="100"/>
          <a:sy n="78" d="100"/>
        </p:scale>
        <p:origin x="-1536" y="-84"/>
      </p:cViewPr>
      <p:guideLst>
        <p:guide pos="2880" orient="horz"/>
        <p:guide pos="2160"/>
      </p:guideLst>
    </p:cSldViewPr>
  </p:slideViewPr>
  <p:gridSpacing cx="78028800" cy="780288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notesMaster" Target="notesMasters/notesMaster1.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6C64AF8-AA61-3B83-4BD6-9E0EC435F295}"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4C3BCF9-700F-C085-177C-5D0F93773EA3}"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A5EC6F6-558D-960A-C37B-DE9987EF8B35}"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BD8E860-D82E-3DD1-AC60-271E408EED80}"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FBF5A2D-9AD1-0BE1-A235-531965EA5C4B}"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3B91C03-54A0-9CB4-8A4D-ABB8A4A75DED}"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1725A73-FE23-552C-28F2-AAEFD8500718}"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9925040-95AF-2102-D5C8-2B1C9AB418FA}"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87E0C42-2210-0C1B-FBA2-C7A9875E3D81}"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09355D3-C9D4-45F7-DFCB-08C26A7EBBDF}"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A8F94DA-DE75-AB3E-B455-963DB6E021FC}"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BBBB08-F7AF-A2E6-7E35-81E94E5D8A5A}"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3AF4E34-A149-DD7D-CF61-C027EC8AD2C1}"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p:cNvGrpSpPr/>
        <p:nvPr/>
      </p:nvGrpSpPr>
      <p:grpSpPr bwMode="auto">
        <a:xfrm>
          <a:off x="0" y="0"/>
          <a:ext cx="0" cy="0"/>
          <a:chOff x="0" y="0"/>
          <a:chExt cx="0" cy="0"/>
        </a:xfrm>
      </p:grpSpPr>
      <p:sp>
        <p:nvSpPr>
          <p:cNvPr id="13" name="Shape 1059"/>
          <p:cNvSpPr>
            <a:spLocks noChangeArrowheads="1" noGrp="1"/>
          </p:cNvSpPr>
          <p:nvPr userDrawn="1"/>
        </p:nvSpPr>
        <p:spPr bwMode="auto">
          <a:xfrm>
            <a:off x="2396066" y="2291401"/>
            <a:ext cx="5452533" cy="4165115"/>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14" name="Shape 1060"/>
          <p:cNvSpPr>
            <a:spLocks noChangeArrowheads="1" noGrp="1"/>
          </p:cNvSpPr>
          <p:nvPr userDrawn="1"/>
        </p:nvSpPr>
        <p:spPr bwMode="auto">
          <a:xfrm>
            <a:off x="1309514" y="1839834"/>
            <a:ext cx="4011787" cy="1314325"/>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 name="Shape 1061"/>
          <p:cNvSpPr>
            <a:spLocks noChangeArrowheads="1" noGrp="1"/>
          </p:cNvSpPr>
          <p:nvPr userDrawn="1"/>
        </p:nvSpPr>
        <p:spPr bwMode="auto">
          <a:xfrm>
            <a:off x="6567031" y="4629133"/>
            <a:ext cx="5395523" cy="2231707"/>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16" name="Shape 1062"/>
          <p:cNvSpPr>
            <a:spLocks noChangeArrowheads="1" noGrp="1"/>
          </p:cNvSpPr>
          <p:nvPr userDrawn="1"/>
        </p:nvSpPr>
        <p:spPr bwMode="auto">
          <a:xfrm>
            <a:off x="389187" y="6100774"/>
            <a:ext cx="4968521" cy="759999"/>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7" name="Shape 1063"/>
          <p:cNvSpPr>
            <a:spLocks noChangeArrowheads="1" noGrp="1"/>
          </p:cNvSpPr>
          <p:nvPr userDrawn="1"/>
        </p:nvSpPr>
        <p:spPr bwMode="auto">
          <a:xfrm>
            <a:off x="0" y="3254701"/>
            <a:ext cx="2099733" cy="3343682"/>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3" name="Подзаголовок 2"/>
          <p:cNvSpPr>
            <a:spLocks noGrp="1"/>
          </p:cNvSpPr>
          <p:nvPr>
            <p:ph type="subTitle" idx="1"/>
          </p:nvPr>
        </p:nvSpPr>
        <p:spPr bwMode="auto">
          <a:xfrm>
            <a:off x="4655839" y="2708919"/>
            <a:ext cx="6720746"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Образец подзаголовка</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22.10.2013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
        <p:nvSpPr>
          <p:cNvPr id="7" name="Заголовок 6"/>
          <p:cNvSpPr>
            <a:spLocks noGrp="1"/>
          </p:cNvSpPr>
          <p:nvPr>
            <p:ph type="title"/>
          </p:nvPr>
        </p:nvSpPr>
        <p:spPr bwMode="auto">
          <a:xfrm>
            <a:off x="4595833" y="1808820"/>
            <a:ext cx="6720746" cy="720079"/>
          </a:xfrm>
        </p:spPr>
        <p:txBody>
          <a:bodyPr/>
          <a:lstStyle>
            <a:lvl1pPr algn="r">
              <a:defRPr/>
            </a:lvl1pPr>
          </a:lstStyle>
          <a:p>
            <a:pPr>
              <a:defRPr/>
            </a:pPr>
            <a:r>
              <a:rPr/>
              <a:t>Образец заголовка</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Вертикальный текст 2"/>
          <p:cNvSpPr>
            <a:spLocks noGrp="1"/>
          </p:cNvSpPr>
          <p:nvPr>
            <p:ph type="body" orient="vert" idx="1"/>
          </p:nvPr>
        </p:nvSpPr>
        <p:spPr bwMode="auto"/>
        <p:txBody>
          <a:bodyPr vert="eaVert"/>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22.10.2013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839199" y="274639"/>
            <a:ext cx="2743200" cy="5851525"/>
          </a:xfrm>
        </p:spPr>
        <p:txBody>
          <a:bodyPr vert="eaVert"/>
          <a:lstStyle>
            <a:lvl1pPr algn="ctr">
              <a:defRPr/>
            </a:lvl1pPr>
          </a:lstStyle>
          <a:p>
            <a:pPr>
              <a:defRPr/>
            </a:pPr>
            <a:r>
              <a:rPr/>
              <a:t>Образец заголовка</a:t>
            </a:r>
            <a:endParaRPr/>
          </a:p>
        </p:txBody>
      </p:sp>
      <p:sp>
        <p:nvSpPr>
          <p:cNvPr id="3" name="Вертикальный текст 2"/>
          <p:cNvSpPr>
            <a:spLocks noGrp="1"/>
          </p:cNvSpPr>
          <p:nvPr>
            <p:ph type="body" orient="vert" idx="1"/>
          </p:nvPr>
        </p:nvSpPr>
        <p:spPr bwMode="auto">
          <a:xfrm>
            <a:off x="609599" y="274639"/>
            <a:ext cx="8026399" cy="5851525"/>
          </a:xfrm>
        </p:spPr>
        <p:txBody>
          <a:bodyPr vert="eaVert"/>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22.10.2013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Объект 2"/>
          <p:cNvSpPr>
            <a:spLocks noGrp="1"/>
          </p:cNvSpPr>
          <p:nvPr>
            <p:ph idx="1"/>
          </p:nvPr>
        </p:nvSpPr>
        <p:spPr bwMode="auto"/>
        <p:txBody>
          <a:body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22.10.2013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963083" y="4406901"/>
            <a:ext cx="10363199" cy="1362074"/>
          </a:xfrm>
        </p:spPr>
        <p:txBody>
          <a:bodyPr anchor="t"/>
          <a:lstStyle>
            <a:lvl1pPr algn="l">
              <a:defRPr sz="4000" b="1" cap="all"/>
            </a:lvl1pPr>
          </a:lstStyle>
          <a:p>
            <a:pPr>
              <a:defRPr/>
            </a:pPr>
            <a:r>
              <a:rPr/>
              <a:t>Образец заголовка</a:t>
            </a:r>
            <a:endParaRPr/>
          </a:p>
        </p:txBody>
      </p:sp>
      <p:sp>
        <p:nvSpPr>
          <p:cNvPr id="3" name="Текст 2"/>
          <p:cNvSpPr>
            <a:spLocks noGrp="1"/>
          </p:cNvSpPr>
          <p:nvPr>
            <p:ph type="body" idx="1"/>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Образец текста</a:t>
            </a:r>
            <a:endParaRPr/>
          </a:p>
        </p:txBody>
      </p:sp>
      <p:sp>
        <p:nvSpPr>
          <p:cNvPr id="4" name="Дата 3"/>
          <p:cNvSpPr>
            <a:spLocks noGrp="1"/>
          </p:cNvSpPr>
          <p:nvPr>
            <p:ph type="dt" sz="half" idx="10"/>
          </p:nvPr>
        </p:nvSpPr>
        <p:spPr bwMode="auto"/>
        <p:txBody>
          <a:bodyPr/>
          <a:lstStyle/>
          <a:p>
            <a:pPr>
              <a:defRPr/>
            </a:pPr>
            <a:fld id="{A69D51E0-3758-456B-809F-07B187805C7D}" type="datetimeFigureOut">
              <a:rPr/>
              <a:t>22.10.2013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Объект 2"/>
          <p:cNvSpPr>
            <a:spLocks noGrp="1"/>
          </p:cNvSpPr>
          <p:nvPr>
            <p:ph sz="half" idx="1"/>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Объект 3"/>
          <p:cNvSpPr>
            <a:spLocks noGrp="1"/>
          </p:cNvSpPr>
          <p:nvPr>
            <p:ph sz="half" idx="2"/>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5" name="Дата 4"/>
          <p:cNvSpPr>
            <a:spLocks noGrp="1"/>
          </p:cNvSpPr>
          <p:nvPr>
            <p:ph type="dt" sz="half" idx="10"/>
          </p:nvPr>
        </p:nvSpPr>
        <p:spPr bwMode="auto"/>
        <p:txBody>
          <a:bodyPr/>
          <a:lstStyle/>
          <a:p>
            <a:pPr>
              <a:defRPr/>
            </a:pPr>
            <a:fld id="{A69D51E0-3758-456B-809F-07B187805C7D}" type="datetimeFigureOut">
              <a:rPr/>
              <a:t>22.10.2013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a:t>Образец заголовка</a:t>
            </a:r>
            <a:endParaRPr/>
          </a:p>
        </p:txBody>
      </p:sp>
      <p:sp>
        <p:nvSpPr>
          <p:cNvPr id="3" name="Текст 2"/>
          <p:cNvSpPr>
            <a:spLocks noGrp="1"/>
          </p:cNvSpPr>
          <p:nvPr>
            <p:ph type="body" idx="1"/>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Образец текста</a:t>
            </a:r>
            <a:endParaRPr/>
          </a:p>
        </p:txBody>
      </p:sp>
      <p:sp>
        <p:nvSpPr>
          <p:cNvPr id="4" name="Объект 3"/>
          <p:cNvSpPr>
            <a:spLocks noGrp="1"/>
          </p:cNvSpPr>
          <p:nvPr>
            <p:ph sz="half" idx="2"/>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5" name="Текст 4"/>
          <p:cNvSpPr>
            <a:spLocks noGrp="1"/>
          </p:cNvSpPr>
          <p:nvPr>
            <p:ph type="body" sz="quarter" idx="3"/>
          </p:nvPr>
        </p:nvSpPr>
        <p:spPr bwMode="auto">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Образец текста</a:t>
            </a:r>
            <a:endParaRPr/>
          </a:p>
        </p:txBody>
      </p:sp>
      <p:sp>
        <p:nvSpPr>
          <p:cNvPr id="6" name="Объект 5"/>
          <p:cNvSpPr>
            <a:spLocks noGrp="1"/>
          </p:cNvSpPr>
          <p:nvPr>
            <p:ph sz="quarter" idx="4"/>
          </p:nvPr>
        </p:nvSpPr>
        <p:spPr bwMode="auto">
          <a:xfrm>
            <a:off x="6193370"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7" name="Дата 6"/>
          <p:cNvSpPr>
            <a:spLocks noGrp="1"/>
          </p:cNvSpPr>
          <p:nvPr>
            <p:ph type="dt" sz="half" idx="10"/>
          </p:nvPr>
        </p:nvSpPr>
        <p:spPr bwMode="auto"/>
        <p:txBody>
          <a:bodyPr/>
          <a:lstStyle/>
          <a:p>
            <a:pPr>
              <a:defRPr/>
            </a:pPr>
            <a:fld id="{A69D51E0-3758-456B-809F-07B187805C7D}" type="datetimeFigureOut">
              <a:rPr/>
              <a:t>22.10.2013</a:t>
            </a:fld>
            <a:endParaRPr/>
          </a:p>
        </p:txBody>
      </p:sp>
      <p:sp>
        <p:nvSpPr>
          <p:cNvPr id="8" name="Нижний колонтитул 7"/>
          <p:cNvSpPr>
            <a:spLocks noGrp="1"/>
          </p:cNvSpPr>
          <p:nvPr>
            <p:ph type="ftr" sz="quarter" idx="11"/>
          </p:nvPr>
        </p:nvSpPr>
        <p:spPr bwMode="auto"/>
        <p:txBody>
          <a:bodyPr/>
          <a:lstStyle/>
          <a:p>
            <a:pPr>
              <a:defRPr/>
            </a:pPr>
            <a:endParaRPr/>
          </a:p>
        </p:txBody>
      </p:sp>
      <p:sp>
        <p:nvSpPr>
          <p:cNvPr id="9" name="Номер слайда 8"/>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Дата 2"/>
          <p:cNvSpPr>
            <a:spLocks noGrp="1"/>
          </p:cNvSpPr>
          <p:nvPr>
            <p:ph type="dt" sz="half" idx="10"/>
          </p:nvPr>
        </p:nvSpPr>
        <p:spPr bwMode="auto"/>
        <p:txBody>
          <a:bodyPr/>
          <a:lstStyle/>
          <a:p>
            <a:pPr>
              <a:defRPr/>
            </a:pPr>
            <a:fld id="{A69D51E0-3758-456B-809F-07B187805C7D}" type="datetimeFigureOut">
              <a:rPr/>
              <a:t>22.10.2013</a:t>
            </a:fld>
            <a:endParaRPr/>
          </a:p>
        </p:txBody>
      </p:sp>
      <p:sp>
        <p:nvSpPr>
          <p:cNvPr id="4" name="Нижний колонтитул 3"/>
          <p:cNvSpPr>
            <a:spLocks noGrp="1"/>
          </p:cNvSpPr>
          <p:nvPr>
            <p:ph type="ftr" sz="quarter" idx="11"/>
          </p:nvPr>
        </p:nvSpPr>
        <p:spPr bwMode="auto"/>
        <p:txBody>
          <a:bodyPr/>
          <a:lstStyle/>
          <a:p>
            <a:pPr>
              <a:defRPr/>
            </a:pPr>
            <a:endParaRPr/>
          </a:p>
        </p:txBody>
      </p:sp>
      <p:sp>
        <p:nvSpPr>
          <p:cNvPr id="5" name="Номер слайда 4"/>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A69D51E0-3758-456B-809F-07B187805C7D}" type="datetimeFigureOut">
              <a:rPr/>
              <a:t>22.10.2013</a:t>
            </a:fld>
            <a:endParaRPr/>
          </a:p>
        </p:txBody>
      </p:sp>
      <p:sp>
        <p:nvSpPr>
          <p:cNvPr id="3" name="Нижний колонтитул 2"/>
          <p:cNvSpPr>
            <a:spLocks noGrp="1"/>
          </p:cNvSpPr>
          <p:nvPr>
            <p:ph type="ftr" sz="quarter" idx="11"/>
          </p:nvPr>
        </p:nvSpPr>
        <p:spPr bwMode="auto"/>
        <p:txBody>
          <a:bodyPr/>
          <a:lstStyle/>
          <a:p>
            <a:pPr>
              <a:defRPr/>
            </a:pPr>
            <a:endParaRPr/>
          </a:p>
        </p:txBody>
      </p:sp>
      <p:sp>
        <p:nvSpPr>
          <p:cNvPr id="4" name="Номер слайда 3"/>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609603" y="273049"/>
            <a:ext cx="4011084" cy="1162050"/>
          </a:xfrm>
        </p:spPr>
        <p:txBody>
          <a:bodyPr anchor="b"/>
          <a:lstStyle>
            <a:lvl1pPr algn="l">
              <a:defRPr sz="2000" b="1"/>
            </a:lvl1pPr>
          </a:lstStyle>
          <a:p>
            <a:pPr>
              <a:defRPr/>
            </a:pPr>
            <a:r>
              <a:rPr/>
              <a:t>Образец заголовка</a:t>
            </a:r>
            <a:endParaRPr/>
          </a:p>
        </p:txBody>
      </p:sp>
      <p:sp>
        <p:nvSpPr>
          <p:cNvPr id="3" name="Объект 2"/>
          <p:cNvSpPr>
            <a:spLocks noGrp="1"/>
          </p:cNvSpPr>
          <p:nvPr>
            <p:ph idx="1"/>
          </p:nvPr>
        </p:nvSpPr>
        <p:spPr bwMode="auto">
          <a:xfrm>
            <a:off x="4766732" y="273051"/>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Текст 3"/>
          <p:cNvSpPr>
            <a:spLocks noGrp="1"/>
          </p:cNvSpPr>
          <p:nvPr>
            <p:ph type="body" sz="half" idx="2"/>
          </p:nvPr>
        </p:nvSpPr>
        <p:spPr bwMode="auto">
          <a:xfrm>
            <a:off x="609603" y="1435102"/>
            <a:ext cx="401108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Образец текста</a:t>
            </a:r>
            <a:endParaRPr/>
          </a:p>
        </p:txBody>
      </p:sp>
      <p:sp>
        <p:nvSpPr>
          <p:cNvPr id="5" name="Дата 4"/>
          <p:cNvSpPr>
            <a:spLocks noGrp="1"/>
          </p:cNvSpPr>
          <p:nvPr>
            <p:ph type="dt" sz="half" idx="10"/>
          </p:nvPr>
        </p:nvSpPr>
        <p:spPr bwMode="auto"/>
        <p:txBody>
          <a:bodyPr/>
          <a:lstStyle/>
          <a:p>
            <a:pPr>
              <a:defRPr/>
            </a:pPr>
            <a:fld id="{A69D51E0-3758-456B-809F-07B187805C7D}" type="datetimeFigureOut">
              <a:rPr/>
              <a:t>22.10.2013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2389717" y="4800601"/>
            <a:ext cx="7315200" cy="566738"/>
          </a:xfrm>
        </p:spPr>
        <p:txBody>
          <a:bodyPr anchor="b"/>
          <a:lstStyle>
            <a:lvl1pPr algn="l">
              <a:defRPr sz="2000" b="1"/>
            </a:lvl1pPr>
          </a:lstStyle>
          <a:p>
            <a:pPr>
              <a:defRPr/>
            </a:pPr>
            <a:r>
              <a:rPr/>
              <a:t>Образец заголовка</a:t>
            </a:r>
            <a:endParaRPr/>
          </a:p>
        </p:txBody>
      </p:sp>
      <p:sp>
        <p:nvSpPr>
          <p:cNvPr id="3" name="Рисунок 2"/>
          <p:cNvSpPr>
            <a:spLocks noGrp="1"/>
          </p:cNvSpPr>
          <p:nvPr>
            <p:ph type="pic" idx="1"/>
          </p:nvPr>
        </p:nvSpPr>
        <p:spPr bwMode="auto">
          <a:xfrm>
            <a:off x="2389717" y="612774"/>
            <a:ext cx="73152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a:p>
        </p:txBody>
      </p:sp>
      <p:sp>
        <p:nvSpPr>
          <p:cNvPr id="4" name="Текст 3"/>
          <p:cNvSpPr>
            <a:spLocks noGrp="1"/>
          </p:cNvSpPr>
          <p:nvPr>
            <p:ph type="body" sz="half" idx="2"/>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Образец текста</a:t>
            </a:r>
            <a:endParaRPr/>
          </a:p>
        </p:txBody>
      </p:sp>
      <p:sp>
        <p:nvSpPr>
          <p:cNvPr id="5" name="Дата 4"/>
          <p:cNvSpPr>
            <a:spLocks noGrp="1"/>
          </p:cNvSpPr>
          <p:nvPr>
            <p:ph type="dt" sz="half" idx="10"/>
          </p:nvPr>
        </p:nvSpPr>
        <p:spPr bwMode="auto"/>
        <p:txBody>
          <a:bodyPr/>
          <a:lstStyle/>
          <a:p>
            <a:pPr>
              <a:defRPr/>
            </a:pPr>
            <a:fld id="{A69D51E0-3758-456B-809F-07B187805C7D}" type="datetimeFigureOut">
              <a:rPr/>
              <a:t>22.10.2013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7" name="Shape 1059"/>
          <p:cNvSpPr>
            <a:spLocks noChangeArrowheads="1" noGrp="1"/>
          </p:cNvSpPr>
          <p:nvPr userDrawn="1"/>
        </p:nvSpPr>
        <p:spPr bwMode="auto">
          <a:xfrm>
            <a:off x="4976706" y="2"/>
            <a:ext cx="3058159"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8" name="Shape 1060"/>
          <p:cNvSpPr>
            <a:spLocks noChangeArrowheads="1" noGrp="1"/>
          </p:cNvSpPr>
          <p:nvPr userDrawn="1"/>
        </p:nvSpPr>
        <p:spPr bwMode="auto">
          <a:xfrm>
            <a:off x="-24679" y="1"/>
            <a:ext cx="1399539" cy="1797558"/>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9" name="Shape 1061"/>
          <p:cNvSpPr>
            <a:spLocks noChangeArrowheads="1" noGrp="1"/>
          </p:cNvSpPr>
          <p:nvPr userDrawn="1"/>
        </p:nvSpPr>
        <p:spPr bwMode="auto">
          <a:xfrm>
            <a:off x="1637457" y="1"/>
            <a:ext cx="3839633" cy="2609650"/>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2" name="Заголовок 1"/>
          <p:cNvSpPr>
            <a:spLocks noGrp="1"/>
          </p:cNvSpPr>
          <p:nvPr>
            <p:ph type="title"/>
          </p:nvPr>
        </p:nvSpPr>
        <p:spPr bwMode="auto">
          <a:xfrm>
            <a:off x="609599" y="274638"/>
            <a:ext cx="10972800" cy="1143000"/>
          </a:xfrm>
          <a:prstGeom prst="rect">
            <a:avLst/>
          </a:prstGeom>
        </p:spPr>
        <p:txBody>
          <a:bodyPr vert="horz" lIns="91440" tIns="45720" rIns="91440" bIns="45720" rtlCol="0" anchor="ctr">
            <a:normAutofit/>
          </a:bodyPr>
          <a:lstStyle/>
          <a:p>
            <a:pPr>
              <a:defRPr/>
            </a:pPr>
            <a:r>
              <a:rPr/>
              <a:t>Образец заголовка</a:t>
            </a:r>
            <a:endParaRPr/>
          </a:p>
        </p:txBody>
      </p:sp>
      <p:sp>
        <p:nvSpPr>
          <p:cNvPr id="3" name="Текст 2"/>
          <p:cNvSpPr>
            <a:spLocks noGrp="1"/>
          </p:cNvSpPr>
          <p:nvPr>
            <p:ph type="body" idx="1"/>
          </p:nvPr>
        </p:nvSpPr>
        <p:spPr bwMode="auto">
          <a:xfrm>
            <a:off x="609599" y="1600201"/>
            <a:ext cx="10972800" cy="4525962"/>
          </a:xfrm>
          <a:prstGeom prst="rect">
            <a:avLst/>
          </a:prstGeom>
        </p:spPr>
        <p:txBody>
          <a:bodyPr vert="horz" lIns="91440" tIns="45720" rIns="91440" bIns="45720" rtlCol="0">
            <a:normAutofit/>
          </a:body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2"/>
          </p:nvPr>
        </p:nvSpPr>
        <p:spPr bwMode="auto">
          <a:xfrm>
            <a:off x="609599" y="6356351"/>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a:t>22.10.2013</a:t>
            </a:fld>
            <a:endParaRPr/>
          </a:p>
        </p:txBody>
      </p:sp>
      <p:sp>
        <p:nvSpPr>
          <p:cNvPr id="5" name="Нижний колонтитул 4"/>
          <p:cNvSpPr>
            <a:spLocks noGrp="1"/>
          </p:cNvSpPr>
          <p:nvPr>
            <p:ph type="ftr" sz="quarter" idx="3"/>
          </p:nvPr>
        </p:nvSpPr>
        <p:spPr bwMode="auto">
          <a:xfrm>
            <a:off x="4165599" y="6356351"/>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
        <p:nvSpPr>
          <p:cNvPr id="6" name="Номер слайда 5"/>
          <p:cNvSpPr>
            <a:spLocks noGrp="1"/>
          </p:cNvSpPr>
          <p:nvPr>
            <p:ph type="sldNum" sz="quarter" idx="4"/>
          </p:nvPr>
        </p:nvSpPr>
        <p:spPr bwMode="auto">
          <a:xfrm>
            <a:off x="8737599" y="6356351"/>
            <a:ext cx="2844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repository.unab.edu.co/bitstream/handle/20.500.12749/979/2013_Manual_Guillermo_Fabricio_%2520Z%25C3%25BA%25C3%25B1iga.pdf?sequence=2"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p:nvPr/>
        </p:nvSpPr>
        <p:spPr bwMode="auto">
          <a:xfrm>
            <a:off x="5532815" y="269083"/>
            <a:ext cx="1134409" cy="927459"/>
          </a:xfrm>
          <a:prstGeom prst="rect">
            <a:avLst/>
          </a:prstGeom>
        </p:spPr>
        <p:txBody>
          <a:bodyPr vert="horz" wrap="square" lIns="0" tIns="12700" rIns="0" bIns="0" rtlCol="0">
            <a:spAutoFit/>
          </a:bodyPr>
          <a:lstStyle/>
          <a:p>
            <a:pPr marL="12700">
              <a:lnSpc>
                <a:spcPct val="100000"/>
              </a:lnSpc>
              <a:spcBef>
                <a:spcPts val="100"/>
              </a:spcBef>
              <a:defRPr/>
            </a:pPr>
            <a:r>
              <a:rPr sz="6000">
                <a:latin typeface="Amiri"/>
                <a:ea typeface="Amiri"/>
                <a:cs typeface="Amiri"/>
              </a:rPr>
              <a:t>S</a:t>
            </a:r>
            <a:r>
              <a:rPr sz="6000" spc="-5">
                <a:latin typeface="Amiri"/>
                <a:ea typeface="Amiri"/>
                <a:cs typeface="Amiri"/>
              </a:rPr>
              <a:t>id</a:t>
            </a:r>
            <a:endParaRPr sz="6000">
              <a:latin typeface="Arial MT"/>
              <a:cs typeface="Arial MT"/>
            </a:endParaRPr>
          </a:p>
        </p:txBody>
      </p:sp>
      <p:sp>
        <p:nvSpPr>
          <p:cNvPr id="3" name="object 3"/>
          <p:cNvSpPr txBox="1">
            <a:spLocks noGrp="1"/>
          </p:cNvSpPr>
          <p:nvPr>
            <p:ph type="title"/>
          </p:nvPr>
        </p:nvSpPr>
        <p:spPr bwMode="auto">
          <a:xfrm flipH="0" flipV="0">
            <a:off x="3452321" y="1111941"/>
            <a:ext cx="5288073" cy="561699"/>
          </a:xfrm>
          <a:prstGeom prst="rect">
            <a:avLst/>
          </a:prstGeom>
        </p:spPr>
        <p:txBody>
          <a:bodyPr vert="horz" wrap="square" lIns="0" tIns="12699" rIns="0" bIns="0" rtlCol="0">
            <a:spAutoFit/>
          </a:bodyPr>
          <a:lstStyle/>
          <a:p>
            <a:pPr marL="12700">
              <a:lnSpc>
                <a:spcPct val="100000"/>
              </a:lnSpc>
              <a:spcBef>
                <a:spcPts val="100"/>
              </a:spcBef>
              <a:defRPr/>
            </a:pPr>
            <a:r>
              <a:rPr sz="3600" b="1" spc="-5">
                <a:latin typeface="Amiri"/>
                <a:ea typeface="Amiri"/>
                <a:cs typeface="Amiri"/>
              </a:rPr>
              <a:t>Creación</a:t>
            </a:r>
            <a:r>
              <a:rPr sz="3600" b="1" spc="-40">
                <a:latin typeface="Amiri"/>
                <a:ea typeface="Amiri"/>
                <a:cs typeface="Amiri"/>
              </a:rPr>
              <a:t> </a:t>
            </a:r>
            <a:r>
              <a:rPr sz="3600" b="1" spc="-5">
                <a:latin typeface="Amiri"/>
                <a:ea typeface="Amiri"/>
                <a:cs typeface="Amiri"/>
              </a:rPr>
              <a:t>del</a:t>
            </a:r>
            <a:r>
              <a:rPr sz="3600" b="1" spc="-40">
                <a:latin typeface="Amiri"/>
                <a:ea typeface="Amiri"/>
                <a:cs typeface="Amiri"/>
              </a:rPr>
              <a:t> </a:t>
            </a:r>
            <a:r>
              <a:rPr sz="3600" b="1" spc="-5">
                <a:latin typeface="Amiri"/>
                <a:ea typeface="Amiri"/>
                <a:cs typeface="Amiri"/>
              </a:rPr>
              <a:t>personaje</a:t>
            </a:r>
            <a:endParaRPr sz="3600" b="1">
              <a:latin typeface="Amiri"/>
              <a:cs typeface="Amiri"/>
            </a:endParaRPr>
          </a:p>
        </p:txBody>
      </p:sp>
      <p:pic>
        <p:nvPicPr>
          <p:cNvPr id="4" name="object 4"/>
          <p:cNvPicPr/>
          <p:nvPr/>
        </p:nvPicPr>
        <p:blipFill>
          <a:blip r:embed="rId3"/>
          <a:stretch/>
        </p:blipFill>
        <p:spPr bwMode="auto">
          <a:xfrm>
            <a:off x="1495563" y="1779197"/>
            <a:ext cx="9200872" cy="474452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34037578" name=""/>
          <p:cNvSpPr txBox="1"/>
          <p:nvPr/>
        </p:nvSpPr>
        <p:spPr bwMode="auto">
          <a:xfrm flipH="0" flipV="0">
            <a:off x="558960" y="215659"/>
            <a:ext cx="11476559" cy="64316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ES" sz="2600" b="1">
                <a:latin typeface="Amiri"/>
                <a:ea typeface="Amiri"/>
                <a:cs typeface="Amiri"/>
              </a:rPr>
              <a:t>Primeras relaciones sociales:</a:t>
            </a:r>
            <a:endParaRPr lang="es-ES" sz="2600">
              <a:latin typeface="Amiri"/>
              <a:ea typeface="Amiri"/>
              <a:cs typeface="Amiri"/>
            </a:endParaRPr>
          </a:p>
          <a:p>
            <a:pPr>
              <a:defRPr/>
            </a:pPr>
            <a:r>
              <a:rPr lang="es-ES" sz="2600">
                <a:latin typeface="Amiri"/>
                <a:ea typeface="Amiri"/>
                <a:cs typeface="Amiri"/>
              </a:rPr>
              <a:t>	Crea un grupo de amigos cercanos con quienes desarrolla lealtad y 	confianza;</a:t>
            </a:r>
            <a:r>
              <a:rPr lang="es-ES" sz="2600">
                <a:latin typeface="Amiri"/>
                <a:ea typeface="Amiri"/>
                <a:cs typeface="Amiri"/>
              </a:rPr>
              <a:t>aprende a compartir con el prójimo y ser generoso.</a:t>
            </a:r>
            <a:endParaRPr lang="es-ES" sz="2600">
              <a:latin typeface="Amiri"/>
              <a:ea typeface="Amiri"/>
              <a:cs typeface="Amiri"/>
            </a:endParaRPr>
          </a:p>
          <a:p>
            <a:pPr>
              <a:defRPr/>
            </a:pPr>
            <a:endParaRPr lang="es-ES" sz="2600">
              <a:latin typeface="Amiri"/>
              <a:ea typeface="Amiri"/>
              <a:cs typeface="Amiri"/>
            </a:endParaRPr>
          </a:p>
          <a:p>
            <a:pPr>
              <a:defRPr/>
            </a:pPr>
            <a:r>
              <a:rPr lang="es-ES" sz="2600" b="1">
                <a:latin typeface="Amiri"/>
                <a:ea typeface="Amiri"/>
                <a:cs typeface="Amiri"/>
              </a:rPr>
              <a:t>Auto conocimiento:</a:t>
            </a:r>
            <a:endParaRPr lang="es-ES" sz="2600">
              <a:latin typeface="Amiri"/>
              <a:ea typeface="Amiri"/>
              <a:cs typeface="Amiri"/>
            </a:endParaRPr>
          </a:p>
          <a:p>
            <a:pPr>
              <a:defRPr/>
            </a:pPr>
            <a:r>
              <a:rPr lang="es-ES" sz="2600">
                <a:latin typeface="Amiri"/>
                <a:ea typeface="Amiri"/>
                <a:cs typeface="Amiri"/>
              </a:rPr>
              <a:t>	Su percepción del mundo y su respeto por la vida al punto de ser 	vegetariano</a:t>
            </a:r>
            <a:r>
              <a:rPr lang="es-ES" sz="2600">
                <a:latin typeface="Amiri"/>
                <a:ea typeface="Amiri"/>
                <a:cs typeface="Amiri"/>
              </a:rPr>
              <a:t> muestran el desarrollo de valores personales y formación del 	carácter.</a:t>
            </a:r>
            <a:endParaRPr lang="es-ES" sz="2600">
              <a:latin typeface="Amiri"/>
              <a:ea typeface="Amiri"/>
              <a:cs typeface="Amiri"/>
            </a:endParaRPr>
          </a:p>
          <a:p>
            <a:pPr>
              <a:defRPr/>
            </a:pPr>
            <a:r>
              <a:rPr lang="es-ES" sz="2600">
                <a:latin typeface="Amiri"/>
                <a:ea typeface="Amiri"/>
                <a:cs typeface="Amiri"/>
              </a:rPr>
              <a:t>	</a:t>
            </a:r>
            <a:endParaRPr lang="es-ES" sz="2600">
              <a:latin typeface="Amiri"/>
              <a:ea typeface="Amiri"/>
              <a:cs typeface="Amiri"/>
            </a:endParaRPr>
          </a:p>
          <a:p>
            <a:pPr>
              <a:defRPr/>
            </a:pPr>
            <a:r>
              <a:rPr lang="es-ES" sz="2600">
                <a:latin typeface="Amiri"/>
                <a:ea typeface="Amiri"/>
                <a:cs typeface="Amiri"/>
              </a:rPr>
              <a:t>	Su interés en el arte gráfico y el </a:t>
            </a:r>
            <a:r>
              <a:rPr lang="es-CO" sz="2600">
                <a:latin typeface="Amiri"/>
                <a:ea typeface="Amiri"/>
                <a:cs typeface="Amiri"/>
              </a:rPr>
              <a:t>graffiti </a:t>
            </a:r>
            <a:r>
              <a:rPr lang="es-ES" sz="2600">
                <a:latin typeface="Amiri"/>
                <a:ea typeface="Amiri"/>
                <a:cs typeface="Amiri"/>
              </a:rPr>
              <a:t>le dan la habilidad de expresarse de 	formas no verbales.</a:t>
            </a:r>
            <a:endParaRPr lang="es-ES" sz="2600">
              <a:latin typeface="Amiri"/>
              <a:ea typeface="Amiri"/>
              <a:cs typeface="Amiri"/>
            </a:endParaRPr>
          </a:p>
          <a:p>
            <a:pPr>
              <a:defRPr/>
            </a:pPr>
            <a:endParaRPr lang="es-ES" sz="2600">
              <a:latin typeface="Amiri"/>
              <a:ea typeface="Amiri"/>
              <a:cs typeface="Amiri"/>
            </a:endParaRPr>
          </a:p>
          <a:p>
            <a:pPr>
              <a:defRPr/>
            </a:pPr>
            <a:r>
              <a:rPr lang="es-ES" sz="2600" b="1">
                <a:latin typeface="Amiri"/>
                <a:ea typeface="Amiri"/>
                <a:cs typeface="Amiri"/>
              </a:rPr>
              <a:t>Desafíos:</a:t>
            </a:r>
            <a:endParaRPr lang="es-ES" sz="2600">
              <a:latin typeface="Amiri"/>
              <a:ea typeface="Amiri"/>
              <a:cs typeface="Amiri"/>
            </a:endParaRPr>
          </a:p>
          <a:p>
            <a:pPr>
              <a:defRPr/>
            </a:pPr>
            <a:r>
              <a:rPr lang="es-ES" sz="2600">
                <a:latin typeface="Amiri"/>
                <a:ea typeface="Amiri"/>
                <a:cs typeface="Amiri"/>
              </a:rPr>
              <a:t>	Su estilo al hablar seco y tosco, es un aspecto a mejorar; junto con el 	manejo y 	expresión de sus emociones y pensamientos; también la expresión verbal y la 	percepción de señales sutiles.</a:t>
            </a:r>
            <a:endParaRPr lang="es-ES" sz="2200">
              <a:latin typeface="Amiri"/>
              <a:ea typeface="Amiri"/>
              <a:cs typeface="Ami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18566405" name=""/>
          <p:cNvSpPr txBox="1"/>
          <p:nvPr/>
        </p:nvSpPr>
        <p:spPr bwMode="auto">
          <a:xfrm flipH="0" flipV="0">
            <a:off x="774621" y="269574"/>
            <a:ext cx="10766627" cy="64316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ES" sz="2600" b="1">
                <a:latin typeface="Amiri"/>
                <a:ea typeface="Amiri"/>
                <a:cs typeface="Amiri"/>
              </a:rPr>
              <a:t>Manejo de relaciones sociales:</a:t>
            </a:r>
            <a:endParaRPr lang="es-ES" sz="2600">
              <a:latin typeface="Amiri"/>
              <a:ea typeface="Amiri"/>
              <a:cs typeface="Amiri"/>
            </a:endParaRPr>
          </a:p>
          <a:p>
            <a:pPr>
              <a:defRPr/>
            </a:pPr>
            <a:r>
              <a:rPr lang="es-ES" sz="2600">
                <a:latin typeface="Amiri"/>
                <a:ea typeface="Amiri"/>
                <a:cs typeface="Amiri"/>
              </a:rPr>
              <a:t>	Sid tiene un notable desapego por la mayoría de las personas, no suele 	hacer 	mayor conversación ni hablar de su vida privada si no 	tiene un 	nivel de confianza con la persona; por otro lado suele ser un sujeto muy 	agradable con aquellos que están dentro de su área de estima.</a:t>
            </a:r>
            <a:endParaRPr lang="es-ES" sz="2600">
              <a:latin typeface="Amiri"/>
              <a:ea typeface="Amiri"/>
              <a:cs typeface="Amiri"/>
            </a:endParaRPr>
          </a:p>
          <a:p>
            <a:pPr>
              <a:defRPr/>
            </a:pPr>
            <a:endParaRPr lang="es-ES" sz="2600">
              <a:latin typeface="Amiri"/>
              <a:ea typeface="Amiri"/>
              <a:cs typeface="Amiri"/>
            </a:endParaRPr>
          </a:p>
          <a:p>
            <a:pPr>
              <a:defRPr/>
            </a:pPr>
            <a:r>
              <a:rPr lang="es-ES" sz="2600">
                <a:latin typeface="Amiri"/>
                <a:ea typeface="Amiri"/>
                <a:cs typeface="Amiri"/>
              </a:rPr>
              <a:t>	Un aspecto a mejorar es su manejo de relaciones sociales con 	desconocidos  y ampliar </a:t>
            </a:r>
            <a:r>
              <a:rPr lang="es-ES" sz="2600">
                <a:latin typeface="Amiri"/>
                <a:ea typeface="Amiri"/>
                <a:cs typeface="Amiri"/>
              </a:rPr>
              <a:t>su círculo social (algo que no esta en sus 	planes).</a:t>
            </a:r>
            <a:endParaRPr lang="es-ES" sz="2600">
              <a:latin typeface="Amiri"/>
              <a:ea typeface="Amiri"/>
              <a:cs typeface="Amiri"/>
            </a:endParaRPr>
          </a:p>
          <a:p>
            <a:pPr>
              <a:defRPr/>
            </a:pPr>
            <a:endParaRPr lang="es-ES" sz="2600">
              <a:latin typeface="Amiri"/>
              <a:ea typeface="Amiri"/>
              <a:cs typeface="Amiri"/>
            </a:endParaRPr>
          </a:p>
          <a:p>
            <a:pPr>
              <a:defRPr/>
            </a:pPr>
            <a:r>
              <a:rPr lang="es-ES" sz="2600">
                <a:latin typeface="Amiri"/>
                <a:ea typeface="Amiri"/>
                <a:cs typeface="Amiri"/>
              </a:rPr>
              <a:t>	Su escaso círculo social le da el tiempo necesario para su crecimiento 	personal a nivel profesional, este se distingue por ser un personaje muy 	estudioso.</a:t>
            </a:r>
            <a:endParaRPr lang="es-ES" sz="2600">
              <a:latin typeface="Amiri"/>
              <a:ea typeface="Amiri"/>
              <a:cs typeface="Amiri"/>
            </a:endParaRPr>
          </a:p>
          <a:p>
            <a:pPr>
              <a:defRPr/>
            </a:pPr>
            <a:endParaRPr lang="es-ES" sz="2600">
              <a:latin typeface="Amiri"/>
              <a:ea typeface="Amiri"/>
              <a:cs typeface="Amiri"/>
            </a:endParaRPr>
          </a:p>
          <a:p>
            <a:pPr>
              <a:defRPr/>
            </a:pPr>
            <a:r>
              <a:rPr lang="es-ES" sz="2600">
                <a:latin typeface="Amiri"/>
                <a:ea typeface="Amiri"/>
                <a:cs typeface="Amiri"/>
              </a:rPr>
              <a:t>	Sid reconoce la importancia del aprendizaje continuo; curiosidad que 	no tiene en el ámbito social.</a:t>
            </a:r>
            <a:endParaRPr lang="es-ES" sz="2200">
              <a:latin typeface="Amiri"/>
              <a:cs typeface="Ami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4915993" name=""/>
          <p:cNvSpPr txBox="1"/>
          <p:nvPr/>
        </p:nvSpPr>
        <p:spPr bwMode="auto">
          <a:xfrm flipH="0" flipV="0">
            <a:off x="918396" y="503207"/>
            <a:ext cx="10488504" cy="5212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ES" sz="2800">
                <a:latin typeface="Amiri"/>
                <a:ea typeface="Amiri"/>
                <a:cs typeface="Amiri"/>
              </a:rPr>
              <a:t>Sid ha desarrollado varias habilidades socio emocionales claves en su vida, mientras que en otras áreas, como la comunicación y salir de su zona de confort siguen siendo oportunidades de crecimiento del personaje.</a:t>
            </a:r>
            <a:endParaRPr lang="es-ES" sz="2800">
              <a:latin typeface="Amiri"/>
              <a:ea typeface="Amiri"/>
              <a:cs typeface="Amiri"/>
            </a:endParaRPr>
          </a:p>
          <a:p>
            <a:pPr>
              <a:defRPr/>
            </a:pPr>
            <a:endParaRPr sz="2800">
              <a:latin typeface="Amiri"/>
              <a:cs typeface="Amiri"/>
            </a:endParaRPr>
          </a:p>
          <a:p>
            <a:pPr>
              <a:defRPr/>
            </a:pPr>
            <a:r>
              <a:rPr lang="es-ES" sz="2800" b="1" i="1">
                <a:latin typeface="Amiri"/>
                <a:ea typeface="Amiri"/>
                <a:cs typeface="Amiri"/>
              </a:rPr>
              <a:t>PSD: </a:t>
            </a:r>
            <a:r>
              <a:rPr lang="es-ES" sz="2800" i="1">
                <a:latin typeface="Amiri"/>
                <a:ea typeface="Amiri"/>
                <a:cs typeface="Amiri"/>
              </a:rPr>
              <a:t>En el documento propongo un personaje con una composición  tridimensional que busca encontrar un equilibrio en el peso de cada una de estas ramas.</a:t>
            </a:r>
            <a:r>
              <a:rPr lang="es-ES" sz="2800" i="1">
                <a:latin typeface="Amiri"/>
                <a:ea typeface="Amiri"/>
                <a:cs typeface="Amiri"/>
              </a:rPr>
              <a:t> Un personaje con una historia bastante particular que busca dar mucho por contar y también crear el interés por el personaje debido a la complejidad de su composición </a:t>
            </a:r>
            <a:r>
              <a:rPr lang="es-ES" sz="2800" i="1">
                <a:latin typeface="Amiri"/>
                <a:ea typeface="Amiri"/>
                <a:cs typeface="Amiri"/>
              </a:rPr>
              <a:t>buscando alejarlo de los estereotipos.</a:t>
            </a:r>
            <a:endParaRPr lang="es-ES" sz="2800">
              <a:latin typeface="Amiri"/>
              <a:ea typeface="Amiri"/>
              <a:cs typeface="Amiri"/>
            </a:endParaRPr>
          </a:p>
          <a:p>
            <a:pPr>
              <a:defRPr/>
            </a:pPr>
            <a:endParaRPr lang="es-ES" sz="2800">
              <a:latin typeface="Amiri"/>
              <a:ea typeface="Amiri"/>
              <a:cs typeface="Amiri"/>
            </a:endParaRPr>
          </a:p>
          <a:p>
            <a:pPr>
              <a:defRPr/>
            </a:pPr>
            <a:r>
              <a:rPr lang="es-ES" sz="2800">
                <a:latin typeface="Amiri"/>
                <a:ea typeface="Amiri"/>
                <a:cs typeface="Amiri"/>
              </a:rPr>
              <a:t>							Gracias por su lectura. </a:t>
            </a:r>
            <a:endParaRPr lang="es-ES" sz="2600">
              <a:latin typeface="Amiri"/>
              <a:ea typeface="Amiri"/>
              <a:cs typeface="Ami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a:off x="2495905" y="641110"/>
            <a:ext cx="7200349" cy="683619"/>
          </a:xfrm>
          <a:prstGeom prst="rect">
            <a:avLst/>
          </a:prstGeom>
        </p:spPr>
        <p:txBody>
          <a:bodyPr vert="horz" wrap="square" lIns="0" tIns="12700" rIns="0" bIns="0" rtlCol="0">
            <a:spAutoFit/>
          </a:bodyPr>
          <a:lstStyle/>
          <a:p>
            <a:pPr marL="12700">
              <a:lnSpc>
                <a:spcPct val="100000"/>
              </a:lnSpc>
              <a:spcBef>
                <a:spcPts val="100"/>
              </a:spcBef>
              <a:tabLst>
                <a:tab pos="2931795" algn="l"/>
                <a:tab pos="3366135" algn="l"/>
              </a:tabLst>
              <a:defRPr/>
            </a:pPr>
            <a:r>
              <a:rPr b="1" spc="-5">
                <a:latin typeface="Amiri"/>
                <a:ea typeface="Amiri"/>
                <a:cs typeface="Amiri"/>
              </a:rPr>
              <a:t>Bibliografia	</a:t>
            </a:r>
            <a:r>
              <a:rPr b="1">
                <a:latin typeface="Amiri"/>
                <a:ea typeface="Amiri"/>
                <a:cs typeface="Amiri"/>
              </a:rPr>
              <a:t>y	</a:t>
            </a:r>
            <a:r>
              <a:rPr b="1" spc="-5">
                <a:latin typeface="Amiri"/>
                <a:ea typeface="Amiri"/>
                <a:cs typeface="Amiri"/>
              </a:rPr>
              <a:t>agradecimiento</a:t>
            </a:r>
            <a:endParaRPr/>
          </a:p>
        </p:txBody>
      </p:sp>
      <p:sp>
        <p:nvSpPr>
          <p:cNvPr id="3" name="object 3"/>
          <p:cNvSpPr txBox="1"/>
          <p:nvPr/>
        </p:nvSpPr>
        <p:spPr bwMode="auto">
          <a:xfrm>
            <a:off x="916938" y="1819207"/>
            <a:ext cx="10344449" cy="2184124"/>
          </a:xfrm>
          <a:prstGeom prst="rect">
            <a:avLst/>
          </a:prstGeom>
        </p:spPr>
        <p:txBody>
          <a:bodyPr vert="horz" wrap="square" lIns="0" tIns="50165" rIns="0" bIns="0" rtlCol="0">
            <a:spAutoFit/>
          </a:bodyPr>
          <a:lstStyle/>
          <a:p>
            <a:pPr marL="241300" indent="-228600">
              <a:lnSpc>
                <a:spcPct val="100000"/>
              </a:lnSpc>
              <a:buFont typeface="Arial MT"/>
              <a:buChar char="•"/>
              <a:tabLst>
                <a:tab pos="241300" algn="l"/>
              </a:tabLst>
              <a:defRPr/>
            </a:pPr>
            <a:r>
              <a:rPr sz="2800" spc="-5">
                <a:latin typeface="Times New Roman"/>
                <a:cs typeface="Times New Roman"/>
              </a:rPr>
              <a:t>Guillermo F.</a:t>
            </a:r>
            <a:r>
              <a:rPr sz="2800" spc="-10">
                <a:latin typeface="Times New Roman"/>
                <a:cs typeface="Times New Roman"/>
              </a:rPr>
              <a:t> </a:t>
            </a:r>
            <a:r>
              <a:rPr sz="2800">
                <a:latin typeface="Times New Roman"/>
                <a:cs typeface="Times New Roman"/>
              </a:rPr>
              <a:t>Zúñiga</a:t>
            </a:r>
            <a:r>
              <a:rPr sz="2800" spc="-5">
                <a:latin typeface="Times New Roman"/>
                <a:cs typeface="Times New Roman"/>
              </a:rPr>
              <a:t> Cañizares.</a:t>
            </a:r>
            <a:endParaRPr sz="2800" spc="-4">
              <a:latin typeface="Times New Roman"/>
              <a:cs typeface="Times New Roman"/>
            </a:endParaRPr>
          </a:p>
          <a:p>
            <a:pPr marL="241299" indent="-228600">
              <a:lnSpc>
                <a:spcPct val="100000"/>
              </a:lnSpc>
              <a:buFont typeface="Arial MT"/>
              <a:buChar char="•"/>
              <a:tabLst>
                <a:tab pos="241299" algn="l"/>
              </a:tabLst>
              <a:defRPr/>
            </a:pPr>
            <a:r>
              <a:rPr lang="en-US" sz="2800" b="0" i="0" u="sng" strike="noStrike" cap="none" spc="-4">
                <a:solidFill>
                  <a:srgbClr val="0563C0"/>
                </a:solidFill>
                <a:latin typeface="Arial MT"/>
                <a:ea typeface="Arial MT"/>
                <a:cs typeface="Arial MT"/>
                <a:hlinkClick r:id="rId3" tooltip="https://repository.unab.edu.co/bitstream/handle/20.500.12749/979/2013_Manual_Guillermo_Fabricio_%2520Z%25C3%25BA%25C3%25B1iga.pdf?sequence=2"/>
              </a:rPr>
              <a:t>https://repository.unab.edu.co/bitstream/handle/20.500.12749/979/2013_Manual_ </a:t>
            </a:r>
            <a:r>
              <a:rPr lang="en-US" sz="2800" b="0" i="0" u="none" strike="noStrike" cap="none" spc="-599">
                <a:solidFill>
                  <a:srgbClr val="0563C0"/>
                </a:solidFill>
                <a:latin typeface="Arial MT"/>
                <a:ea typeface="Arial MT"/>
                <a:cs typeface="Arial MT"/>
              </a:rPr>
              <a:t> </a:t>
            </a:r>
            <a:r>
              <a:rPr lang="en-US" sz="2800" b="0" i="0" u="sng" strike="noStrike" cap="none" spc="-4">
                <a:solidFill>
                  <a:srgbClr val="0563C0"/>
                </a:solidFill>
                <a:latin typeface="Arial MT"/>
                <a:ea typeface="Arial MT"/>
                <a:cs typeface="Arial MT"/>
                <a:hlinkClick r:id="rId3" tooltip="https://repository.unab.edu.co/bitstream/handle/20.500.12749/979/2013_Manual_Guillermo_Fabricio_%2520Z%25C3%25BA%25C3%25B1iga.pdf?sequence=2"/>
              </a:rPr>
              <a:t>Guillermo_Fabricio_%2520Z%25C3%25BA%25C3%25B1iga.pdf?sequence=2</a:t>
            </a:r>
            <a:endParaRPr sz="280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flipH="0" flipV="0">
            <a:off x="2117332" y="496272"/>
            <a:ext cx="4121765" cy="683619"/>
          </a:xfrm>
          <a:prstGeom prst="rect">
            <a:avLst/>
          </a:prstGeom>
        </p:spPr>
        <p:txBody>
          <a:bodyPr vert="horz" wrap="square" lIns="0" tIns="12699" rIns="0" bIns="0" rtlCol="0">
            <a:spAutoFit/>
          </a:bodyPr>
          <a:lstStyle/>
          <a:p>
            <a:pPr marL="12700">
              <a:lnSpc>
                <a:spcPct val="100000"/>
              </a:lnSpc>
              <a:spcBef>
                <a:spcPts val="100"/>
              </a:spcBef>
              <a:defRPr/>
            </a:pPr>
            <a:r>
              <a:rPr b="1">
                <a:latin typeface="Amiri"/>
                <a:ea typeface="Amiri"/>
                <a:cs typeface="Amiri"/>
              </a:rPr>
              <a:t>Tridimensional</a:t>
            </a:r>
            <a:endParaRPr/>
          </a:p>
        </p:txBody>
      </p:sp>
      <p:sp>
        <p:nvSpPr>
          <p:cNvPr id="3" name="object 3"/>
          <p:cNvSpPr txBox="1"/>
          <p:nvPr/>
        </p:nvSpPr>
        <p:spPr bwMode="auto">
          <a:xfrm>
            <a:off x="1428455" y="1444333"/>
            <a:ext cx="4973769" cy="3784324"/>
          </a:xfrm>
          <a:prstGeom prst="rect">
            <a:avLst/>
          </a:prstGeom>
        </p:spPr>
        <p:txBody>
          <a:bodyPr vert="horz" wrap="square" lIns="0" tIns="93980" rIns="0" bIns="0" rtlCol="0">
            <a:spAutoFit/>
          </a:bodyPr>
          <a:lstStyle/>
          <a:p>
            <a:pPr marL="241300" indent="-228600">
              <a:lnSpc>
                <a:spcPct val="100000"/>
              </a:lnSpc>
              <a:spcBef>
                <a:spcPts val="740"/>
              </a:spcBef>
              <a:buChar char="•"/>
              <a:tabLst>
                <a:tab pos="241300" algn="l"/>
              </a:tabLst>
              <a:defRPr/>
            </a:pPr>
            <a:r>
              <a:rPr sz="2800" b="1">
                <a:latin typeface="Amiri"/>
                <a:ea typeface="Amiri"/>
                <a:cs typeface="Amiri"/>
              </a:rPr>
              <a:t>Psicológica:</a:t>
            </a:r>
            <a:endParaRPr sz="2800">
              <a:latin typeface="Amiri"/>
              <a:cs typeface="Amiri"/>
            </a:endParaRPr>
          </a:p>
          <a:p>
            <a:pPr marL="641349" lvl="1" indent="-228600">
              <a:lnSpc>
                <a:spcPct val="100000"/>
              </a:lnSpc>
              <a:spcBef>
                <a:spcPts val="645"/>
              </a:spcBef>
              <a:buChar char="•"/>
              <a:tabLst>
                <a:tab pos="241300" algn="l"/>
              </a:tabLst>
              <a:defRPr/>
            </a:pPr>
            <a:r>
              <a:rPr sz="2800" spc="-5">
                <a:latin typeface="Amiri"/>
                <a:ea typeface="Amiri"/>
                <a:cs typeface="Amiri"/>
              </a:rPr>
              <a:t>Estudioso</a:t>
            </a:r>
            <a:r>
              <a:rPr sz="2800" spc="-25">
                <a:latin typeface="Amiri"/>
                <a:ea typeface="Amiri"/>
                <a:cs typeface="Amiri"/>
              </a:rPr>
              <a:t> </a:t>
            </a:r>
            <a:r>
              <a:rPr sz="2800">
                <a:latin typeface="Amiri"/>
                <a:ea typeface="Amiri"/>
                <a:cs typeface="Amiri"/>
              </a:rPr>
              <a:t>y</a:t>
            </a:r>
            <a:r>
              <a:rPr sz="2800" spc="-20">
                <a:latin typeface="Amiri"/>
                <a:ea typeface="Amiri"/>
                <a:cs typeface="Amiri"/>
              </a:rPr>
              <a:t> </a:t>
            </a:r>
            <a:r>
              <a:rPr sz="2800" spc="-5">
                <a:latin typeface="Amiri"/>
                <a:ea typeface="Amiri"/>
                <a:cs typeface="Amiri"/>
              </a:rPr>
              <a:t>analítico</a:t>
            </a:r>
            <a:endParaRPr sz="2800">
              <a:latin typeface="Amiri"/>
              <a:cs typeface="Amiri"/>
            </a:endParaRPr>
          </a:p>
          <a:p>
            <a:pPr marL="641349" lvl="1" indent="-228600">
              <a:lnSpc>
                <a:spcPct val="100000"/>
              </a:lnSpc>
              <a:spcBef>
                <a:spcPts val="645"/>
              </a:spcBef>
              <a:buChar char="•"/>
              <a:tabLst>
                <a:tab pos="241300" algn="l"/>
              </a:tabLst>
              <a:defRPr/>
            </a:pPr>
            <a:r>
              <a:rPr sz="2800">
                <a:latin typeface="Amiri"/>
                <a:ea typeface="Amiri"/>
                <a:cs typeface="Amiri"/>
              </a:rPr>
              <a:t>Amante</a:t>
            </a:r>
            <a:r>
              <a:rPr sz="2800" spc="-15">
                <a:latin typeface="Amiri"/>
                <a:ea typeface="Amiri"/>
                <a:cs typeface="Amiri"/>
              </a:rPr>
              <a:t> </a:t>
            </a:r>
            <a:r>
              <a:rPr sz="2800" spc="-5">
                <a:latin typeface="Amiri"/>
                <a:ea typeface="Amiri"/>
                <a:cs typeface="Amiri"/>
              </a:rPr>
              <a:t>del</a:t>
            </a:r>
            <a:r>
              <a:rPr sz="2800" spc="-15">
                <a:latin typeface="Amiri"/>
                <a:ea typeface="Amiri"/>
                <a:cs typeface="Amiri"/>
              </a:rPr>
              <a:t> </a:t>
            </a:r>
            <a:r>
              <a:rPr sz="2800" spc="-5">
                <a:latin typeface="Amiri"/>
                <a:ea typeface="Amiri"/>
                <a:cs typeface="Amiri"/>
              </a:rPr>
              <a:t>arte</a:t>
            </a:r>
            <a:r>
              <a:rPr sz="2800" spc="-10">
                <a:latin typeface="Amiri"/>
                <a:ea typeface="Amiri"/>
                <a:cs typeface="Amiri"/>
              </a:rPr>
              <a:t> </a:t>
            </a:r>
            <a:r>
              <a:rPr sz="2800">
                <a:latin typeface="Amiri"/>
                <a:ea typeface="Amiri"/>
                <a:cs typeface="Amiri"/>
              </a:rPr>
              <a:t>y</a:t>
            </a:r>
            <a:r>
              <a:rPr sz="2800" spc="-15">
                <a:latin typeface="Amiri"/>
                <a:ea typeface="Amiri"/>
                <a:cs typeface="Amiri"/>
              </a:rPr>
              <a:t> </a:t>
            </a:r>
            <a:r>
              <a:rPr sz="2800" spc="-5">
                <a:latin typeface="Amiri"/>
                <a:ea typeface="Amiri"/>
                <a:cs typeface="Amiri"/>
              </a:rPr>
              <a:t>la</a:t>
            </a:r>
            <a:r>
              <a:rPr sz="2800" spc="-10">
                <a:latin typeface="Amiri"/>
                <a:ea typeface="Amiri"/>
                <a:cs typeface="Amiri"/>
              </a:rPr>
              <a:t> </a:t>
            </a:r>
            <a:r>
              <a:rPr sz="2800">
                <a:latin typeface="Amiri"/>
                <a:ea typeface="Amiri"/>
                <a:cs typeface="Amiri"/>
              </a:rPr>
              <a:t>música</a:t>
            </a:r>
            <a:endParaRPr sz="2800">
              <a:latin typeface="Amiri"/>
              <a:cs typeface="Amiri"/>
            </a:endParaRPr>
          </a:p>
          <a:p>
            <a:pPr marL="641349" lvl="1" indent="-228600">
              <a:lnSpc>
                <a:spcPct val="100000"/>
              </a:lnSpc>
              <a:spcBef>
                <a:spcPts val="645"/>
              </a:spcBef>
              <a:buChar char="•"/>
              <a:tabLst>
                <a:tab pos="241300" algn="l"/>
              </a:tabLst>
              <a:defRPr/>
            </a:pPr>
            <a:r>
              <a:rPr sz="2800" spc="-5">
                <a:latin typeface="Amiri"/>
                <a:ea typeface="Amiri"/>
                <a:cs typeface="Amiri"/>
              </a:rPr>
              <a:t>Espiritual</a:t>
            </a:r>
            <a:r>
              <a:rPr sz="2800" spc="-20">
                <a:latin typeface="Amiri"/>
                <a:ea typeface="Amiri"/>
                <a:cs typeface="Amiri"/>
              </a:rPr>
              <a:t> </a:t>
            </a:r>
            <a:r>
              <a:rPr sz="2800">
                <a:latin typeface="Amiri"/>
                <a:ea typeface="Amiri"/>
                <a:cs typeface="Amiri"/>
              </a:rPr>
              <a:t>y</a:t>
            </a:r>
            <a:r>
              <a:rPr sz="2800" spc="-15">
                <a:latin typeface="Amiri"/>
                <a:ea typeface="Amiri"/>
                <a:cs typeface="Amiri"/>
              </a:rPr>
              <a:t> </a:t>
            </a:r>
            <a:r>
              <a:rPr sz="2800" spc="-5">
                <a:latin typeface="Amiri"/>
                <a:ea typeface="Amiri"/>
                <a:cs typeface="Amiri"/>
              </a:rPr>
              <a:t>energético</a:t>
            </a:r>
            <a:endParaRPr sz="2800">
              <a:latin typeface="Amiri"/>
              <a:cs typeface="Amiri"/>
            </a:endParaRPr>
          </a:p>
          <a:p>
            <a:pPr marL="641349" lvl="1" indent="-228600">
              <a:lnSpc>
                <a:spcPct val="100000"/>
              </a:lnSpc>
              <a:spcBef>
                <a:spcPts val="640"/>
              </a:spcBef>
              <a:buChar char="•"/>
              <a:tabLst>
                <a:tab pos="241300" algn="l"/>
              </a:tabLst>
              <a:defRPr/>
            </a:pPr>
            <a:r>
              <a:rPr sz="2800" spc="-5">
                <a:latin typeface="Amiri"/>
                <a:ea typeface="Amiri"/>
                <a:cs typeface="Amiri"/>
              </a:rPr>
              <a:t>Vegetariano</a:t>
            </a:r>
            <a:endParaRPr sz="2800">
              <a:latin typeface="Amiri"/>
              <a:cs typeface="Amiri"/>
            </a:endParaRPr>
          </a:p>
          <a:p>
            <a:pPr marL="641349" marR="5080" lvl="1" indent="-228600">
              <a:lnSpc>
                <a:spcPts val="2880"/>
              </a:lnSpc>
              <a:spcBef>
                <a:spcPts val="1040"/>
              </a:spcBef>
              <a:buChar char="•"/>
              <a:tabLst>
                <a:tab pos="241300" algn="l"/>
              </a:tabLst>
              <a:defRPr/>
            </a:pPr>
            <a:r>
              <a:rPr sz="2800" spc="-5">
                <a:latin typeface="Amiri"/>
                <a:ea typeface="Amiri"/>
                <a:cs typeface="Amiri"/>
              </a:rPr>
              <a:t>Suele tener </a:t>
            </a:r>
            <a:r>
              <a:rPr sz="2800">
                <a:latin typeface="Amiri"/>
                <a:ea typeface="Amiri"/>
                <a:cs typeface="Amiri"/>
              </a:rPr>
              <a:t>muchas </a:t>
            </a:r>
            <a:r>
              <a:rPr sz="2800" spc="5">
                <a:latin typeface="Amiri"/>
                <a:ea typeface="Amiri"/>
                <a:cs typeface="Amiri"/>
              </a:rPr>
              <a:t> </a:t>
            </a:r>
            <a:r>
              <a:rPr sz="2800" spc="-5">
                <a:latin typeface="Amiri"/>
                <a:ea typeface="Amiri"/>
                <a:cs typeface="Amiri"/>
              </a:rPr>
              <a:t>habilidades, experiencia que le </a:t>
            </a:r>
            <a:r>
              <a:rPr sz="2800" spc="-740">
                <a:latin typeface="Amiri"/>
                <a:ea typeface="Amiri"/>
                <a:cs typeface="Amiri"/>
              </a:rPr>
              <a:t> </a:t>
            </a:r>
            <a:r>
              <a:rPr sz="2800" spc="-5">
                <a:latin typeface="Amiri"/>
                <a:ea typeface="Amiri"/>
                <a:cs typeface="Amiri"/>
              </a:rPr>
              <a:t>atribuye </a:t>
            </a:r>
            <a:r>
              <a:rPr sz="2800">
                <a:latin typeface="Amiri"/>
                <a:ea typeface="Amiri"/>
                <a:cs typeface="Amiri"/>
              </a:rPr>
              <a:t>a</a:t>
            </a:r>
            <a:r>
              <a:rPr sz="2800" spc="-5">
                <a:latin typeface="Amiri"/>
                <a:ea typeface="Amiri"/>
                <a:cs typeface="Amiri"/>
              </a:rPr>
              <a:t> </a:t>
            </a:r>
            <a:r>
              <a:rPr sz="2800">
                <a:latin typeface="Amiri"/>
                <a:ea typeface="Amiri"/>
                <a:cs typeface="Amiri"/>
              </a:rPr>
              <a:t>su</a:t>
            </a:r>
            <a:r>
              <a:rPr sz="2800" spc="-5">
                <a:latin typeface="Amiri"/>
                <a:ea typeface="Amiri"/>
                <a:cs typeface="Amiri"/>
              </a:rPr>
              <a:t> pobreza.</a:t>
            </a:r>
            <a:endParaRPr sz="2700">
              <a:latin typeface="Arial MT"/>
              <a:cs typeface="Arial MT"/>
            </a:endParaRPr>
          </a:p>
        </p:txBody>
      </p:sp>
      <p:pic>
        <p:nvPicPr>
          <p:cNvPr id="4" name="object 4"/>
          <p:cNvPicPr/>
          <p:nvPr/>
        </p:nvPicPr>
        <p:blipFill>
          <a:blip r:embed="rId3"/>
          <a:srcRect l="0" t="23606" r="0" b="0"/>
          <a:stretch/>
        </p:blipFill>
        <p:spPr bwMode="auto">
          <a:xfrm flipH="0" flipV="0">
            <a:off x="7458253" y="1042358"/>
            <a:ext cx="4225187" cy="4303676"/>
          </a:xfrm>
          <a:prstGeom prst="rect">
            <a:avLst/>
          </a:prstGeom>
          <a:ln w="12700">
            <a:solidFill>
              <a:srgbClr val="FFFFFF">
                <a:alpha val="99999"/>
              </a:srgbClr>
            </a:solidFill>
            <a:prstDash val="sysDot"/>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bg>
      <p:bgPr shadeToTitle="0">
        <a:solidFill>
          <a:schemeClr val="bg1"/>
        </a:solidFill>
      </p:bgPr>
    </p:bg>
    <p:spTree>
      <p:nvGrpSpPr>
        <p:cNvPr id="1" name=""/>
        <p:cNvGrpSpPr/>
        <p:nvPr/>
      </p:nvGrpSpPr>
      <p:grpSpPr bwMode="auto">
        <a:xfrm>
          <a:off x="0" y="0"/>
          <a:ext cx="0" cy="0"/>
          <a:chOff x="0" y="0"/>
          <a:chExt cx="0" cy="0"/>
        </a:xfrm>
      </p:grpSpPr>
      <p:sp>
        <p:nvSpPr>
          <p:cNvPr id="2" name="object 2"/>
          <p:cNvSpPr txBox="1"/>
          <p:nvPr/>
        </p:nvSpPr>
        <p:spPr bwMode="auto">
          <a:xfrm>
            <a:off x="6047182" y="437649"/>
            <a:ext cx="5323759" cy="4236444"/>
          </a:xfrm>
          <a:prstGeom prst="rect">
            <a:avLst/>
          </a:prstGeom>
        </p:spPr>
        <p:txBody>
          <a:bodyPr vert="horz" wrap="square" lIns="0" tIns="97155" rIns="0" bIns="0" rtlCol="0">
            <a:spAutoFit/>
          </a:bodyPr>
          <a:lstStyle/>
          <a:p>
            <a:pPr marL="241300" indent="-228600">
              <a:lnSpc>
                <a:spcPct val="100000"/>
              </a:lnSpc>
              <a:spcBef>
                <a:spcPts val="765"/>
              </a:spcBef>
              <a:buChar char="•"/>
              <a:tabLst>
                <a:tab pos="241300" algn="l"/>
              </a:tabLst>
              <a:defRPr/>
            </a:pPr>
            <a:r>
              <a:rPr sz="2800" b="1" spc="-5">
                <a:latin typeface="Amiri"/>
                <a:ea typeface="Amiri"/>
                <a:cs typeface="Amiri"/>
              </a:rPr>
              <a:t>Sociológico:</a:t>
            </a:r>
            <a:endParaRPr sz="2800">
              <a:latin typeface="Amiri"/>
              <a:cs typeface="Amiri"/>
            </a:endParaRPr>
          </a:p>
          <a:p>
            <a:pPr marL="641349" marR="1110615" lvl="1" indent="-228600">
              <a:lnSpc>
                <a:spcPts val="3020"/>
              </a:lnSpc>
              <a:spcBef>
                <a:spcPts val="1045"/>
              </a:spcBef>
              <a:buChar char="•"/>
              <a:tabLst>
                <a:tab pos="241300" algn="l"/>
              </a:tabLst>
              <a:defRPr/>
            </a:pPr>
            <a:r>
              <a:rPr sz="2800" spc="-5">
                <a:latin typeface="Amiri"/>
                <a:ea typeface="Amiri"/>
                <a:cs typeface="Amiri"/>
              </a:rPr>
              <a:t>Introvertido</a:t>
            </a:r>
            <a:r>
              <a:rPr sz="2800" spc="-20">
                <a:latin typeface="Amiri"/>
                <a:ea typeface="Amiri"/>
                <a:cs typeface="Amiri"/>
              </a:rPr>
              <a:t> </a:t>
            </a:r>
            <a:r>
              <a:rPr sz="2800">
                <a:latin typeface="Amiri"/>
                <a:ea typeface="Amiri"/>
                <a:cs typeface="Amiri"/>
              </a:rPr>
              <a:t>y</a:t>
            </a:r>
            <a:r>
              <a:rPr sz="2800" spc="-20">
                <a:latin typeface="Amiri"/>
                <a:ea typeface="Amiri"/>
                <a:cs typeface="Amiri"/>
              </a:rPr>
              <a:t> </a:t>
            </a:r>
            <a:r>
              <a:rPr sz="2800">
                <a:latin typeface="Amiri"/>
                <a:ea typeface="Amiri"/>
                <a:cs typeface="Amiri"/>
              </a:rPr>
              <a:t>callado</a:t>
            </a:r>
            <a:r>
              <a:rPr sz="2800" spc="-15">
                <a:latin typeface="Amiri"/>
                <a:ea typeface="Amiri"/>
                <a:cs typeface="Amiri"/>
              </a:rPr>
              <a:t> </a:t>
            </a:r>
            <a:r>
              <a:rPr sz="2800">
                <a:latin typeface="Amiri"/>
                <a:ea typeface="Amiri"/>
                <a:cs typeface="Amiri"/>
              </a:rPr>
              <a:t>con </a:t>
            </a:r>
            <a:r>
              <a:rPr sz="2800" spc="-765">
                <a:latin typeface="Amiri"/>
                <a:ea typeface="Amiri"/>
                <a:cs typeface="Amiri"/>
              </a:rPr>
              <a:t> </a:t>
            </a:r>
            <a:r>
              <a:rPr sz="2800" spc="-5">
                <a:latin typeface="Amiri"/>
                <a:ea typeface="Amiri"/>
                <a:cs typeface="Amiri"/>
              </a:rPr>
              <a:t>desconocidos.</a:t>
            </a:r>
            <a:endParaRPr sz="2800">
              <a:latin typeface="Amiri"/>
              <a:cs typeface="Amiri"/>
            </a:endParaRPr>
          </a:p>
          <a:p>
            <a:pPr marL="641349" lvl="1" indent="-228600">
              <a:lnSpc>
                <a:spcPct val="100000"/>
              </a:lnSpc>
              <a:spcBef>
                <a:spcPts val="625"/>
              </a:spcBef>
              <a:buChar char="•"/>
              <a:tabLst>
                <a:tab pos="241300" algn="l"/>
              </a:tabLst>
              <a:defRPr/>
            </a:pPr>
            <a:r>
              <a:rPr sz="2800" spc="-5">
                <a:latin typeface="Amiri"/>
                <a:ea typeface="Amiri"/>
                <a:cs typeface="Amiri"/>
              </a:rPr>
              <a:t>Leal</a:t>
            </a:r>
            <a:r>
              <a:rPr sz="2800" spc="-30">
                <a:latin typeface="Amiri"/>
                <a:ea typeface="Amiri"/>
                <a:cs typeface="Amiri"/>
              </a:rPr>
              <a:t> </a:t>
            </a:r>
            <a:r>
              <a:rPr sz="2800">
                <a:latin typeface="Amiri"/>
                <a:ea typeface="Amiri"/>
                <a:cs typeface="Amiri"/>
              </a:rPr>
              <a:t>y</a:t>
            </a:r>
            <a:r>
              <a:rPr sz="2800" spc="-30">
                <a:latin typeface="Amiri"/>
                <a:ea typeface="Amiri"/>
                <a:cs typeface="Amiri"/>
              </a:rPr>
              <a:t> </a:t>
            </a:r>
            <a:r>
              <a:rPr sz="2800" spc="-5">
                <a:latin typeface="Amiri"/>
                <a:ea typeface="Amiri"/>
                <a:cs typeface="Amiri"/>
              </a:rPr>
              <a:t>amigable</a:t>
            </a:r>
            <a:endParaRPr sz="2800">
              <a:latin typeface="Amiri"/>
              <a:cs typeface="Amiri"/>
            </a:endParaRPr>
          </a:p>
          <a:p>
            <a:pPr marL="641349" lvl="1" indent="-228600">
              <a:lnSpc>
                <a:spcPct val="100000"/>
              </a:lnSpc>
              <a:spcBef>
                <a:spcPts val="665"/>
              </a:spcBef>
              <a:buChar char="•"/>
              <a:tabLst>
                <a:tab pos="241300" algn="l"/>
              </a:tabLst>
              <a:defRPr/>
            </a:pPr>
            <a:r>
              <a:rPr sz="2800" spc="-5">
                <a:latin typeface="Amiri"/>
                <a:ea typeface="Amiri"/>
                <a:cs typeface="Amiri"/>
              </a:rPr>
              <a:t>Generoso</a:t>
            </a:r>
            <a:endParaRPr sz="2800">
              <a:latin typeface="Amiri"/>
              <a:cs typeface="Amiri"/>
            </a:endParaRPr>
          </a:p>
          <a:p>
            <a:pPr marL="641349" marR="1033144" lvl="1" indent="-228600">
              <a:lnSpc>
                <a:spcPts val="3020"/>
              </a:lnSpc>
              <a:spcBef>
                <a:spcPts val="1045"/>
              </a:spcBef>
              <a:buChar char="•"/>
              <a:tabLst>
                <a:tab pos="241300" algn="l"/>
              </a:tabLst>
              <a:defRPr/>
            </a:pPr>
            <a:r>
              <a:rPr sz="2800" spc="-5">
                <a:latin typeface="Amiri"/>
                <a:ea typeface="Amiri"/>
                <a:cs typeface="Amiri"/>
              </a:rPr>
              <a:t>Sumamente ingenioso en </a:t>
            </a:r>
            <a:r>
              <a:rPr sz="2800" spc="-770">
                <a:latin typeface="Amiri"/>
                <a:ea typeface="Amiri"/>
                <a:cs typeface="Amiri"/>
              </a:rPr>
              <a:t> </a:t>
            </a:r>
            <a:r>
              <a:rPr sz="2800" spc="-5">
                <a:latin typeface="Amiri"/>
                <a:ea typeface="Amiri"/>
                <a:cs typeface="Amiri"/>
              </a:rPr>
              <a:t>momentos</a:t>
            </a:r>
            <a:r>
              <a:rPr sz="2800" spc="-15">
                <a:latin typeface="Amiri"/>
                <a:ea typeface="Amiri"/>
                <a:cs typeface="Amiri"/>
              </a:rPr>
              <a:t> </a:t>
            </a:r>
            <a:r>
              <a:rPr sz="2800" spc="-5">
                <a:latin typeface="Amiri"/>
                <a:ea typeface="Amiri"/>
                <a:cs typeface="Amiri"/>
              </a:rPr>
              <a:t>de presión</a:t>
            </a:r>
            <a:endParaRPr sz="2800">
              <a:latin typeface="Amiri"/>
              <a:cs typeface="Amiri"/>
            </a:endParaRPr>
          </a:p>
          <a:p>
            <a:pPr marL="641349" marR="5080" lvl="1" indent="-228600">
              <a:lnSpc>
                <a:spcPts val="3020"/>
              </a:lnSpc>
              <a:spcBef>
                <a:spcPts val="1010"/>
              </a:spcBef>
              <a:buChar char="•"/>
              <a:tabLst>
                <a:tab pos="241300" algn="l"/>
              </a:tabLst>
              <a:defRPr/>
            </a:pPr>
            <a:r>
              <a:rPr sz="2800">
                <a:latin typeface="Amiri"/>
                <a:ea typeface="Amiri"/>
                <a:cs typeface="Amiri"/>
              </a:rPr>
              <a:t>Muy </a:t>
            </a:r>
            <a:r>
              <a:rPr sz="2800" spc="-5">
                <a:latin typeface="Amiri"/>
                <a:ea typeface="Amiri"/>
                <a:cs typeface="Amiri"/>
              </a:rPr>
              <a:t>amable </a:t>
            </a:r>
            <a:r>
              <a:rPr sz="2800">
                <a:latin typeface="Amiri"/>
                <a:ea typeface="Amiri"/>
                <a:cs typeface="Amiri"/>
              </a:rPr>
              <a:t>y </a:t>
            </a:r>
            <a:r>
              <a:rPr sz="2800" spc="-5">
                <a:latin typeface="Amiri"/>
                <a:ea typeface="Amiri"/>
                <a:cs typeface="Amiri"/>
              </a:rPr>
              <a:t>comunicativo </a:t>
            </a:r>
            <a:r>
              <a:rPr sz="2800">
                <a:latin typeface="Amiri"/>
                <a:ea typeface="Amiri"/>
                <a:cs typeface="Amiri"/>
              </a:rPr>
              <a:t>con </a:t>
            </a:r>
            <a:r>
              <a:rPr sz="2800" spc="-770">
                <a:latin typeface="Amiri"/>
                <a:ea typeface="Amiri"/>
                <a:cs typeface="Amiri"/>
              </a:rPr>
              <a:t> </a:t>
            </a:r>
            <a:r>
              <a:rPr sz="2800">
                <a:latin typeface="Amiri"/>
                <a:ea typeface="Amiri"/>
                <a:cs typeface="Amiri"/>
              </a:rPr>
              <a:t>sus</a:t>
            </a:r>
            <a:r>
              <a:rPr sz="2800" spc="-5">
                <a:latin typeface="Amiri"/>
                <a:ea typeface="Amiri"/>
                <a:cs typeface="Amiri"/>
              </a:rPr>
              <a:t> amigos.</a:t>
            </a:r>
            <a:endParaRPr sz="2800">
              <a:latin typeface="Amiri"/>
              <a:cs typeface="Amiri"/>
            </a:endParaRPr>
          </a:p>
        </p:txBody>
      </p:sp>
      <p:sp>
        <p:nvSpPr>
          <p:cNvPr id="3" name="object 3"/>
          <p:cNvSpPr txBox="1"/>
          <p:nvPr/>
        </p:nvSpPr>
        <p:spPr bwMode="auto">
          <a:xfrm>
            <a:off x="583785" y="564649"/>
            <a:ext cx="4960054" cy="4280259"/>
          </a:xfrm>
          <a:prstGeom prst="rect">
            <a:avLst/>
          </a:prstGeom>
        </p:spPr>
        <p:txBody>
          <a:bodyPr vert="horz" wrap="square" lIns="0" tIns="12700" rIns="0" bIns="0" rtlCol="0">
            <a:spAutoFit/>
          </a:bodyPr>
          <a:lstStyle/>
          <a:p>
            <a:pPr marL="406400" indent="-394335">
              <a:lnSpc>
                <a:spcPct val="100000"/>
              </a:lnSpc>
              <a:spcBef>
                <a:spcPts val="100"/>
              </a:spcBef>
              <a:buChar char="•"/>
              <a:tabLst>
                <a:tab pos="406400" algn="l"/>
                <a:tab pos="407034" algn="l"/>
              </a:tabLst>
              <a:defRPr/>
            </a:pPr>
            <a:r>
              <a:rPr sz="2800" b="1">
                <a:latin typeface="Amiri"/>
                <a:ea typeface="Amiri"/>
                <a:cs typeface="Amiri"/>
              </a:rPr>
              <a:t>Físico:</a:t>
            </a:r>
            <a:endParaRPr sz="2800">
              <a:latin typeface="Amiri"/>
              <a:cs typeface="Amiri"/>
            </a:endParaRPr>
          </a:p>
          <a:p>
            <a:pPr marL="806449" marR="379730" lvl="1" indent="-394335">
              <a:lnSpc>
                <a:spcPct val="100000"/>
              </a:lnSpc>
              <a:buChar char="•"/>
              <a:tabLst>
                <a:tab pos="406400" algn="l"/>
                <a:tab pos="407034" algn="l"/>
              </a:tabLst>
              <a:defRPr/>
            </a:pPr>
            <a:r>
              <a:rPr lang="es-ES" sz="2800" spc="-4">
                <a:latin typeface="Amiri"/>
                <a:ea typeface="Amiri"/>
                <a:cs typeface="Amiri"/>
              </a:rPr>
              <a:t>L</a:t>
            </a:r>
            <a:r>
              <a:rPr sz="2800" spc="-5">
                <a:latin typeface="Amiri"/>
                <a:ea typeface="Amiri"/>
                <a:cs typeface="Amiri"/>
              </a:rPr>
              <a:t>leva un peinado en </a:t>
            </a:r>
            <a:r>
              <a:rPr sz="2800">
                <a:latin typeface="Amiri"/>
                <a:ea typeface="Amiri"/>
                <a:cs typeface="Amiri"/>
              </a:rPr>
              <a:t>cresta </a:t>
            </a:r>
            <a:r>
              <a:rPr sz="2800" spc="-765">
                <a:latin typeface="Amiri"/>
                <a:ea typeface="Amiri"/>
                <a:cs typeface="Amiri"/>
              </a:rPr>
              <a:t> </a:t>
            </a:r>
            <a:r>
              <a:rPr sz="2800" spc="-5">
                <a:latin typeface="Amiri"/>
                <a:ea typeface="Amiri"/>
                <a:cs typeface="Amiri"/>
              </a:rPr>
              <a:t>caída </a:t>
            </a:r>
            <a:r>
              <a:rPr sz="2800">
                <a:latin typeface="Amiri"/>
                <a:ea typeface="Amiri"/>
                <a:cs typeface="Amiri"/>
              </a:rPr>
              <a:t>a</a:t>
            </a:r>
            <a:r>
              <a:rPr sz="2800" spc="-5">
                <a:latin typeface="Amiri"/>
                <a:ea typeface="Amiri"/>
                <a:cs typeface="Amiri"/>
              </a:rPr>
              <a:t> un lado.</a:t>
            </a:r>
            <a:endParaRPr sz="2800" spc="-4">
              <a:latin typeface="Amiri"/>
              <a:cs typeface="Amiri"/>
            </a:endParaRPr>
          </a:p>
          <a:p>
            <a:pPr marL="806449" marR="5080" lvl="1" indent="-394335">
              <a:lnSpc>
                <a:spcPct val="100000"/>
              </a:lnSpc>
              <a:buChar char="•"/>
              <a:tabLst>
                <a:tab pos="406400" algn="l"/>
                <a:tab pos="407034" algn="l"/>
              </a:tabLst>
              <a:defRPr/>
            </a:pPr>
            <a:r>
              <a:rPr lang="es-ES" sz="2800">
                <a:latin typeface="Amiri"/>
                <a:ea typeface="Amiri"/>
                <a:cs typeface="Amiri"/>
              </a:rPr>
              <a:t>V</a:t>
            </a:r>
            <a:r>
              <a:rPr sz="2800">
                <a:latin typeface="Amiri"/>
                <a:ea typeface="Amiri"/>
                <a:cs typeface="Amiri"/>
              </a:rPr>
              <a:t>iste</a:t>
            </a:r>
            <a:r>
              <a:rPr sz="2800" spc="-25">
                <a:latin typeface="Amiri"/>
                <a:ea typeface="Amiri"/>
                <a:cs typeface="Amiri"/>
              </a:rPr>
              <a:t> </a:t>
            </a:r>
            <a:r>
              <a:rPr sz="2800">
                <a:latin typeface="Amiri"/>
                <a:ea typeface="Amiri"/>
                <a:cs typeface="Amiri"/>
              </a:rPr>
              <a:t>siempre</a:t>
            </a:r>
            <a:r>
              <a:rPr sz="2800" spc="-25">
                <a:latin typeface="Amiri"/>
                <a:ea typeface="Amiri"/>
                <a:cs typeface="Amiri"/>
              </a:rPr>
              <a:t> </a:t>
            </a:r>
            <a:r>
              <a:rPr sz="2800" spc="-5">
                <a:latin typeface="Amiri"/>
                <a:ea typeface="Amiri"/>
                <a:cs typeface="Amiri"/>
              </a:rPr>
              <a:t>blanco</a:t>
            </a:r>
            <a:r>
              <a:rPr sz="2800" spc="-20">
                <a:latin typeface="Amiri"/>
                <a:ea typeface="Amiri"/>
                <a:cs typeface="Amiri"/>
              </a:rPr>
              <a:t> </a:t>
            </a:r>
            <a:r>
              <a:rPr sz="2800">
                <a:latin typeface="Amiri"/>
                <a:ea typeface="Amiri"/>
                <a:cs typeface="Amiri"/>
              </a:rPr>
              <a:t>y</a:t>
            </a:r>
            <a:r>
              <a:rPr sz="2800" spc="-25">
                <a:latin typeface="Amiri"/>
                <a:ea typeface="Amiri"/>
                <a:cs typeface="Amiri"/>
              </a:rPr>
              <a:t> </a:t>
            </a:r>
            <a:r>
              <a:rPr sz="2800" spc="-5">
                <a:latin typeface="Amiri"/>
                <a:ea typeface="Amiri"/>
                <a:cs typeface="Amiri"/>
              </a:rPr>
              <a:t>negro </a:t>
            </a:r>
            <a:r>
              <a:rPr sz="2800" spc="-765">
                <a:latin typeface="Amiri"/>
                <a:ea typeface="Amiri"/>
                <a:cs typeface="Amiri"/>
              </a:rPr>
              <a:t> </a:t>
            </a:r>
            <a:r>
              <a:rPr sz="2800">
                <a:latin typeface="Amiri"/>
                <a:ea typeface="Amiri"/>
                <a:cs typeface="Amiri"/>
              </a:rPr>
              <a:t>o</a:t>
            </a:r>
            <a:r>
              <a:rPr sz="2800" spc="-10">
                <a:latin typeface="Amiri"/>
                <a:ea typeface="Amiri"/>
                <a:cs typeface="Amiri"/>
              </a:rPr>
              <a:t> </a:t>
            </a:r>
            <a:r>
              <a:rPr sz="2800">
                <a:latin typeface="Amiri"/>
                <a:ea typeface="Amiri"/>
                <a:cs typeface="Amiri"/>
              </a:rPr>
              <a:t>colores</a:t>
            </a:r>
            <a:r>
              <a:rPr sz="2800" spc="-5">
                <a:latin typeface="Amiri"/>
                <a:ea typeface="Amiri"/>
                <a:cs typeface="Amiri"/>
              </a:rPr>
              <a:t> opacos.</a:t>
            </a:r>
            <a:endParaRPr sz="2800">
              <a:latin typeface="Amiri"/>
              <a:cs typeface="Amiri"/>
            </a:endParaRPr>
          </a:p>
          <a:p>
            <a:pPr marL="806449" marR="616585" lvl="1" indent="-394335">
              <a:lnSpc>
                <a:spcPct val="100000"/>
              </a:lnSpc>
              <a:buChar char="•"/>
              <a:tabLst>
                <a:tab pos="406400" algn="l"/>
                <a:tab pos="407034" algn="l"/>
              </a:tabLst>
              <a:defRPr/>
            </a:pPr>
            <a:r>
              <a:rPr lang="es-ES" sz="2800" spc="-4">
                <a:latin typeface="Amiri"/>
                <a:ea typeface="Amiri"/>
                <a:cs typeface="Amiri"/>
              </a:rPr>
              <a:t>U</a:t>
            </a:r>
            <a:r>
              <a:rPr sz="2800" spc="-5">
                <a:latin typeface="Amiri"/>
                <a:ea typeface="Amiri"/>
                <a:cs typeface="Amiri"/>
              </a:rPr>
              <a:t>sa lentes </a:t>
            </a:r>
            <a:r>
              <a:rPr sz="2800">
                <a:latin typeface="Amiri"/>
                <a:ea typeface="Amiri"/>
                <a:cs typeface="Amiri"/>
              </a:rPr>
              <a:t>casualmente </a:t>
            </a:r>
            <a:r>
              <a:rPr sz="2800" spc="5">
                <a:latin typeface="Amiri"/>
                <a:ea typeface="Amiri"/>
                <a:cs typeface="Amiri"/>
              </a:rPr>
              <a:t> </a:t>
            </a:r>
            <a:r>
              <a:rPr sz="2800" spc="-5">
                <a:latin typeface="Amiri"/>
                <a:ea typeface="Amiri"/>
                <a:cs typeface="Amiri"/>
              </a:rPr>
              <a:t>aunque esto le apena en </a:t>
            </a:r>
            <a:r>
              <a:rPr sz="2800" spc="-765">
                <a:latin typeface="Amiri"/>
                <a:ea typeface="Amiri"/>
                <a:cs typeface="Amiri"/>
              </a:rPr>
              <a:t> </a:t>
            </a:r>
            <a:r>
              <a:rPr sz="2800" spc="-5">
                <a:latin typeface="Amiri"/>
                <a:ea typeface="Amiri"/>
                <a:cs typeface="Amiri"/>
              </a:rPr>
              <a:t>p</a:t>
            </a:r>
            <a:r>
              <a:rPr lang="es-ES" sz="2800" spc="-4">
                <a:latin typeface="Amiri"/>
                <a:ea typeface="Amiri"/>
                <a:cs typeface="Amiri"/>
              </a:rPr>
              <a:t>ú</a:t>
            </a:r>
            <a:r>
              <a:rPr sz="2800" spc="-4">
                <a:latin typeface="Amiri"/>
                <a:ea typeface="Amiri"/>
                <a:cs typeface="Amiri"/>
              </a:rPr>
              <a:t>blico.</a:t>
            </a:r>
            <a:endParaRPr sz="2800">
              <a:latin typeface="Amiri"/>
              <a:cs typeface="Amiri"/>
            </a:endParaRPr>
          </a:p>
          <a:p>
            <a:pPr marL="806449" marR="715645" lvl="1" indent="-394335">
              <a:lnSpc>
                <a:spcPct val="100000"/>
              </a:lnSpc>
              <a:buChar char="•"/>
              <a:tabLst>
                <a:tab pos="406400" algn="l"/>
                <a:tab pos="407034" algn="l"/>
              </a:tabLst>
              <a:defRPr/>
            </a:pPr>
            <a:r>
              <a:rPr sz="2800" spc="-5">
                <a:latin typeface="Amiri"/>
                <a:ea typeface="Amiri"/>
                <a:cs typeface="Amiri"/>
              </a:rPr>
              <a:t>Lleva una fuerza que no </a:t>
            </a:r>
            <a:r>
              <a:rPr sz="2800" spc="-765">
                <a:latin typeface="Amiri"/>
                <a:ea typeface="Amiri"/>
                <a:cs typeface="Amiri"/>
              </a:rPr>
              <a:t> </a:t>
            </a:r>
            <a:r>
              <a:rPr sz="2800" spc="-5">
                <a:latin typeface="Amiri"/>
                <a:ea typeface="Amiri"/>
                <a:cs typeface="Amiri"/>
              </a:rPr>
              <a:t>aparenta</a:t>
            </a:r>
            <a:r>
              <a:rPr lang="es-ES" sz="2800" spc="-4">
                <a:latin typeface="Amiri"/>
                <a:ea typeface="Amiri"/>
                <a:cs typeface="Amiri"/>
              </a:rPr>
              <a:t>.</a:t>
            </a:r>
            <a:endParaRPr sz="2800">
              <a:latin typeface="Amiri"/>
              <a:cs typeface="Ami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flipH="0" flipV="0">
            <a:off x="3691543" y="742411"/>
            <a:ext cx="4632271" cy="683619"/>
          </a:xfrm>
          <a:prstGeom prst="rect">
            <a:avLst/>
          </a:prstGeom>
        </p:spPr>
        <p:txBody>
          <a:bodyPr vert="horz" wrap="square" lIns="0" tIns="12699" rIns="0" bIns="0" rtlCol="0">
            <a:spAutoFit/>
          </a:bodyPr>
          <a:lstStyle/>
          <a:p>
            <a:pPr marL="12700">
              <a:lnSpc>
                <a:spcPct val="100000"/>
              </a:lnSpc>
              <a:spcBef>
                <a:spcPts val="100"/>
              </a:spcBef>
              <a:tabLst>
                <a:tab pos="1814195" algn="l"/>
                <a:tab pos="2590800" algn="l"/>
              </a:tabLst>
              <a:defRPr/>
            </a:pPr>
            <a:r>
              <a:rPr b="1">
                <a:latin typeface="Amiri"/>
                <a:ea typeface="Amiri"/>
                <a:cs typeface="Amiri"/>
              </a:rPr>
              <a:t>O</a:t>
            </a:r>
            <a:r>
              <a:rPr b="1" spc="-5">
                <a:latin typeface="Amiri"/>
                <a:ea typeface="Amiri"/>
                <a:cs typeface="Amiri"/>
              </a:rPr>
              <a:t>bje</a:t>
            </a:r>
            <a:r>
              <a:rPr b="1">
                <a:latin typeface="Amiri"/>
                <a:ea typeface="Amiri"/>
                <a:cs typeface="Amiri"/>
              </a:rPr>
              <a:t>to	</a:t>
            </a:r>
            <a:r>
              <a:rPr b="1" spc="-5">
                <a:latin typeface="Amiri"/>
                <a:ea typeface="Amiri"/>
                <a:cs typeface="Amiri"/>
              </a:rPr>
              <a:t>d</a:t>
            </a:r>
            <a:r>
              <a:rPr b="1">
                <a:latin typeface="Amiri"/>
                <a:ea typeface="Amiri"/>
                <a:cs typeface="Amiri"/>
              </a:rPr>
              <a:t>e	</a:t>
            </a:r>
            <a:r>
              <a:rPr b="1" spc="-5">
                <a:latin typeface="Amiri"/>
                <a:ea typeface="Amiri"/>
                <a:cs typeface="Amiri"/>
              </a:rPr>
              <a:t>deseo</a:t>
            </a:r>
            <a:endParaRPr b="1">
              <a:latin typeface="Amiri"/>
              <a:cs typeface="Amiri"/>
            </a:endParaRPr>
          </a:p>
        </p:txBody>
      </p:sp>
      <p:sp>
        <p:nvSpPr>
          <p:cNvPr id="3" name="object 3"/>
          <p:cNvSpPr txBox="1"/>
          <p:nvPr/>
        </p:nvSpPr>
        <p:spPr bwMode="auto">
          <a:xfrm>
            <a:off x="916938" y="2203829"/>
            <a:ext cx="10286284" cy="2492734"/>
          </a:xfrm>
          <a:prstGeom prst="rect">
            <a:avLst/>
          </a:prstGeom>
        </p:spPr>
        <p:txBody>
          <a:bodyPr vert="horz" wrap="square" lIns="0" tIns="60960" rIns="0" bIns="0" rtlCol="0">
            <a:spAutoFit/>
          </a:bodyPr>
          <a:lstStyle/>
          <a:p>
            <a:pPr marL="241300" marR="5080" indent="-228600">
              <a:lnSpc>
                <a:spcPts val="3020"/>
              </a:lnSpc>
              <a:spcBef>
                <a:spcPts val="480"/>
              </a:spcBef>
              <a:buChar char="•"/>
              <a:tabLst>
                <a:tab pos="241300" algn="l"/>
              </a:tabLst>
              <a:defRPr/>
            </a:pPr>
            <a:r>
              <a:rPr sz="2800" spc="-5">
                <a:latin typeface="Amiri"/>
                <a:ea typeface="Amiri"/>
                <a:cs typeface="Amiri"/>
              </a:rPr>
              <a:t>Sid </a:t>
            </a:r>
            <a:r>
              <a:rPr sz="2800">
                <a:latin typeface="Amiri"/>
                <a:ea typeface="Amiri"/>
                <a:cs typeface="Amiri"/>
              </a:rPr>
              <a:t>siempre</a:t>
            </a:r>
            <a:r>
              <a:rPr sz="2800" spc="-5">
                <a:latin typeface="Amiri"/>
                <a:ea typeface="Amiri"/>
                <a:cs typeface="Amiri"/>
              </a:rPr>
              <a:t> apoyar</a:t>
            </a:r>
            <a:r>
              <a:rPr lang="es-ES" sz="2800">
                <a:latin typeface="Amiri"/>
                <a:ea typeface="Amiri"/>
                <a:cs typeface="Amiri"/>
              </a:rPr>
              <a:t>á</a:t>
            </a:r>
            <a:r>
              <a:rPr sz="2800">
                <a:latin typeface="Amiri"/>
                <a:ea typeface="Amiri"/>
                <a:cs typeface="Amiri"/>
              </a:rPr>
              <a:t> </a:t>
            </a:r>
            <a:r>
              <a:rPr sz="2800" spc="-5">
                <a:latin typeface="Amiri"/>
                <a:ea typeface="Amiri"/>
                <a:cs typeface="Amiri"/>
              </a:rPr>
              <a:t>la justicia, </a:t>
            </a:r>
            <a:r>
              <a:rPr lang="es-ES" sz="2800">
                <a:latin typeface="Amiri"/>
                <a:ea typeface="Amiri"/>
                <a:cs typeface="Amiri"/>
              </a:rPr>
              <a:t>S</a:t>
            </a:r>
            <a:r>
              <a:rPr sz="2800">
                <a:latin typeface="Amiri"/>
                <a:ea typeface="Amiri"/>
                <a:cs typeface="Amiri"/>
              </a:rPr>
              <a:t>id </a:t>
            </a:r>
            <a:r>
              <a:rPr sz="2800" spc="-5">
                <a:latin typeface="Amiri"/>
                <a:ea typeface="Amiri"/>
                <a:cs typeface="Amiri"/>
              </a:rPr>
              <a:t>es</a:t>
            </a:r>
            <a:r>
              <a:rPr sz="2800" spc="-10">
                <a:latin typeface="Amiri"/>
                <a:ea typeface="Amiri"/>
                <a:cs typeface="Amiri"/>
              </a:rPr>
              <a:t> </a:t>
            </a:r>
            <a:r>
              <a:rPr sz="2800" spc="-5">
                <a:latin typeface="Amiri"/>
                <a:ea typeface="Amiri"/>
                <a:cs typeface="Amiri"/>
              </a:rPr>
              <a:t>alguien</a:t>
            </a:r>
            <a:r>
              <a:rPr sz="2800">
                <a:latin typeface="Amiri"/>
                <a:ea typeface="Amiri"/>
                <a:cs typeface="Amiri"/>
              </a:rPr>
              <a:t> </a:t>
            </a:r>
            <a:r>
              <a:rPr sz="2800" spc="-5">
                <a:latin typeface="Amiri"/>
                <a:ea typeface="Amiri"/>
                <a:cs typeface="Amiri"/>
              </a:rPr>
              <a:t>que olvida </a:t>
            </a:r>
            <a:r>
              <a:rPr sz="2800">
                <a:latin typeface="Amiri"/>
                <a:ea typeface="Amiri"/>
                <a:cs typeface="Amiri"/>
              </a:rPr>
              <a:t>su </a:t>
            </a:r>
            <a:r>
              <a:rPr sz="2800" spc="5">
                <a:latin typeface="Amiri"/>
                <a:ea typeface="Amiri"/>
                <a:cs typeface="Amiri"/>
              </a:rPr>
              <a:t> </a:t>
            </a:r>
            <a:r>
              <a:rPr sz="2800" spc="-5">
                <a:latin typeface="Amiri"/>
                <a:ea typeface="Amiri"/>
                <a:cs typeface="Amiri"/>
              </a:rPr>
              <a:t>propio bienestar en</a:t>
            </a:r>
            <a:r>
              <a:rPr sz="2800">
                <a:latin typeface="Amiri"/>
                <a:ea typeface="Amiri"/>
                <a:cs typeface="Amiri"/>
              </a:rPr>
              <a:t> </a:t>
            </a:r>
            <a:r>
              <a:rPr sz="2800" spc="-5">
                <a:latin typeface="Amiri"/>
                <a:ea typeface="Amiri"/>
                <a:cs typeface="Amiri"/>
              </a:rPr>
              <a:t>momentos donde</a:t>
            </a:r>
            <a:r>
              <a:rPr sz="2800">
                <a:latin typeface="Amiri"/>
                <a:ea typeface="Amiri"/>
                <a:cs typeface="Amiri"/>
              </a:rPr>
              <a:t> </a:t>
            </a:r>
            <a:r>
              <a:rPr sz="2800" spc="-5">
                <a:latin typeface="Amiri"/>
                <a:ea typeface="Amiri"/>
                <a:cs typeface="Amiri"/>
              </a:rPr>
              <a:t>otros</a:t>
            </a:r>
            <a:r>
              <a:rPr sz="2800">
                <a:latin typeface="Amiri"/>
                <a:ea typeface="Amiri"/>
                <a:cs typeface="Amiri"/>
              </a:rPr>
              <a:t> sufren, </a:t>
            </a:r>
            <a:r>
              <a:rPr sz="2800" spc="-5">
                <a:latin typeface="Amiri"/>
                <a:ea typeface="Amiri"/>
                <a:cs typeface="Amiri"/>
              </a:rPr>
              <a:t>tiene</a:t>
            </a:r>
            <a:r>
              <a:rPr sz="2800">
                <a:latin typeface="Amiri"/>
                <a:ea typeface="Amiri"/>
                <a:cs typeface="Amiri"/>
              </a:rPr>
              <a:t> </a:t>
            </a:r>
            <a:r>
              <a:rPr sz="2800" spc="-5">
                <a:latin typeface="Amiri"/>
                <a:ea typeface="Amiri"/>
                <a:cs typeface="Amiri"/>
              </a:rPr>
              <a:t>un</a:t>
            </a:r>
            <a:r>
              <a:rPr sz="2800">
                <a:latin typeface="Amiri"/>
                <a:ea typeface="Amiri"/>
                <a:cs typeface="Amiri"/>
              </a:rPr>
              <a:t> </a:t>
            </a:r>
            <a:r>
              <a:rPr sz="2800" spc="-5">
                <a:latin typeface="Amiri"/>
                <a:ea typeface="Amiri"/>
                <a:cs typeface="Amiri"/>
              </a:rPr>
              <a:t>aire </a:t>
            </a:r>
            <a:r>
              <a:rPr sz="2800" spc="-765">
                <a:latin typeface="Amiri"/>
                <a:ea typeface="Amiri"/>
                <a:cs typeface="Amiri"/>
              </a:rPr>
              <a:t> </a:t>
            </a:r>
            <a:r>
              <a:rPr sz="2800" spc="-5">
                <a:latin typeface="Amiri"/>
                <a:ea typeface="Amiri"/>
                <a:cs typeface="Amiri"/>
              </a:rPr>
              <a:t>de </a:t>
            </a:r>
            <a:r>
              <a:rPr sz="2800">
                <a:latin typeface="Amiri"/>
                <a:ea typeface="Amiri"/>
                <a:cs typeface="Amiri"/>
              </a:rPr>
              <a:t>sabiduría </a:t>
            </a:r>
            <a:r>
              <a:rPr sz="2800" spc="-5">
                <a:latin typeface="Amiri"/>
                <a:ea typeface="Amiri"/>
                <a:cs typeface="Amiri"/>
              </a:rPr>
              <a:t>que le permite </a:t>
            </a:r>
            <a:r>
              <a:rPr sz="2800">
                <a:latin typeface="Amiri"/>
                <a:ea typeface="Amiri"/>
                <a:cs typeface="Amiri"/>
              </a:rPr>
              <a:t>ser </a:t>
            </a:r>
            <a:r>
              <a:rPr sz="2800" spc="-5">
                <a:latin typeface="Amiri"/>
                <a:ea typeface="Amiri"/>
                <a:cs typeface="Amiri"/>
              </a:rPr>
              <a:t>atendido </a:t>
            </a:r>
            <a:r>
              <a:rPr sz="2800">
                <a:latin typeface="Amiri"/>
                <a:ea typeface="Amiri"/>
                <a:cs typeface="Amiri"/>
              </a:rPr>
              <a:t>cuando </a:t>
            </a:r>
            <a:r>
              <a:rPr sz="2800" spc="-5">
                <a:latin typeface="Amiri"/>
                <a:ea typeface="Amiri"/>
                <a:cs typeface="Amiri"/>
              </a:rPr>
              <a:t>este habla; </a:t>
            </a:r>
            <a:r>
              <a:rPr sz="2800">
                <a:latin typeface="Amiri"/>
                <a:ea typeface="Amiri"/>
                <a:cs typeface="Amiri"/>
              </a:rPr>
              <a:t> </a:t>
            </a:r>
            <a:r>
              <a:rPr sz="2800" spc="-5">
                <a:latin typeface="Amiri"/>
                <a:ea typeface="Amiri"/>
                <a:cs typeface="Amiri"/>
              </a:rPr>
              <a:t>aparte de </a:t>
            </a:r>
            <a:r>
              <a:rPr sz="2800">
                <a:latin typeface="Amiri"/>
                <a:ea typeface="Amiri"/>
                <a:cs typeface="Amiri"/>
              </a:rPr>
              <a:t>su </a:t>
            </a:r>
            <a:r>
              <a:rPr sz="2800" spc="-5">
                <a:latin typeface="Amiri"/>
                <a:ea typeface="Amiri"/>
                <a:cs typeface="Amiri"/>
              </a:rPr>
              <a:t>constante </a:t>
            </a:r>
            <a:r>
              <a:rPr sz="2800">
                <a:latin typeface="Amiri"/>
                <a:ea typeface="Amiri"/>
                <a:cs typeface="Amiri"/>
              </a:rPr>
              <a:t>silencio </a:t>
            </a:r>
            <a:r>
              <a:rPr sz="2800" spc="-5">
                <a:latin typeface="Amiri"/>
                <a:ea typeface="Amiri"/>
                <a:cs typeface="Amiri"/>
              </a:rPr>
              <a:t>que </a:t>
            </a:r>
            <a:r>
              <a:rPr sz="2800">
                <a:latin typeface="Amiri"/>
                <a:ea typeface="Amiri"/>
                <a:cs typeface="Amiri"/>
              </a:rPr>
              <a:t>resalta mas su voz cuando </a:t>
            </a:r>
            <a:r>
              <a:rPr sz="2800" spc="5">
                <a:latin typeface="Amiri"/>
                <a:ea typeface="Amiri"/>
                <a:cs typeface="Amiri"/>
              </a:rPr>
              <a:t> </a:t>
            </a:r>
            <a:r>
              <a:rPr sz="2800" spc="-5">
                <a:latin typeface="Amiri"/>
                <a:ea typeface="Amiri"/>
                <a:cs typeface="Amiri"/>
              </a:rPr>
              <a:t>esta </a:t>
            </a:r>
            <a:r>
              <a:rPr sz="2800">
                <a:latin typeface="Amiri"/>
                <a:ea typeface="Amiri"/>
                <a:cs typeface="Amiri"/>
              </a:rPr>
              <a:t>truena.</a:t>
            </a:r>
            <a:endParaRPr sz="2800">
              <a:latin typeface="Amiri"/>
              <a:cs typeface="Amiri"/>
            </a:endParaRPr>
          </a:p>
          <a:p>
            <a:pPr marL="241300" marR="597535" indent="-228600">
              <a:lnSpc>
                <a:spcPts val="3020"/>
              </a:lnSpc>
              <a:spcBef>
                <a:spcPts val="1025"/>
              </a:spcBef>
              <a:buChar char="•"/>
              <a:tabLst>
                <a:tab pos="241300" algn="l"/>
              </a:tabLst>
              <a:defRPr/>
            </a:pPr>
            <a:r>
              <a:rPr sz="2800" spc="-5">
                <a:latin typeface="Amiri"/>
                <a:ea typeface="Amiri"/>
                <a:cs typeface="Amiri"/>
              </a:rPr>
              <a:t>Sid es</a:t>
            </a:r>
            <a:r>
              <a:rPr sz="2800" spc="-10">
                <a:latin typeface="Amiri"/>
                <a:ea typeface="Amiri"/>
                <a:cs typeface="Amiri"/>
              </a:rPr>
              <a:t> </a:t>
            </a:r>
            <a:r>
              <a:rPr sz="2800" spc="-5">
                <a:latin typeface="Amiri"/>
                <a:ea typeface="Amiri"/>
                <a:cs typeface="Amiri"/>
              </a:rPr>
              <a:t>ese</a:t>
            </a:r>
            <a:r>
              <a:rPr sz="2800">
                <a:latin typeface="Amiri"/>
                <a:ea typeface="Amiri"/>
                <a:cs typeface="Amiri"/>
              </a:rPr>
              <a:t> </a:t>
            </a:r>
            <a:r>
              <a:rPr sz="2800" spc="-5">
                <a:latin typeface="Amiri"/>
                <a:ea typeface="Amiri"/>
                <a:cs typeface="Amiri"/>
              </a:rPr>
              <a:t>personaje que</a:t>
            </a:r>
            <a:r>
              <a:rPr sz="2800">
                <a:latin typeface="Amiri"/>
                <a:ea typeface="Amiri"/>
                <a:cs typeface="Amiri"/>
              </a:rPr>
              <a:t> casi</a:t>
            </a:r>
            <a:r>
              <a:rPr sz="2800" spc="-5">
                <a:latin typeface="Amiri"/>
                <a:ea typeface="Amiri"/>
                <a:cs typeface="Amiri"/>
              </a:rPr>
              <a:t> </a:t>
            </a:r>
            <a:r>
              <a:rPr sz="2800">
                <a:latin typeface="Amiri"/>
                <a:ea typeface="Amiri"/>
                <a:cs typeface="Amiri"/>
              </a:rPr>
              <a:t>siempre </a:t>
            </a:r>
            <a:r>
              <a:rPr sz="2800" spc="-5">
                <a:latin typeface="Amiri"/>
                <a:ea typeface="Amiri"/>
                <a:cs typeface="Amiri"/>
              </a:rPr>
              <a:t>tiene </a:t>
            </a:r>
            <a:r>
              <a:rPr sz="2800">
                <a:latin typeface="Amiri"/>
                <a:ea typeface="Amiri"/>
                <a:cs typeface="Amiri"/>
              </a:rPr>
              <a:t>ya </a:t>
            </a:r>
            <a:r>
              <a:rPr sz="2800" spc="-5">
                <a:latin typeface="Amiri"/>
                <a:ea typeface="Amiri"/>
                <a:cs typeface="Amiri"/>
              </a:rPr>
              <a:t>todo </a:t>
            </a:r>
            <a:r>
              <a:rPr sz="2800">
                <a:latin typeface="Amiri"/>
                <a:ea typeface="Amiri"/>
                <a:cs typeface="Amiri"/>
              </a:rPr>
              <a:t> solucionado </a:t>
            </a:r>
            <a:r>
              <a:rPr sz="2800" spc="-5">
                <a:latin typeface="Amiri"/>
                <a:ea typeface="Amiri"/>
                <a:cs typeface="Amiri"/>
              </a:rPr>
              <a:t>en </a:t>
            </a:r>
            <a:r>
              <a:rPr sz="2800">
                <a:latin typeface="Amiri"/>
                <a:ea typeface="Amiri"/>
                <a:cs typeface="Amiri"/>
              </a:rPr>
              <a:t>su </a:t>
            </a:r>
            <a:r>
              <a:rPr sz="2800" spc="-5">
                <a:latin typeface="Amiri"/>
                <a:ea typeface="Amiri"/>
                <a:cs typeface="Amiri"/>
              </a:rPr>
              <a:t>mente, </a:t>
            </a:r>
            <a:r>
              <a:rPr sz="2800">
                <a:latin typeface="Amiri"/>
                <a:ea typeface="Amiri"/>
                <a:cs typeface="Amiri"/>
              </a:rPr>
              <a:t>su </a:t>
            </a:r>
            <a:r>
              <a:rPr sz="2800" spc="-5">
                <a:latin typeface="Amiri"/>
                <a:ea typeface="Amiri"/>
                <a:cs typeface="Amiri"/>
              </a:rPr>
              <a:t>objeto de deseo principal es el </a:t>
            </a:r>
            <a:r>
              <a:rPr sz="2800" spc="-765">
                <a:latin typeface="Amiri"/>
                <a:ea typeface="Amiri"/>
                <a:cs typeface="Amiri"/>
              </a:rPr>
              <a:t> </a:t>
            </a:r>
            <a:r>
              <a:rPr sz="2800" spc="-5">
                <a:latin typeface="Amiri"/>
                <a:ea typeface="Amiri"/>
                <a:cs typeface="Amiri"/>
              </a:rPr>
              <a:t>bienestar</a:t>
            </a:r>
            <a:r>
              <a:rPr sz="2800" spc="-10">
                <a:latin typeface="Amiri"/>
                <a:ea typeface="Amiri"/>
                <a:cs typeface="Amiri"/>
              </a:rPr>
              <a:t> </a:t>
            </a:r>
            <a:r>
              <a:rPr sz="2800">
                <a:latin typeface="Amiri"/>
                <a:ea typeface="Amiri"/>
                <a:cs typeface="Amiri"/>
              </a:rPr>
              <a:t>común.</a:t>
            </a:r>
            <a:endParaRPr sz="2800">
              <a:latin typeface="Amiri"/>
              <a:cs typeface="Ami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a:spLocks noGrp="1"/>
          </p:cNvSpPr>
          <p:nvPr>
            <p:ph type="title"/>
          </p:nvPr>
        </p:nvSpPr>
        <p:spPr bwMode="auto">
          <a:xfrm flipH="0" flipV="0">
            <a:off x="4513224" y="634580"/>
            <a:ext cx="2679093" cy="683619"/>
          </a:xfrm>
          <a:prstGeom prst="rect">
            <a:avLst/>
          </a:prstGeom>
        </p:spPr>
        <p:txBody>
          <a:bodyPr vert="horz" wrap="square" lIns="0" tIns="12699" rIns="0" bIns="0" rtlCol="0">
            <a:spAutoFit/>
          </a:bodyPr>
          <a:lstStyle/>
          <a:p>
            <a:pPr marL="12700">
              <a:lnSpc>
                <a:spcPct val="100000"/>
              </a:lnSpc>
              <a:spcBef>
                <a:spcPts val="100"/>
              </a:spcBef>
              <a:defRPr/>
            </a:pPr>
            <a:r>
              <a:rPr b="1">
                <a:latin typeface="Amiri"/>
                <a:ea typeface="Amiri"/>
                <a:cs typeface="Amiri"/>
              </a:rPr>
              <a:t>B</a:t>
            </a:r>
            <a:r>
              <a:rPr b="1" spc="-5">
                <a:latin typeface="Amiri"/>
                <a:ea typeface="Amiri"/>
                <a:cs typeface="Amiri"/>
              </a:rPr>
              <a:t>iogra</a:t>
            </a:r>
            <a:r>
              <a:rPr b="1">
                <a:latin typeface="Amiri"/>
                <a:ea typeface="Amiri"/>
                <a:cs typeface="Amiri"/>
              </a:rPr>
              <a:t>f</a:t>
            </a:r>
            <a:r>
              <a:rPr lang="es-ES" b="1" spc="-4">
                <a:latin typeface="Amiri"/>
                <a:ea typeface="Amiri"/>
                <a:cs typeface="Amiri"/>
              </a:rPr>
              <a:t>í</a:t>
            </a:r>
            <a:r>
              <a:rPr b="1" spc="-5">
                <a:latin typeface="Amiri"/>
                <a:ea typeface="Amiri"/>
                <a:cs typeface="Amiri"/>
              </a:rPr>
              <a:t>a</a:t>
            </a:r>
            <a:endParaRPr/>
          </a:p>
        </p:txBody>
      </p:sp>
      <p:sp>
        <p:nvSpPr>
          <p:cNvPr id="3" name="object 3"/>
          <p:cNvSpPr txBox="1">
            <a:spLocks noGrp="1"/>
          </p:cNvSpPr>
          <p:nvPr>
            <p:ph type="body" idx="1"/>
          </p:nvPr>
        </p:nvSpPr>
        <p:spPr bwMode="auto">
          <a:xfrm>
            <a:off x="916938" y="1812036"/>
            <a:ext cx="10359559" cy="3751939"/>
          </a:xfrm>
          <a:prstGeom prst="rect">
            <a:avLst/>
          </a:prstGeom>
        </p:spPr>
        <p:txBody>
          <a:bodyPr vert="horz" wrap="square" lIns="0" tIns="57150" rIns="0" bIns="0" rtlCol="0">
            <a:spAutoFit/>
          </a:bodyPr>
          <a:lstStyle/>
          <a:p>
            <a:pPr marL="241300" marR="5080" indent="-228600" algn="just">
              <a:lnSpc>
                <a:spcPts val="2810"/>
              </a:lnSpc>
              <a:spcBef>
                <a:spcPts val="450"/>
              </a:spcBef>
              <a:buChar char="•"/>
              <a:tabLst>
                <a:tab pos="241300" algn="l"/>
              </a:tabLst>
              <a:defRPr/>
            </a:pPr>
            <a:r>
              <a:rPr sz="2800" spc="-5">
                <a:latin typeface="Amiri"/>
                <a:ea typeface="Amiri"/>
                <a:cs typeface="Amiri"/>
              </a:rPr>
              <a:t>Sid nació el </a:t>
            </a:r>
            <a:r>
              <a:rPr sz="2800">
                <a:latin typeface="Amiri"/>
                <a:ea typeface="Amiri"/>
                <a:cs typeface="Amiri"/>
              </a:rPr>
              <a:t>6 </a:t>
            </a:r>
            <a:r>
              <a:rPr sz="2800" spc="-5">
                <a:latin typeface="Amiri"/>
                <a:ea typeface="Amiri"/>
                <a:cs typeface="Amiri"/>
              </a:rPr>
              <a:t>de octubre de 1994 en una familia que acababa de </a:t>
            </a:r>
            <a:r>
              <a:rPr sz="2800">
                <a:latin typeface="Amiri"/>
                <a:ea typeface="Amiri"/>
                <a:cs typeface="Amiri"/>
              </a:rPr>
              <a:t> </a:t>
            </a:r>
            <a:r>
              <a:rPr sz="2800" spc="-5">
                <a:latin typeface="Amiri"/>
                <a:ea typeface="Amiri"/>
                <a:cs typeface="Amiri"/>
              </a:rPr>
              <a:t>experimentar un </a:t>
            </a:r>
            <a:r>
              <a:rPr sz="2800">
                <a:latin typeface="Amiri"/>
                <a:ea typeface="Amiri"/>
                <a:cs typeface="Amiri"/>
              </a:rPr>
              <a:t>revés </a:t>
            </a:r>
            <a:r>
              <a:rPr sz="2800" spc="-5">
                <a:latin typeface="Amiri"/>
                <a:ea typeface="Amiri"/>
                <a:cs typeface="Amiri"/>
              </a:rPr>
              <a:t>económico significativo. </a:t>
            </a:r>
            <a:r>
              <a:rPr sz="2800">
                <a:latin typeface="Amiri"/>
                <a:ea typeface="Amiri"/>
                <a:cs typeface="Amiri"/>
              </a:rPr>
              <a:t>A </a:t>
            </a:r>
            <a:r>
              <a:rPr sz="2800" spc="-5">
                <a:latin typeface="Amiri"/>
                <a:ea typeface="Amiri"/>
                <a:cs typeface="Amiri"/>
              </a:rPr>
              <a:t>pesar de haber </a:t>
            </a:r>
            <a:r>
              <a:rPr sz="2800">
                <a:latin typeface="Amiri"/>
                <a:ea typeface="Amiri"/>
                <a:cs typeface="Amiri"/>
              </a:rPr>
              <a:t> </a:t>
            </a:r>
            <a:r>
              <a:rPr sz="2800" spc="-5">
                <a:latin typeface="Amiri"/>
                <a:ea typeface="Amiri"/>
                <a:cs typeface="Amiri"/>
              </a:rPr>
              <a:t>gozado</a:t>
            </a:r>
            <a:r>
              <a:rPr sz="2800">
                <a:latin typeface="Amiri"/>
                <a:ea typeface="Amiri"/>
                <a:cs typeface="Amiri"/>
              </a:rPr>
              <a:t> </a:t>
            </a:r>
            <a:r>
              <a:rPr sz="2800" spc="-5">
                <a:latin typeface="Amiri"/>
                <a:ea typeface="Amiri"/>
                <a:cs typeface="Amiri"/>
              </a:rPr>
              <a:t>de</a:t>
            </a:r>
            <a:r>
              <a:rPr sz="2800">
                <a:latin typeface="Amiri"/>
                <a:ea typeface="Amiri"/>
                <a:cs typeface="Amiri"/>
              </a:rPr>
              <a:t> cierta</a:t>
            </a:r>
            <a:r>
              <a:rPr sz="2800" spc="5">
                <a:latin typeface="Amiri"/>
                <a:ea typeface="Amiri"/>
                <a:cs typeface="Amiri"/>
              </a:rPr>
              <a:t> </a:t>
            </a:r>
            <a:r>
              <a:rPr sz="2800">
                <a:latin typeface="Amiri"/>
                <a:ea typeface="Amiri"/>
                <a:cs typeface="Amiri"/>
              </a:rPr>
              <a:t>riqueza</a:t>
            </a:r>
            <a:r>
              <a:rPr sz="2800" spc="5">
                <a:latin typeface="Amiri"/>
                <a:ea typeface="Amiri"/>
                <a:cs typeface="Amiri"/>
              </a:rPr>
              <a:t> </a:t>
            </a:r>
            <a:r>
              <a:rPr sz="2800" spc="-5">
                <a:latin typeface="Amiri"/>
                <a:ea typeface="Amiri"/>
                <a:cs typeface="Amiri"/>
              </a:rPr>
              <a:t>en</a:t>
            </a:r>
            <a:r>
              <a:rPr sz="2800">
                <a:latin typeface="Amiri"/>
                <a:ea typeface="Amiri"/>
                <a:cs typeface="Amiri"/>
              </a:rPr>
              <a:t> </a:t>
            </a:r>
            <a:r>
              <a:rPr sz="2800" spc="-5">
                <a:latin typeface="Amiri"/>
                <a:ea typeface="Amiri"/>
                <a:cs typeface="Amiri"/>
              </a:rPr>
              <a:t>el</a:t>
            </a:r>
            <a:r>
              <a:rPr sz="2800">
                <a:latin typeface="Amiri"/>
                <a:ea typeface="Amiri"/>
                <a:cs typeface="Amiri"/>
              </a:rPr>
              <a:t> </a:t>
            </a:r>
            <a:r>
              <a:rPr sz="2800" spc="-5">
                <a:latin typeface="Amiri"/>
                <a:ea typeface="Amiri"/>
                <a:cs typeface="Amiri"/>
              </a:rPr>
              <a:t>pasado,</a:t>
            </a:r>
            <a:r>
              <a:rPr sz="2800">
                <a:latin typeface="Amiri"/>
                <a:ea typeface="Amiri"/>
                <a:cs typeface="Amiri"/>
              </a:rPr>
              <a:t> </a:t>
            </a:r>
            <a:r>
              <a:rPr sz="2800" spc="-5">
                <a:latin typeface="Amiri"/>
                <a:ea typeface="Amiri"/>
                <a:cs typeface="Amiri"/>
              </a:rPr>
              <a:t>los</a:t>
            </a:r>
            <a:r>
              <a:rPr sz="2800">
                <a:latin typeface="Amiri"/>
                <a:ea typeface="Amiri"/>
                <a:cs typeface="Amiri"/>
              </a:rPr>
              <a:t> </a:t>
            </a:r>
            <a:r>
              <a:rPr sz="2800" spc="-5">
                <a:latin typeface="Amiri"/>
                <a:ea typeface="Amiri"/>
                <a:cs typeface="Amiri"/>
              </a:rPr>
              <a:t>padres</a:t>
            </a:r>
            <a:r>
              <a:rPr sz="2800">
                <a:latin typeface="Amiri"/>
                <a:ea typeface="Amiri"/>
                <a:cs typeface="Amiri"/>
              </a:rPr>
              <a:t> </a:t>
            </a:r>
            <a:r>
              <a:rPr sz="2800" spc="-5">
                <a:latin typeface="Amiri"/>
                <a:ea typeface="Amiri"/>
                <a:cs typeface="Amiri"/>
              </a:rPr>
              <a:t>de</a:t>
            </a:r>
            <a:r>
              <a:rPr sz="2800">
                <a:latin typeface="Amiri"/>
                <a:ea typeface="Amiri"/>
                <a:cs typeface="Amiri"/>
              </a:rPr>
              <a:t> </a:t>
            </a:r>
            <a:r>
              <a:rPr sz="2800" spc="-5">
                <a:latin typeface="Amiri"/>
                <a:ea typeface="Amiri"/>
                <a:cs typeface="Amiri"/>
              </a:rPr>
              <a:t>Sid</a:t>
            </a:r>
            <a:r>
              <a:rPr sz="2800">
                <a:latin typeface="Amiri"/>
                <a:ea typeface="Amiri"/>
                <a:cs typeface="Amiri"/>
              </a:rPr>
              <a:t> se </a:t>
            </a:r>
            <a:r>
              <a:rPr sz="2800" spc="5">
                <a:latin typeface="Amiri"/>
                <a:ea typeface="Amiri"/>
                <a:cs typeface="Amiri"/>
              </a:rPr>
              <a:t> </a:t>
            </a:r>
            <a:r>
              <a:rPr sz="2800" spc="-5">
                <a:latin typeface="Amiri"/>
                <a:ea typeface="Amiri"/>
                <a:cs typeface="Amiri"/>
              </a:rPr>
              <a:t>encontraron</a:t>
            </a:r>
            <a:r>
              <a:rPr sz="2800">
                <a:latin typeface="Amiri"/>
                <a:ea typeface="Amiri"/>
                <a:cs typeface="Amiri"/>
              </a:rPr>
              <a:t> </a:t>
            </a:r>
            <a:r>
              <a:rPr sz="2800" spc="-5">
                <a:latin typeface="Amiri"/>
                <a:ea typeface="Amiri"/>
                <a:cs typeface="Amiri"/>
              </a:rPr>
              <a:t>en</a:t>
            </a:r>
            <a:r>
              <a:rPr sz="2800">
                <a:latin typeface="Amiri"/>
                <a:ea typeface="Amiri"/>
                <a:cs typeface="Amiri"/>
              </a:rPr>
              <a:t> </a:t>
            </a:r>
            <a:r>
              <a:rPr sz="2800" spc="-5">
                <a:latin typeface="Amiri"/>
                <a:ea typeface="Amiri"/>
                <a:cs typeface="Amiri"/>
              </a:rPr>
              <a:t>una</a:t>
            </a:r>
            <a:r>
              <a:rPr sz="2800">
                <a:latin typeface="Amiri"/>
                <a:ea typeface="Amiri"/>
                <a:cs typeface="Amiri"/>
              </a:rPr>
              <a:t> </a:t>
            </a:r>
            <a:r>
              <a:rPr sz="2800" spc="-5">
                <a:latin typeface="Amiri"/>
                <a:ea typeface="Amiri"/>
                <a:cs typeface="Amiri"/>
              </a:rPr>
              <a:t>situación</a:t>
            </a:r>
            <a:r>
              <a:rPr sz="2800">
                <a:latin typeface="Amiri"/>
                <a:ea typeface="Amiri"/>
                <a:cs typeface="Amiri"/>
              </a:rPr>
              <a:t> </a:t>
            </a:r>
            <a:r>
              <a:rPr sz="2800" spc="-5">
                <a:latin typeface="Amiri"/>
                <a:ea typeface="Amiri"/>
                <a:cs typeface="Amiri"/>
              </a:rPr>
              <a:t>financiera</a:t>
            </a:r>
            <a:r>
              <a:rPr sz="2800">
                <a:latin typeface="Amiri"/>
                <a:ea typeface="Amiri"/>
                <a:cs typeface="Amiri"/>
              </a:rPr>
              <a:t> </a:t>
            </a:r>
            <a:r>
              <a:rPr sz="2800" spc="-5">
                <a:latin typeface="Amiri"/>
                <a:ea typeface="Amiri"/>
                <a:cs typeface="Amiri"/>
              </a:rPr>
              <a:t>precaria</a:t>
            </a:r>
            <a:r>
              <a:rPr sz="2800">
                <a:latin typeface="Amiri"/>
                <a:ea typeface="Amiri"/>
                <a:cs typeface="Amiri"/>
              </a:rPr>
              <a:t> </a:t>
            </a:r>
            <a:r>
              <a:rPr sz="2800" spc="-5">
                <a:latin typeface="Amiri"/>
                <a:ea typeface="Amiri"/>
                <a:cs typeface="Amiri"/>
              </a:rPr>
              <a:t>justo</a:t>
            </a:r>
            <a:r>
              <a:rPr sz="2800">
                <a:latin typeface="Amiri"/>
                <a:ea typeface="Amiri"/>
                <a:cs typeface="Amiri"/>
              </a:rPr>
              <a:t> cuando</a:t>
            </a:r>
            <a:r>
              <a:rPr sz="2800" spc="720">
                <a:latin typeface="Amiri"/>
                <a:ea typeface="Amiri"/>
                <a:cs typeface="Amiri"/>
              </a:rPr>
              <a:t> </a:t>
            </a:r>
            <a:r>
              <a:rPr sz="2800" spc="-5">
                <a:latin typeface="Amiri"/>
                <a:ea typeface="Amiri"/>
                <a:cs typeface="Amiri"/>
              </a:rPr>
              <a:t>él </a:t>
            </a:r>
            <a:r>
              <a:rPr sz="2800" spc="-710">
                <a:latin typeface="Amiri"/>
                <a:ea typeface="Amiri"/>
                <a:cs typeface="Amiri"/>
              </a:rPr>
              <a:t> </a:t>
            </a:r>
            <a:r>
              <a:rPr sz="2800" spc="-5">
                <a:latin typeface="Amiri"/>
                <a:ea typeface="Amiri"/>
                <a:cs typeface="Amiri"/>
              </a:rPr>
              <a:t>llegó al</a:t>
            </a:r>
            <a:r>
              <a:rPr sz="2800">
                <a:latin typeface="Amiri"/>
                <a:ea typeface="Amiri"/>
                <a:cs typeface="Amiri"/>
              </a:rPr>
              <a:t> mundo</a:t>
            </a:r>
            <a:r>
              <a:rPr lang="es-ES" sz="2800">
                <a:latin typeface="Amiri"/>
                <a:ea typeface="Amiri"/>
                <a:cs typeface="Amiri"/>
              </a:rPr>
              <a:t>.</a:t>
            </a:r>
            <a:endParaRPr sz="2800">
              <a:latin typeface="Amiri"/>
              <a:cs typeface="Amiri"/>
            </a:endParaRPr>
          </a:p>
          <a:p>
            <a:pPr marL="241300" marR="5080" indent="-228600" algn="just">
              <a:lnSpc>
                <a:spcPts val="2810"/>
              </a:lnSpc>
              <a:spcBef>
                <a:spcPts val="990"/>
              </a:spcBef>
              <a:buChar char="•"/>
              <a:tabLst>
                <a:tab pos="241300" algn="l"/>
              </a:tabLst>
              <a:defRPr/>
            </a:pPr>
            <a:r>
              <a:rPr sz="2800" spc="-5">
                <a:latin typeface="Amiri"/>
                <a:ea typeface="Amiri"/>
                <a:cs typeface="Amiri"/>
              </a:rPr>
              <a:t>Desde </a:t>
            </a:r>
            <a:r>
              <a:rPr sz="2800">
                <a:latin typeface="Amiri"/>
                <a:ea typeface="Amiri"/>
                <a:cs typeface="Amiri"/>
              </a:rPr>
              <a:t>su </a:t>
            </a:r>
            <a:r>
              <a:rPr sz="2800" spc="-5">
                <a:latin typeface="Amiri"/>
                <a:ea typeface="Amiri"/>
                <a:cs typeface="Amiri"/>
              </a:rPr>
              <a:t>infancia, Sid </a:t>
            </a:r>
            <a:r>
              <a:rPr sz="2800">
                <a:latin typeface="Amiri"/>
                <a:ea typeface="Amiri"/>
                <a:cs typeface="Amiri"/>
              </a:rPr>
              <a:t>creció </a:t>
            </a:r>
            <a:r>
              <a:rPr sz="2800" spc="-5">
                <a:latin typeface="Amiri"/>
                <a:ea typeface="Amiri"/>
                <a:cs typeface="Amiri"/>
              </a:rPr>
              <a:t>en un ambiente donde el dinero era </a:t>
            </a:r>
            <a:r>
              <a:rPr sz="2800">
                <a:latin typeface="Amiri"/>
                <a:ea typeface="Amiri"/>
                <a:cs typeface="Amiri"/>
              </a:rPr>
              <a:t> </a:t>
            </a:r>
            <a:r>
              <a:rPr sz="2800" spc="-5">
                <a:latin typeface="Amiri"/>
                <a:ea typeface="Amiri"/>
                <a:cs typeface="Amiri"/>
              </a:rPr>
              <a:t>escaso, pero los </a:t>
            </a:r>
            <a:r>
              <a:rPr sz="2800">
                <a:latin typeface="Amiri"/>
                <a:ea typeface="Amiri"/>
                <a:cs typeface="Amiri"/>
              </a:rPr>
              <a:t>valores </a:t>
            </a:r>
            <a:r>
              <a:rPr sz="2800" spc="-5">
                <a:latin typeface="Amiri"/>
                <a:ea typeface="Amiri"/>
                <a:cs typeface="Amiri"/>
              </a:rPr>
              <a:t>abundaban. Sus padres, </a:t>
            </a:r>
            <a:r>
              <a:rPr sz="2800">
                <a:latin typeface="Amiri"/>
                <a:ea typeface="Amiri"/>
                <a:cs typeface="Amiri"/>
              </a:rPr>
              <a:t>a </a:t>
            </a:r>
            <a:r>
              <a:rPr sz="2800" spc="-5">
                <a:latin typeface="Amiri"/>
                <a:ea typeface="Amiri"/>
                <a:cs typeface="Amiri"/>
              </a:rPr>
              <a:t>pesar de las </a:t>
            </a:r>
            <a:r>
              <a:rPr sz="2800">
                <a:latin typeface="Amiri"/>
                <a:ea typeface="Amiri"/>
                <a:cs typeface="Amiri"/>
              </a:rPr>
              <a:t> </a:t>
            </a:r>
            <a:r>
              <a:rPr sz="2800" spc="-5">
                <a:latin typeface="Amiri"/>
                <a:ea typeface="Amiri"/>
                <a:cs typeface="Amiri"/>
              </a:rPr>
              <a:t>dificultades,</a:t>
            </a:r>
            <a:r>
              <a:rPr sz="2800">
                <a:latin typeface="Amiri"/>
                <a:ea typeface="Amiri"/>
                <a:cs typeface="Amiri"/>
              </a:rPr>
              <a:t> se</a:t>
            </a:r>
            <a:r>
              <a:rPr sz="2800" spc="5">
                <a:latin typeface="Amiri"/>
                <a:ea typeface="Amiri"/>
                <a:cs typeface="Amiri"/>
              </a:rPr>
              <a:t> </a:t>
            </a:r>
            <a:r>
              <a:rPr sz="2800" spc="-5">
                <a:latin typeface="Amiri"/>
                <a:ea typeface="Amiri"/>
                <a:cs typeface="Amiri"/>
              </a:rPr>
              <a:t>aseguraron</a:t>
            </a:r>
            <a:r>
              <a:rPr sz="2800">
                <a:latin typeface="Amiri"/>
                <a:ea typeface="Amiri"/>
                <a:cs typeface="Amiri"/>
              </a:rPr>
              <a:t> </a:t>
            </a:r>
            <a:r>
              <a:rPr sz="2800" spc="-5">
                <a:latin typeface="Amiri"/>
                <a:ea typeface="Amiri"/>
                <a:cs typeface="Amiri"/>
              </a:rPr>
              <a:t>de</a:t>
            </a:r>
            <a:r>
              <a:rPr sz="2800">
                <a:latin typeface="Amiri"/>
                <a:ea typeface="Amiri"/>
                <a:cs typeface="Amiri"/>
              </a:rPr>
              <a:t> </a:t>
            </a:r>
            <a:r>
              <a:rPr sz="2800" spc="-5">
                <a:latin typeface="Amiri"/>
                <a:ea typeface="Amiri"/>
                <a:cs typeface="Amiri"/>
              </a:rPr>
              <a:t>inculcarle</a:t>
            </a:r>
            <a:r>
              <a:rPr sz="2800">
                <a:latin typeface="Amiri"/>
                <a:ea typeface="Amiri"/>
                <a:cs typeface="Amiri"/>
              </a:rPr>
              <a:t> </a:t>
            </a:r>
            <a:r>
              <a:rPr sz="2800" spc="-5">
                <a:latin typeface="Amiri"/>
                <a:ea typeface="Amiri"/>
                <a:cs typeface="Amiri"/>
              </a:rPr>
              <a:t>principios</a:t>
            </a:r>
            <a:r>
              <a:rPr sz="2800">
                <a:latin typeface="Amiri"/>
                <a:ea typeface="Amiri"/>
                <a:cs typeface="Amiri"/>
              </a:rPr>
              <a:t> sólidos, </a:t>
            </a:r>
            <a:r>
              <a:rPr sz="2800" spc="5">
                <a:latin typeface="Amiri"/>
                <a:ea typeface="Amiri"/>
                <a:cs typeface="Amiri"/>
              </a:rPr>
              <a:t> </a:t>
            </a:r>
            <a:r>
              <a:rPr sz="2800" spc="-5">
                <a:latin typeface="Amiri"/>
                <a:ea typeface="Amiri"/>
                <a:cs typeface="Amiri"/>
              </a:rPr>
              <a:t>enfatizando la importancia del </a:t>
            </a:r>
            <a:r>
              <a:rPr sz="2800">
                <a:latin typeface="Amiri"/>
                <a:ea typeface="Amiri"/>
                <a:cs typeface="Amiri"/>
              </a:rPr>
              <a:t>servicio a </a:t>
            </a:r>
            <a:r>
              <a:rPr sz="2800" spc="-5">
                <a:latin typeface="Amiri"/>
                <a:ea typeface="Amiri"/>
                <a:cs typeface="Amiri"/>
              </a:rPr>
              <a:t>los demás </a:t>
            </a:r>
            <a:r>
              <a:rPr sz="2800">
                <a:latin typeface="Amiri"/>
                <a:ea typeface="Amiri"/>
                <a:cs typeface="Amiri"/>
              </a:rPr>
              <a:t>y </a:t>
            </a:r>
            <a:r>
              <a:rPr sz="2800" spc="-5">
                <a:latin typeface="Amiri"/>
                <a:ea typeface="Amiri"/>
                <a:cs typeface="Amiri"/>
              </a:rPr>
              <a:t>la generosidad, </a:t>
            </a:r>
            <a:r>
              <a:rPr sz="2800" spc="-710">
                <a:latin typeface="Amiri"/>
                <a:ea typeface="Amiri"/>
                <a:cs typeface="Amiri"/>
              </a:rPr>
              <a:t> </a:t>
            </a:r>
            <a:r>
              <a:rPr sz="2800" spc="-5">
                <a:latin typeface="Amiri"/>
                <a:ea typeface="Amiri"/>
                <a:cs typeface="Amiri"/>
              </a:rPr>
              <a:t>incluso en</a:t>
            </a:r>
            <a:r>
              <a:rPr sz="2800">
                <a:latin typeface="Amiri"/>
                <a:ea typeface="Amiri"/>
                <a:cs typeface="Amiri"/>
              </a:rPr>
              <a:t> </a:t>
            </a:r>
            <a:r>
              <a:rPr sz="2800" spc="-5">
                <a:latin typeface="Amiri"/>
                <a:ea typeface="Amiri"/>
                <a:cs typeface="Amiri"/>
              </a:rPr>
              <a:t>tiempos de</a:t>
            </a:r>
            <a:r>
              <a:rPr sz="2800">
                <a:latin typeface="Amiri"/>
                <a:ea typeface="Amiri"/>
                <a:cs typeface="Amiri"/>
              </a:rPr>
              <a:t> carencia</a:t>
            </a:r>
            <a:r>
              <a:rPr lang="es-ES" sz="2800">
                <a:latin typeface="Amiri"/>
                <a:ea typeface="Amiri"/>
                <a:cs typeface="Amiri"/>
              </a:rPr>
              <a:t>.</a:t>
            </a:r>
            <a:endParaRPr sz="2800">
              <a:latin typeface="Amiri"/>
              <a:cs typeface="Ami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p:nvPr/>
        </p:nvSpPr>
        <p:spPr bwMode="auto">
          <a:xfrm>
            <a:off x="916938" y="679820"/>
            <a:ext cx="10339094" cy="3751939"/>
          </a:xfrm>
          <a:prstGeom prst="rect">
            <a:avLst/>
          </a:prstGeom>
        </p:spPr>
        <p:txBody>
          <a:bodyPr vert="horz" wrap="square" lIns="0" tIns="57150" rIns="0" bIns="0" rtlCol="0">
            <a:spAutoFit/>
          </a:bodyPr>
          <a:lstStyle/>
          <a:p>
            <a:pPr marL="241300" marR="5080" indent="-228600">
              <a:lnSpc>
                <a:spcPts val="2810"/>
              </a:lnSpc>
              <a:spcBef>
                <a:spcPts val="450"/>
              </a:spcBef>
              <a:buChar char="•"/>
              <a:tabLst>
                <a:tab pos="241300" algn="l"/>
              </a:tabLst>
              <a:defRPr/>
            </a:pPr>
            <a:r>
              <a:rPr sz="2800" spc="-5">
                <a:latin typeface="Amiri"/>
                <a:ea typeface="Amiri"/>
                <a:cs typeface="Amiri"/>
              </a:rPr>
              <a:t>La experiencia de </a:t>
            </a:r>
            <a:r>
              <a:rPr sz="2800">
                <a:latin typeface="Amiri"/>
                <a:ea typeface="Amiri"/>
                <a:cs typeface="Amiri"/>
              </a:rPr>
              <a:t>crecer </a:t>
            </a:r>
            <a:r>
              <a:rPr sz="2800" spc="-5">
                <a:latin typeface="Amiri"/>
                <a:ea typeface="Amiri"/>
                <a:cs typeface="Amiri"/>
              </a:rPr>
              <a:t>en la pobreza </a:t>
            </a:r>
            <a:r>
              <a:rPr sz="2800">
                <a:latin typeface="Amiri"/>
                <a:ea typeface="Amiri"/>
                <a:cs typeface="Amiri"/>
              </a:rPr>
              <a:t>moldeó </a:t>
            </a:r>
            <a:r>
              <a:rPr sz="2800" spc="-5">
                <a:latin typeface="Amiri"/>
                <a:ea typeface="Amiri"/>
                <a:cs typeface="Amiri"/>
              </a:rPr>
              <a:t>profundamente la </a:t>
            </a:r>
            <a:r>
              <a:rPr sz="2800">
                <a:latin typeface="Amiri"/>
                <a:ea typeface="Amiri"/>
                <a:cs typeface="Amiri"/>
              </a:rPr>
              <a:t> </a:t>
            </a:r>
            <a:r>
              <a:rPr sz="2800" spc="-5">
                <a:latin typeface="Amiri"/>
                <a:ea typeface="Amiri"/>
                <a:cs typeface="Amiri"/>
              </a:rPr>
              <a:t>perspectiva de Sid </a:t>
            </a:r>
            <a:r>
              <a:rPr sz="2800">
                <a:latin typeface="Amiri"/>
                <a:ea typeface="Amiri"/>
                <a:cs typeface="Amiri"/>
              </a:rPr>
              <a:t>sobre </a:t>
            </a:r>
            <a:r>
              <a:rPr sz="2800" spc="-5">
                <a:latin typeface="Amiri"/>
                <a:ea typeface="Amiri"/>
                <a:cs typeface="Amiri"/>
              </a:rPr>
              <a:t>la </a:t>
            </a:r>
            <a:r>
              <a:rPr sz="2800">
                <a:latin typeface="Amiri"/>
                <a:ea typeface="Amiri"/>
                <a:cs typeface="Amiri"/>
              </a:rPr>
              <a:t>vida. </a:t>
            </a:r>
            <a:r>
              <a:rPr sz="2800" spc="-5">
                <a:latin typeface="Amiri"/>
                <a:ea typeface="Amiri"/>
                <a:cs typeface="Amiri"/>
              </a:rPr>
              <a:t>Desarrolló una aguda </a:t>
            </a:r>
            <a:r>
              <a:rPr sz="2800">
                <a:latin typeface="Amiri"/>
                <a:ea typeface="Amiri"/>
                <a:cs typeface="Amiri"/>
              </a:rPr>
              <a:t>capacidad </a:t>
            </a:r>
            <a:r>
              <a:rPr sz="2800" spc="-5">
                <a:latin typeface="Amiri"/>
                <a:ea typeface="Amiri"/>
                <a:cs typeface="Amiri"/>
              </a:rPr>
              <a:t>de </a:t>
            </a:r>
            <a:r>
              <a:rPr sz="2800" spc="-710">
                <a:latin typeface="Amiri"/>
                <a:ea typeface="Amiri"/>
                <a:cs typeface="Amiri"/>
              </a:rPr>
              <a:t> </a:t>
            </a:r>
            <a:r>
              <a:rPr sz="2800" spc="-5">
                <a:latin typeface="Amiri"/>
                <a:ea typeface="Amiri"/>
                <a:cs typeface="Amiri"/>
              </a:rPr>
              <a:t>observación </a:t>
            </a:r>
            <a:r>
              <a:rPr sz="2800">
                <a:latin typeface="Amiri"/>
                <a:ea typeface="Amiri"/>
                <a:cs typeface="Amiri"/>
              </a:rPr>
              <a:t>y </a:t>
            </a:r>
            <a:r>
              <a:rPr sz="2800" spc="-5">
                <a:latin typeface="Amiri"/>
                <a:ea typeface="Amiri"/>
                <a:cs typeface="Amiri"/>
              </a:rPr>
              <a:t>análisis,</a:t>
            </a:r>
            <a:r>
              <a:rPr sz="2800">
                <a:latin typeface="Amiri"/>
                <a:ea typeface="Amiri"/>
                <a:cs typeface="Amiri"/>
              </a:rPr>
              <a:t> </a:t>
            </a:r>
            <a:r>
              <a:rPr sz="2800" spc="-5">
                <a:latin typeface="Amiri"/>
                <a:ea typeface="Amiri"/>
                <a:cs typeface="Amiri"/>
              </a:rPr>
              <a:t>adquiriendo</a:t>
            </a:r>
            <a:r>
              <a:rPr sz="2800">
                <a:latin typeface="Amiri"/>
                <a:ea typeface="Amiri"/>
                <a:cs typeface="Amiri"/>
              </a:rPr>
              <a:t> </a:t>
            </a:r>
            <a:r>
              <a:rPr sz="2800" spc="-5">
                <a:latin typeface="Amiri"/>
                <a:ea typeface="Amiri"/>
                <a:cs typeface="Amiri"/>
              </a:rPr>
              <a:t>conocimientos prácticos</a:t>
            </a:r>
            <a:r>
              <a:rPr sz="2800" spc="-10">
                <a:latin typeface="Amiri"/>
                <a:ea typeface="Amiri"/>
                <a:cs typeface="Amiri"/>
              </a:rPr>
              <a:t> </a:t>
            </a:r>
            <a:r>
              <a:rPr sz="2800" spc="-5">
                <a:latin typeface="Amiri"/>
                <a:ea typeface="Amiri"/>
                <a:cs typeface="Amiri"/>
              </a:rPr>
              <a:t>en </a:t>
            </a:r>
            <a:r>
              <a:rPr sz="2800">
                <a:latin typeface="Amiri"/>
                <a:ea typeface="Amiri"/>
                <a:cs typeface="Amiri"/>
              </a:rPr>
              <a:t> </a:t>
            </a:r>
            <a:r>
              <a:rPr sz="2800" spc="-5">
                <a:latin typeface="Amiri"/>
                <a:ea typeface="Amiri"/>
                <a:cs typeface="Amiri"/>
              </a:rPr>
              <a:t>diversos ámbitos. </a:t>
            </a:r>
            <a:r>
              <a:rPr sz="2800">
                <a:latin typeface="Amiri"/>
                <a:ea typeface="Amiri"/>
                <a:cs typeface="Amiri"/>
              </a:rPr>
              <a:t>Esta </a:t>
            </a:r>
            <a:r>
              <a:rPr sz="2800" spc="-5">
                <a:latin typeface="Amiri"/>
                <a:ea typeface="Amiri"/>
                <a:cs typeface="Amiri"/>
              </a:rPr>
              <a:t>versatilidad </a:t>
            </a:r>
            <a:r>
              <a:rPr sz="2800">
                <a:latin typeface="Amiri"/>
                <a:ea typeface="Amiri"/>
                <a:cs typeface="Amiri"/>
              </a:rPr>
              <a:t>y sabiduría callejera se </a:t>
            </a:r>
            <a:r>
              <a:rPr sz="2800" spc="5">
                <a:latin typeface="Amiri"/>
                <a:ea typeface="Amiri"/>
                <a:cs typeface="Amiri"/>
              </a:rPr>
              <a:t> </a:t>
            </a:r>
            <a:r>
              <a:rPr sz="2800" spc="-5">
                <a:latin typeface="Amiri"/>
                <a:ea typeface="Amiri"/>
                <a:cs typeface="Amiri"/>
              </a:rPr>
              <a:t>convirtieron en</a:t>
            </a:r>
            <a:r>
              <a:rPr sz="2800">
                <a:latin typeface="Amiri"/>
                <a:ea typeface="Amiri"/>
                <a:cs typeface="Amiri"/>
              </a:rPr>
              <a:t> sus mayores </a:t>
            </a:r>
            <a:r>
              <a:rPr sz="2800" spc="-5">
                <a:latin typeface="Amiri"/>
                <a:ea typeface="Amiri"/>
                <a:cs typeface="Amiri"/>
              </a:rPr>
              <a:t>activos.</a:t>
            </a:r>
            <a:endParaRPr sz="2800">
              <a:latin typeface="Amiri"/>
              <a:cs typeface="Amiri"/>
            </a:endParaRPr>
          </a:p>
          <a:p>
            <a:pPr marL="241300" marR="59690" indent="-228600">
              <a:lnSpc>
                <a:spcPts val="2810"/>
              </a:lnSpc>
              <a:spcBef>
                <a:spcPts val="990"/>
              </a:spcBef>
              <a:buChar char="•"/>
              <a:tabLst>
                <a:tab pos="241300" algn="l"/>
              </a:tabLst>
              <a:defRPr/>
            </a:pPr>
            <a:r>
              <a:rPr sz="2800">
                <a:latin typeface="Amiri"/>
                <a:ea typeface="Amiri"/>
                <a:cs typeface="Amiri"/>
              </a:rPr>
              <a:t>En su </a:t>
            </a:r>
            <a:r>
              <a:rPr sz="2800" spc="-5">
                <a:latin typeface="Amiri"/>
                <a:ea typeface="Amiri"/>
                <a:cs typeface="Amiri"/>
              </a:rPr>
              <a:t>adolescencia, Sid </a:t>
            </a:r>
            <a:r>
              <a:rPr sz="2800">
                <a:latin typeface="Amiri"/>
                <a:ea typeface="Amiri"/>
                <a:cs typeface="Amiri"/>
              </a:rPr>
              <a:t>comenzó a </a:t>
            </a:r>
            <a:r>
              <a:rPr sz="2800" spc="-5">
                <a:latin typeface="Amiri"/>
                <a:ea typeface="Amiri"/>
                <a:cs typeface="Amiri"/>
              </a:rPr>
              <a:t>adoptar una estética punk, </a:t>
            </a:r>
            <a:r>
              <a:rPr sz="2800">
                <a:latin typeface="Amiri"/>
                <a:ea typeface="Amiri"/>
                <a:cs typeface="Amiri"/>
              </a:rPr>
              <a:t> </a:t>
            </a:r>
            <a:r>
              <a:rPr sz="2800" spc="-5">
                <a:latin typeface="Amiri"/>
                <a:ea typeface="Amiri"/>
                <a:cs typeface="Amiri"/>
              </a:rPr>
              <a:t>posiblemente </a:t>
            </a:r>
            <a:r>
              <a:rPr sz="2800">
                <a:latin typeface="Amiri"/>
                <a:ea typeface="Amiri"/>
                <a:cs typeface="Amiri"/>
              </a:rPr>
              <a:t>como </a:t>
            </a:r>
            <a:r>
              <a:rPr sz="2800" spc="-5">
                <a:latin typeface="Amiri"/>
                <a:ea typeface="Amiri"/>
                <a:cs typeface="Amiri"/>
              </a:rPr>
              <a:t>una forma de expresión </a:t>
            </a:r>
            <a:r>
              <a:rPr sz="2800">
                <a:latin typeface="Amiri"/>
                <a:ea typeface="Amiri"/>
                <a:cs typeface="Amiri"/>
              </a:rPr>
              <a:t>y rebelión contra </a:t>
            </a:r>
            <a:r>
              <a:rPr sz="2800" spc="-5">
                <a:latin typeface="Amiri"/>
                <a:ea typeface="Amiri"/>
                <a:cs typeface="Amiri"/>
              </a:rPr>
              <a:t>las </a:t>
            </a:r>
            <a:r>
              <a:rPr sz="2800">
                <a:latin typeface="Amiri"/>
                <a:ea typeface="Amiri"/>
                <a:cs typeface="Amiri"/>
              </a:rPr>
              <a:t> </a:t>
            </a:r>
            <a:r>
              <a:rPr sz="2800" spc="-5">
                <a:latin typeface="Amiri"/>
                <a:ea typeface="Amiri"/>
                <a:cs typeface="Amiri"/>
              </a:rPr>
              <a:t>circunstancias. Sin</a:t>
            </a:r>
            <a:r>
              <a:rPr sz="2800">
                <a:latin typeface="Amiri"/>
                <a:ea typeface="Amiri"/>
                <a:cs typeface="Amiri"/>
              </a:rPr>
              <a:t> </a:t>
            </a:r>
            <a:r>
              <a:rPr sz="2800" spc="-5">
                <a:latin typeface="Amiri"/>
                <a:ea typeface="Amiri"/>
                <a:cs typeface="Amiri"/>
              </a:rPr>
              <a:t>embargo,</a:t>
            </a:r>
            <a:r>
              <a:rPr sz="2800">
                <a:latin typeface="Amiri"/>
                <a:ea typeface="Amiri"/>
                <a:cs typeface="Amiri"/>
              </a:rPr>
              <a:t> </a:t>
            </a:r>
            <a:r>
              <a:rPr sz="2800" spc="-5">
                <a:latin typeface="Amiri"/>
                <a:ea typeface="Amiri"/>
                <a:cs typeface="Amiri"/>
              </a:rPr>
              <a:t>en</a:t>
            </a:r>
            <a:r>
              <a:rPr sz="2800">
                <a:latin typeface="Amiri"/>
                <a:ea typeface="Amiri"/>
                <a:cs typeface="Amiri"/>
              </a:rPr>
              <a:t> contraste</a:t>
            </a:r>
            <a:r>
              <a:rPr sz="2800" spc="-5">
                <a:latin typeface="Amiri"/>
                <a:ea typeface="Amiri"/>
                <a:cs typeface="Amiri"/>
              </a:rPr>
              <a:t> </a:t>
            </a:r>
            <a:r>
              <a:rPr sz="2800">
                <a:latin typeface="Amiri"/>
                <a:ea typeface="Amiri"/>
                <a:cs typeface="Amiri"/>
              </a:rPr>
              <a:t>con </a:t>
            </a:r>
            <a:r>
              <a:rPr sz="2800" spc="-5">
                <a:latin typeface="Amiri"/>
                <a:ea typeface="Amiri"/>
                <a:cs typeface="Amiri"/>
              </a:rPr>
              <a:t>los estereotipos </a:t>
            </a:r>
            <a:r>
              <a:rPr sz="2800">
                <a:latin typeface="Amiri"/>
                <a:ea typeface="Amiri"/>
                <a:cs typeface="Amiri"/>
              </a:rPr>
              <a:t> </a:t>
            </a:r>
            <a:r>
              <a:rPr sz="2800" spc="-5">
                <a:latin typeface="Amiri"/>
                <a:ea typeface="Amiri"/>
                <a:cs typeface="Amiri"/>
              </a:rPr>
              <a:t>asociados </a:t>
            </a:r>
            <a:r>
              <a:rPr sz="2800">
                <a:latin typeface="Amiri"/>
                <a:ea typeface="Amiri"/>
                <a:cs typeface="Amiri"/>
              </a:rPr>
              <a:t>a </a:t>
            </a:r>
            <a:r>
              <a:rPr sz="2800" spc="-5">
                <a:latin typeface="Amiri"/>
                <a:ea typeface="Amiri"/>
                <a:cs typeface="Amiri"/>
              </a:rPr>
              <a:t>esta</a:t>
            </a:r>
            <a:r>
              <a:rPr sz="2800">
                <a:latin typeface="Amiri"/>
                <a:ea typeface="Amiri"/>
                <a:cs typeface="Amiri"/>
              </a:rPr>
              <a:t> </a:t>
            </a:r>
            <a:r>
              <a:rPr sz="2800" spc="-5">
                <a:latin typeface="Amiri"/>
                <a:ea typeface="Amiri"/>
                <a:cs typeface="Amiri"/>
              </a:rPr>
              <a:t>subcultura,</a:t>
            </a:r>
            <a:r>
              <a:rPr sz="2800">
                <a:latin typeface="Amiri"/>
                <a:ea typeface="Amiri"/>
                <a:cs typeface="Amiri"/>
              </a:rPr>
              <a:t> </a:t>
            </a:r>
            <a:r>
              <a:rPr sz="2800" spc="-5">
                <a:latin typeface="Amiri"/>
                <a:ea typeface="Amiri"/>
                <a:cs typeface="Amiri"/>
              </a:rPr>
              <a:t>Sid</a:t>
            </a:r>
            <a:r>
              <a:rPr sz="2800" spc="5">
                <a:latin typeface="Amiri"/>
                <a:ea typeface="Amiri"/>
                <a:cs typeface="Amiri"/>
              </a:rPr>
              <a:t> </a:t>
            </a:r>
            <a:r>
              <a:rPr sz="2800" spc="-5">
                <a:latin typeface="Amiri"/>
                <a:ea typeface="Amiri"/>
                <a:cs typeface="Amiri"/>
              </a:rPr>
              <a:t>mantuvo</a:t>
            </a:r>
            <a:r>
              <a:rPr sz="2800">
                <a:latin typeface="Amiri"/>
                <a:ea typeface="Amiri"/>
                <a:cs typeface="Amiri"/>
              </a:rPr>
              <a:t> </a:t>
            </a:r>
            <a:r>
              <a:rPr sz="2800" spc="-5">
                <a:latin typeface="Amiri"/>
                <a:ea typeface="Amiri"/>
                <a:cs typeface="Amiri"/>
              </a:rPr>
              <a:t>un</a:t>
            </a:r>
            <a:r>
              <a:rPr sz="2800">
                <a:latin typeface="Amiri"/>
                <a:ea typeface="Amiri"/>
                <a:cs typeface="Amiri"/>
              </a:rPr>
              <a:t> </a:t>
            </a:r>
            <a:r>
              <a:rPr sz="2800" spc="-5">
                <a:latin typeface="Amiri"/>
                <a:ea typeface="Amiri"/>
                <a:cs typeface="Amiri"/>
              </a:rPr>
              <a:t>fuerte</a:t>
            </a:r>
            <a:r>
              <a:rPr sz="2800">
                <a:latin typeface="Amiri"/>
                <a:ea typeface="Amiri"/>
                <a:cs typeface="Amiri"/>
              </a:rPr>
              <a:t> compromiso con </a:t>
            </a:r>
            <a:r>
              <a:rPr sz="2800" spc="-705">
                <a:latin typeface="Amiri"/>
                <a:ea typeface="Amiri"/>
                <a:cs typeface="Amiri"/>
              </a:rPr>
              <a:t> </a:t>
            </a:r>
            <a:r>
              <a:rPr sz="2800" spc="-5">
                <a:latin typeface="Amiri"/>
                <a:ea typeface="Amiri"/>
                <a:cs typeface="Amiri"/>
              </a:rPr>
              <a:t>el estudio</a:t>
            </a:r>
            <a:r>
              <a:rPr sz="2800">
                <a:latin typeface="Amiri"/>
                <a:ea typeface="Amiri"/>
                <a:cs typeface="Amiri"/>
              </a:rPr>
              <a:t> y </a:t>
            </a:r>
            <a:r>
              <a:rPr sz="2800" spc="-5">
                <a:latin typeface="Amiri"/>
                <a:ea typeface="Amiri"/>
                <a:cs typeface="Amiri"/>
              </a:rPr>
              <a:t>el </a:t>
            </a:r>
            <a:r>
              <a:rPr sz="2800">
                <a:latin typeface="Amiri"/>
                <a:ea typeface="Amiri"/>
                <a:cs typeface="Amiri"/>
              </a:rPr>
              <a:t>crecimiento </a:t>
            </a:r>
            <a:r>
              <a:rPr sz="2800" spc="-5">
                <a:latin typeface="Amiri"/>
                <a:ea typeface="Amiri"/>
                <a:cs typeface="Amiri"/>
              </a:rPr>
              <a:t>personal.</a:t>
            </a:r>
            <a:endParaRPr sz="2800">
              <a:latin typeface="Amiri"/>
              <a:cs typeface="Ami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p:nvPr/>
        </p:nvSpPr>
        <p:spPr bwMode="auto">
          <a:xfrm>
            <a:off x="916938" y="777166"/>
            <a:ext cx="10357509" cy="5305784"/>
          </a:xfrm>
          <a:prstGeom prst="rect">
            <a:avLst/>
          </a:prstGeom>
        </p:spPr>
        <p:txBody>
          <a:bodyPr vert="horz" wrap="square" lIns="0" tIns="57150" rIns="0" bIns="0" rtlCol="0">
            <a:spAutoFit/>
          </a:bodyPr>
          <a:lstStyle/>
          <a:p>
            <a:pPr marL="241300" marR="22225" indent="-228600">
              <a:lnSpc>
                <a:spcPts val="2810"/>
              </a:lnSpc>
              <a:spcBef>
                <a:spcPts val="450"/>
              </a:spcBef>
              <a:buChar char="•"/>
              <a:tabLst>
                <a:tab pos="241300" algn="l"/>
              </a:tabLst>
              <a:defRPr/>
            </a:pPr>
            <a:r>
              <a:rPr sz="2800">
                <a:latin typeface="Amiri"/>
                <a:ea typeface="Amiri"/>
                <a:cs typeface="Amiri"/>
              </a:rPr>
              <a:t>A</a:t>
            </a:r>
            <a:r>
              <a:rPr sz="2800" spc="-5">
                <a:latin typeface="Amiri"/>
                <a:ea typeface="Amiri"/>
                <a:cs typeface="Amiri"/>
              </a:rPr>
              <a:t> los 18</a:t>
            </a:r>
            <a:r>
              <a:rPr sz="2800">
                <a:latin typeface="Amiri"/>
                <a:ea typeface="Amiri"/>
                <a:cs typeface="Amiri"/>
              </a:rPr>
              <a:t> </a:t>
            </a:r>
            <a:r>
              <a:rPr sz="2800" spc="-5">
                <a:latin typeface="Amiri"/>
                <a:ea typeface="Amiri"/>
                <a:cs typeface="Amiri"/>
              </a:rPr>
              <a:t>años,</a:t>
            </a:r>
            <a:r>
              <a:rPr sz="2800">
                <a:latin typeface="Amiri"/>
                <a:ea typeface="Amiri"/>
                <a:cs typeface="Amiri"/>
              </a:rPr>
              <a:t> </a:t>
            </a:r>
            <a:r>
              <a:rPr sz="2800" spc="-5">
                <a:latin typeface="Amiri"/>
                <a:ea typeface="Amiri"/>
                <a:cs typeface="Amiri"/>
              </a:rPr>
              <a:t>Sid</a:t>
            </a:r>
            <a:r>
              <a:rPr sz="2800">
                <a:latin typeface="Amiri"/>
                <a:ea typeface="Amiri"/>
                <a:cs typeface="Amiri"/>
              </a:rPr>
              <a:t> se </a:t>
            </a:r>
            <a:r>
              <a:rPr sz="2800" spc="-5">
                <a:latin typeface="Amiri"/>
                <a:ea typeface="Amiri"/>
                <a:cs typeface="Amiri"/>
              </a:rPr>
              <a:t>ha</a:t>
            </a:r>
            <a:r>
              <a:rPr sz="2800">
                <a:latin typeface="Amiri"/>
                <a:ea typeface="Amiri"/>
                <a:cs typeface="Amiri"/>
              </a:rPr>
              <a:t> </a:t>
            </a:r>
            <a:r>
              <a:rPr sz="2800" spc="-5">
                <a:latin typeface="Amiri"/>
                <a:ea typeface="Amiri"/>
                <a:cs typeface="Amiri"/>
              </a:rPr>
              <a:t>convertido</a:t>
            </a:r>
            <a:r>
              <a:rPr sz="2800">
                <a:latin typeface="Amiri"/>
                <a:ea typeface="Amiri"/>
                <a:cs typeface="Amiri"/>
              </a:rPr>
              <a:t> </a:t>
            </a:r>
            <a:r>
              <a:rPr sz="2800" spc="-5">
                <a:latin typeface="Amiri"/>
                <a:ea typeface="Amiri"/>
                <a:cs typeface="Amiri"/>
              </a:rPr>
              <a:t>en</a:t>
            </a:r>
            <a:r>
              <a:rPr sz="2800">
                <a:latin typeface="Amiri"/>
                <a:ea typeface="Amiri"/>
                <a:cs typeface="Amiri"/>
              </a:rPr>
              <a:t> </a:t>
            </a:r>
            <a:r>
              <a:rPr sz="2800" spc="-5">
                <a:latin typeface="Amiri"/>
                <a:ea typeface="Amiri"/>
                <a:cs typeface="Amiri"/>
              </a:rPr>
              <a:t>un joven</a:t>
            </a:r>
            <a:r>
              <a:rPr sz="2800">
                <a:latin typeface="Amiri"/>
                <a:ea typeface="Amiri"/>
                <a:cs typeface="Amiri"/>
              </a:rPr>
              <a:t> complejo e </a:t>
            </a:r>
            <a:r>
              <a:rPr sz="2800" spc="5">
                <a:latin typeface="Amiri"/>
                <a:ea typeface="Amiri"/>
                <a:cs typeface="Amiri"/>
              </a:rPr>
              <a:t> </a:t>
            </a:r>
            <a:r>
              <a:rPr sz="2800" spc="-5">
                <a:latin typeface="Amiri"/>
                <a:ea typeface="Amiri"/>
                <a:cs typeface="Amiri"/>
              </a:rPr>
              <a:t>intrigante.</a:t>
            </a:r>
            <a:r>
              <a:rPr sz="2800">
                <a:latin typeface="Amiri"/>
                <a:ea typeface="Amiri"/>
                <a:cs typeface="Amiri"/>
              </a:rPr>
              <a:t> </a:t>
            </a:r>
            <a:r>
              <a:rPr sz="2800" spc="-5">
                <a:latin typeface="Amiri"/>
                <a:ea typeface="Amiri"/>
                <a:cs typeface="Amiri"/>
              </a:rPr>
              <a:t>Físicamente,</a:t>
            </a:r>
            <a:r>
              <a:rPr sz="2800">
                <a:latin typeface="Amiri"/>
                <a:ea typeface="Amiri"/>
                <a:cs typeface="Amiri"/>
              </a:rPr>
              <a:t> </a:t>
            </a:r>
            <a:r>
              <a:rPr sz="2800" spc="-5">
                <a:latin typeface="Amiri"/>
                <a:ea typeface="Amiri"/>
                <a:cs typeface="Amiri"/>
              </a:rPr>
              <a:t>es</a:t>
            </a:r>
            <a:r>
              <a:rPr sz="2800">
                <a:latin typeface="Amiri"/>
                <a:ea typeface="Amiri"/>
                <a:cs typeface="Amiri"/>
              </a:rPr>
              <a:t> </a:t>
            </a:r>
            <a:r>
              <a:rPr sz="2800" spc="-5">
                <a:latin typeface="Amiri"/>
                <a:ea typeface="Amiri"/>
                <a:cs typeface="Amiri"/>
              </a:rPr>
              <a:t>alto</a:t>
            </a:r>
            <a:r>
              <a:rPr sz="2800">
                <a:latin typeface="Amiri"/>
                <a:ea typeface="Amiri"/>
                <a:cs typeface="Amiri"/>
              </a:rPr>
              <a:t> y</a:t>
            </a:r>
            <a:r>
              <a:rPr sz="2800" spc="5">
                <a:latin typeface="Amiri"/>
                <a:ea typeface="Amiri"/>
                <a:cs typeface="Amiri"/>
              </a:rPr>
              <a:t> </a:t>
            </a:r>
            <a:r>
              <a:rPr sz="2800" spc="-5">
                <a:latin typeface="Amiri"/>
                <a:ea typeface="Amiri"/>
                <a:cs typeface="Amiri"/>
              </a:rPr>
              <a:t>delgado,</a:t>
            </a:r>
            <a:r>
              <a:rPr sz="2800">
                <a:latin typeface="Amiri"/>
                <a:ea typeface="Amiri"/>
                <a:cs typeface="Amiri"/>
              </a:rPr>
              <a:t> con</a:t>
            </a:r>
            <a:r>
              <a:rPr sz="2800" spc="5">
                <a:latin typeface="Amiri"/>
                <a:ea typeface="Amiri"/>
                <a:cs typeface="Amiri"/>
              </a:rPr>
              <a:t> </a:t>
            </a:r>
            <a:r>
              <a:rPr sz="2800" spc="-5">
                <a:latin typeface="Amiri"/>
                <a:ea typeface="Amiri"/>
                <a:cs typeface="Amiri"/>
              </a:rPr>
              <a:t>una</a:t>
            </a:r>
            <a:r>
              <a:rPr sz="2800">
                <a:latin typeface="Amiri"/>
                <a:ea typeface="Amiri"/>
                <a:cs typeface="Amiri"/>
              </a:rPr>
              <a:t> cresta</a:t>
            </a:r>
            <a:r>
              <a:rPr sz="2800" spc="5">
                <a:latin typeface="Amiri"/>
                <a:ea typeface="Amiri"/>
                <a:cs typeface="Amiri"/>
              </a:rPr>
              <a:t> </a:t>
            </a:r>
            <a:r>
              <a:rPr sz="2800" spc="-5">
                <a:latin typeface="Amiri"/>
                <a:ea typeface="Amiri"/>
                <a:cs typeface="Amiri"/>
              </a:rPr>
              <a:t>punk </a:t>
            </a:r>
            <a:r>
              <a:rPr sz="2800">
                <a:latin typeface="Amiri"/>
                <a:ea typeface="Amiri"/>
                <a:cs typeface="Amiri"/>
              </a:rPr>
              <a:t>y </a:t>
            </a:r>
            <a:r>
              <a:rPr sz="2800" spc="-5">
                <a:latin typeface="Amiri"/>
                <a:ea typeface="Amiri"/>
                <a:cs typeface="Amiri"/>
              </a:rPr>
              <a:t>una </a:t>
            </a:r>
            <a:r>
              <a:rPr sz="2800" spc="-705">
                <a:latin typeface="Amiri"/>
                <a:ea typeface="Amiri"/>
                <a:cs typeface="Amiri"/>
              </a:rPr>
              <a:t> </a:t>
            </a:r>
            <a:r>
              <a:rPr sz="2800" spc="-5">
                <a:latin typeface="Amiri"/>
                <a:ea typeface="Amiri"/>
                <a:cs typeface="Amiri"/>
              </a:rPr>
              <a:t>preferencia por la </a:t>
            </a:r>
            <a:r>
              <a:rPr sz="2800">
                <a:latin typeface="Amiri"/>
                <a:ea typeface="Amiri"/>
                <a:cs typeface="Amiri"/>
              </a:rPr>
              <a:t>ropa </a:t>
            </a:r>
            <a:r>
              <a:rPr sz="2800" spc="-5">
                <a:latin typeface="Amiri"/>
                <a:ea typeface="Amiri"/>
                <a:cs typeface="Amiri"/>
              </a:rPr>
              <a:t>oscura </a:t>
            </a:r>
            <a:r>
              <a:rPr sz="2800">
                <a:latin typeface="Amiri"/>
                <a:ea typeface="Amiri"/>
                <a:cs typeface="Amiri"/>
              </a:rPr>
              <a:t>y </a:t>
            </a:r>
            <a:r>
              <a:rPr sz="2800" spc="-5">
                <a:latin typeface="Amiri"/>
                <a:ea typeface="Amiri"/>
                <a:cs typeface="Amiri"/>
              </a:rPr>
              <a:t>las botas. Lleva gafas debido </a:t>
            </a:r>
            <a:r>
              <a:rPr sz="2800">
                <a:latin typeface="Amiri"/>
                <a:ea typeface="Amiri"/>
                <a:cs typeface="Amiri"/>
              </a:rPr>
              <a:t>a </a:t>
            </a:r>
            <a:r>
              <a:rPr sz="2800" spc="-5">
                <a:latin typeface="Amiri"/>
                <a:ea typeface="Amiri"/>
                <a:cs typeface="Amiri"/>
              </a:rPr>
              <a:t>una </a:t>
            </a:r>
            <a:r>
              <a:rPr sz="2800">
                <a:latin typeface="Amiri"/>
                <a:ea typeface="Amiri"/>
                <a:cs typeface="Amiri"/>
              </a:rPr>
              <a:t> </a:t>
            </a:r>
            <a:r>
              <a:rPr sz="2800" spc="-5">
                <a:latin typeface="Amiri"/>
                <a:ea typeface="Amiri"/>
                <a:cs typeface="Amiri"/>
              </a:rPr>
              <a:t>leve miopía,</a:t>
            </a:r>
            <a:r>
              <a:rPr sz="2800">
                <a:latin typeface="Amiri"/>
                <a:ea typeface="Amiri"/>
                <a:cs typeface="Amiri"/>
              </a:rPr>
              <a:t> </a:t>
            </a:r>
            <a:r>
              <a:rPr sz="2800" spc="-5">
                <a:latin typeface="Amiri"/>
                <a:ea typeface="Amiri"/>
                <a:cs typeface="Amiri"/>
              </a:rPr>
              <a:t>añadiendo un</a:t>
            </a:r>
            <a:r>
              <a:rPr sz="2800">
                <a:latin typeface="Amiri"/>
                <a:ea typeface="Amiri"/>
                <a:cs typeface="Amiri"/>
              </a:rPr>
              <a:t> </a:t>
            </a:r>
            <a:r>
              <a:rPr sz="2800" spc="-5">
                <a:latin typeface="Amiri"/>
                <a:ea typeface="Amiri"/>
                <a:cs typeface="Amiri"/>
              </a:rPr>
              <a:t>toque intelectual</a:t>
            </a:r>
            <a:r>
              <a:rPr sz="2800">
                <a:latin typeface="Amiri"/>
                <a:ea typeface="Amiri"/>
                <a:cs typeface="Amiri"/>
              </a:rPr>
              <a:t> a</a:t>
            </a:r>
            <a:r>
              <a:rPr sz="2800" spc="-5">
                <a:latin typeface="Amiri"/>
                <a:ea typeface="Amiri"/>
                <a:cs typeface="Amiri"/>
              </a:rPr>
              <a:t> </a:t>
            </a:r>
            <a:r>
              <a:rPr sz="2800">
                <a:latin typeface="Amiri"/>
                <a:ea typeface="Amiri"/>
                <a:cs typeface="Amiri"/>
              </a:rPr>
              <a:t>su </a:t>
            </a:r>
            <a:r>
              <a:rPr sz="2800" spc="-5">
                <a:latin typeface="Amiri"/>
                <a:ea typeface="Amiri"/>
                <a:cs typeface="Amiri"/>
              </a:rPr>
              <a:t>apariencia </a:t>
            </a:r>
            <a:r>
              <a:rPr sz="2800">
                <a:latin typeface="Amiri"/>
                <a:ea typeface="Amiri"/>
                <a:cs typeface="Amiri"/>
              </a:rPr>
              <a:t>rebelde.</a:t>
            </a:r>
            <a:endParaRPr sz="2800">
              <a:latin typeface="Amiri"/>
              <a:cs typeface="Amiri"/>
            </a:endParaRPr>
          </a:p>
          <a:p>
            <a:pPr marL="241300" marR="5080" indent="-228600">
              <a:lnSpc>
                <a:spcPts val="2810"/>
              </a:lnSpc>
              <a:spcBef>
                <a:spcPts val="995"/>
              </a:spcBef>
              <a:buChar char="•"/>
              <a:tabLst>
                <a:tab pos="241300" algn="l"/>
              </a:tabLst>
              <a:defRPr/>
            </a:pPr>
            <a:r>
              <a:rPr sz="2800" spc="-5">
                <a:latin typeface="Amiri"/>
                <a:ea typeface="Amiri"/>
                <a:cs typeface="Amiri"/>
              </a:rPr>
              <a:t>Intelectualmente, Sid</a:t>
            </a:r>
            <a:r>
              <a:rPr sz="2800">
                <a:latin typeface="Amiri"/>
                <a:ea typeface="Amiri"/>
                <a:cs typeface="Amiri"/>
              </a:rPr>
              <a:t> </a:t>
            </a:r>
            <a:r>
              <a:rPr sz="2800" spc="-5">
                <a:latin typeface="Amiri"/>
                <a:ea typeface="Amiri"/>
                <a:cs typeface="Amiri"/>
              </a:rPr>
              <a:t>es</a:t>
            </a:r>
            <a:r>
              <a:rPr sz="2800" spc="-10">
                <a:latin typeface="Amiri"/>
                <a:ea typeface="Amiri"/>
                <a:cs typeface="Amiri"/>
              </a:rPr>
              <a:t> </a:t>
            </a:r>
            <a:r>
              <a:rPr sz="2800">
                <a:latin typeface="Amiri"/>
                <a:ea typeface="Amiri"/>
                <a:cs typeface="Amiri"/>
              </a:rPr>
              <a:t>curioso y </a:t>
            </a:r>
            <a:r>
              <a:rPr sz="2800" spc="-5">
                <a:latin typeface="Amiri"/>
                <a:ea typeface="Amiri"/>
                <a:cs typeface="Amiri"/>
              </a:rPr>
              <a:t>estudioso, </a:t>
            </a:r>
            <a:r>
              <a:rPr sz="2800">
                <a:latin typeface="Amiri"/>
                <a:ea typeface="Amiri"/>
                <a:cs typeface="Amiri"/>
              </a:rPr>
              <a:t>con </a:t>
            </a:r>
            <a:r>
              <a:rPr sz="2800" spc="-5">
                <a:latin typeface="Amiri"/>
                <a:ea typeface="Amiri"/>
                <a:cs typeface="Amiri"/>
              </a:rPr>
              <a:t>un amplio </a:t>
            </a:r>
            <a:r>
              <a:rPr sz="2800">
                <a:latin typeface="Amiri"/>
                <a:ea typeface="Amiri"/>
                <a:cs typeface="Amiri"/>
              </a:rPr>
              <a:t> conocimiento</a:t>
            </a:r>
            <a:r>
              <a:rPr sz="2800" spc="-5">
                <a:latin typeface="Amiri"/>
                <a:ea typeface="Amiri"/>
                <a:cs typeface="Amiri"/>
              </a:rPr>
              <a:t> en diversos temas. </a:t>
            </a:r>
            <a:r>
              <a:rPr sz="2800">
                <a:latin typeface="Amiri"/>
                <a:ea typeface="Amiri"/>
                <a:cs typeface="Amiri"/>
              </a:rPr>
              <a:t>Es </a:t>
            </a:r>
            <a:r>
              <a:rPr sz="2800" spc="-5">
                <a:latin typeface="Amiri"/>
                <a:ea typeface="Amiri"/>
                <a:cs typeface="Amiri"/>
              </a:rPr>
              <a:t>un amante</a:t>
            </a:r>
            <a:r>
              <a:rPr sz="2800">
                <a:latin typeface="Amiri"/>
                <a:ea typeface="Amiri"/>
                <a:cs typeface="Amiri"/>
              </a:rPr>
              <a:t> </a:t>
            </a:r>
            <a:r>
              <a:rPr sz="2800" spc="-5">
                <a:latin typeface="Amiri"/>
                <a:ea typeface="Amiri"/>
                <a:cs typeface="Amiri"/>
              </a:rPr>
              <a:t>del arte</a:t>
            </a:r>
            <a:r>
              <a:rPr sz="2800">
                <a:latin typeface="Amiri"/>
                <a:ea typeface="Amiri"/>
                <a:cs typeface="Amiri"/>
              </a:rPr>
              <a:t> </a:t>
            </a:r>
            <a:r>
              <a:rPr sz="2800" spc="-5">
                <a:latin typeface="Amiri"/>
                <a:ea typeface="Amiri"/>
                <a:cs typeface="Amiri"/>
              </a:rPr>
              <a:t>gráfico, </a:t>
            </a:r>
            <a:r>
              <a:rPr sz="2800">
                <a:latin typeface="Amiri"/>
                <a:ea typeface="Amiri"/>
                <a:cs typeface="Amiri"/>
              </a:rPr>
              <a:t> </a:t>
            </a:r>
            <a:r>
              <a:rPr sz="2800" spc="-5">
                <a:latin typeface="Amiri"/>
                <a:ea typeface="Amiri"/>
                <a:cs typeface="Amiri"/>
              </a:rPr>
              <a:t>encontrando en</a:t>
            </a:r>
            <a:r>
              <a:rPr sz="2800">
                <a:latin typeface="Amiri"/>
                <a:ea typeface="Amiri"/>
                <a:cs typeface="Amiri"/>
              </a:rPr>
              <a:t> </a:t>
            </a:r>
            <a:r>
              <a:rPr sz="2800" spc="-5">
                <a:latin typeface="Amiri"/>
                <a:ea typeface="Amiri"/>
                <a:cs typeface="Amiri"/>
              </a:rPr>
              <a:t>la</a:t>
            </a:r>
            <a:r>
              <a:rPr sz="2800">
                <a:latin typeface="Amiri"/>
                <a:ea typeface="Amiri"/>
                <a:cs typeface="Amiri"/>
              </a:rPr>
              <a:t> </a:t>
            </a:r>
            <a:r>
              <a:rPr sz="2800" spc="-5">
                <a:latin typeface="Amiri"/>
                <a:ea typeface="Amiri"/>
                <a:cs typeface="Amiri"/>
              </a:rPr>
              <a:t>pintura</a:t>
            </a:r>
            <a:r>
              <a:rPr sz="2800">
                <a:latin typeface="Amiri"/>
                <a:ea typeface="Amiri"/>
                <a:cs typeface="Amiri"/>
              </a:rPr>
              <a:t> y </a:t>
            </a:r>
            <a:r>
              <a:rPr sz="2800" spc="-5">
                <a:latin typeface="Amiri"/>
                <a:ea typeface="Amiri"/>
                <a:cs typeface="Amiri"/>
              </a:rPr>
              <a:t>el</a:t>
            </a:r>
            <a:r>
              <a:rPr sz="2800">
                <a:latin typeface="Amiri"/>
                <a:ea typeface="Amiri"/>
                <a:cs typeface="Amiri"/>
              </a:rPr>
              <a:t> </a:t>
            </a:r>
            <a:r>
              <a:rPr sz="2800" spc="-5">
                <a:latin typeface="Amiri"/>
                <a:ea typeface="Amiri"/>
                <a:cs typeface="Amiri"/>
              </a:rPr>
              <a:t>grafiti</a:t>
            </a:r>
            <a:r>
              <a:rPr sz="2800">
                <a:latin typeface="Amiri"/>
                <a:ea typeface="Amiri"/>
                <a:cs typeface="Amiri"/>
              </a:rPr>
              <a:t> </a:t>
            </a:r>
            <a:r>
              <a:rPr sz="2800" spc="-5">
                <a:latin typeface="Amiri"/>
                <a:ea typeface="Amiri"/>
                <a:cs typeface="Amiri"/>
              </a:rPr>
              <a:t>formas de</a:t>
            </a:r>
            <a:r>
              <a:rPr sz="2800">
                <a:latin typeface="Amiri"/>
                <a:ea typeface="Amiri"/>
                <a:cs typeface="Amiri"/>
              </a:rPr>
              <a:t> </a:t>
            </a:r>
            <a:r>
              <a:rPr sz="2800" spc="-5">
                <a:latin typeface="Amiri"/>
                <a:ea typeface="Amiri"/>
                <a:cs typeface="Amiri"/>
              </a:rPr>
              <a:t>expresión</a:t>
            </a:r>
            <a:r>
              <a:rPr sz="2800">
                <a:latin typeface="Amiri"/>
                <a:ea typeface="Amiri"/>
                <a:cs typeface="Amiri"/>
              </a:rPr>
              <a:t> </a:t>
            </a:r>
            <a:r>
              <a:rPr sz="2800" spc="-5">
                <a:latin typeface="Amiri"/>
                <a:ea typeface="Amiri"/>
                <a:cs typeface="Amiri"/>
              </a:rPr>
              <a:t>que </a:t>
            </a:r>
            <a:r>
              <a:rPr sz="2800">
                <a:latin typeface="Amiri"/>
                <a:ea typeface="Amiri"/>
                <a:cs typeface="Amiri"/>
              </a:rPr>
              <a:t> </a:t>
            </a:r>
            <a:r>
              <a:rPr sz="2800" spc="-5">
                <a:latin typeface="Amiri"/>
                <a:ea typeface="Amiri"/>
                <a:cs typeface="Amiri"/>
              </a:rPr>
              <a:t>complementan</a:t>
            </a:r>
            <a:r>
              <a:rPr sz="2800">
                <a:latin typeface="Amiri"/>
                <a:ea typeface="Amiri"/>
                <a:cs typeface="Amiri"/>
              </a:rPr>
              <a:t> su </a:t>
            </a:r>
            <a:r>
              <a:rPr sz="2800" spc="-5">
                <a:latin typeface="Amiri"/>
                <a:ea typeface="Amiri"/>
                <a:cs typeface="Amiri"/>
              </a:rPr>
              <a:t>naturaleza</a:t>
            </a:r>
            <a:r>
              <a:rPr sz="2800" spc="5">
                <a:latin typeface="Amiri"/>
                <a:ea typeface="Amiri"/>
                <a:cs typeface="Amiri"/>
              </a:rPr>
              <a:t> </a:t>
            </a:r>
            <a:r>
              <a:rPr sz="2800" spc="-5">
                <a:latin typeface="Amiri"/>
                <a:ea typeface="Amiri"/>
                <a:cs typeface="Amiri"/>
              </a:rPr>
              <a:t>introvertida</a:t>
            </a:r>
            <a:r>
              <a:rPr sz="2800">
                <a:latin typeface="Amiri"/>
                <a:ea typeface="Amiri"/>
                <a:cs typeface="Amiri"/>
              </a:rPr>
              <a:t> y</a:t>
            </a:r>
            <a:r>
              <a:rPr sz="2800" spc="5">
                <a:latin typeface="Amiri"/>
                <a:ea typeface="Amiri"/>
                <a:cs typeface="Amiri"/>
              </a:rPr>
              <a:t> </a:t>
            </a:r>
            <a:r>
              <a:rPr sz="2800">
                <a:latin typeface="Amiri"/>
                <a:ea typeface="Amiri"/>
                <a:cs typeface="Amiri"/>
              </a:rPr>
              <a:t>su </a:t>
            </a:r>
            <a:r>
              <a:rPr sz="2800" spc="-5">
                <a:latin typeface="Amiri"/>
                <a:ea typeface="Amiri"/>
                <a:cs typeface="Amiri"/>
              </a:rPr>
              <a:t>estilo</a:t>
            </a:r>
            <a:r>
              <a:rPr sz="2800" spc="5">
                <a:latin typeface="Amiri"/>
                <a:ea typeface="Amiri"/>
                <a:cs typeface="Amiri"/>
              </a:rPr>
              <a:t> </a:t>
            </a:r>
            <a:r>
              <a:rPr sz="2800" spc="-5">
                <a:latin typeface="Amiri"/>
                <a:ea typeface="Amiri"/>
                <a:cs typeface="Amiri"/>
              </a:rPr>
              <a:t>de</a:t>
            </a:r>
            <a:r>
              <a:rPr sz="2800">
                <a:latin typeface="Amiri"/>
                <a:ea typeface="Amiri"/>
                <a:cs typeface="Amiri"/>
              </a:rPr>
              <a:t> comunicación </a:t>
            </a:r>
            <a:r>
              <a:rPr sz="2800" spc="-705">
                <a:latin typeface="Amiri"/>
                <a:ea typeface="Amiri"/>
                <a:cs typeface="Amiri"/>
              </a:rPr>
              <a:t> </a:t>
            </a:r>
            <a:r>
              <a:rPr sz="2800">
                <a:latin typeface="Amiri"/>
                <a:ea typeface="Amiri"/>
                <a:cs typeface="Amiri"/>
              </a:rPr>
              <a:t>a</a:t>
            </a:r>
            <a:r>
              <a:rPr sz="2800" spc="-5">
                <a:latin typeface="Amiri"/>
                <a:ea typeface="Amiri"/>
                <a:cs typeface="Amiri"/>
              </a:rPr>
              <a:t> </a:t>
            </a:r>
            <a:r>
              <a:rPr sz="2800">
                <a:latin typeface="Amiri"/>
                <a:ea typeface="Amiri"/>
                <a:cs typeface="Amiri"/>
              </a:rPr>
              <a:t>menudo seco y </a:t>
            </a:r>
            <a:r>
              <a:rPr sz="2800" spc="-5">
                <a:latin typeface="Amiri"/>
                <a:ea typeface="Amiri"/>
                <a:cs typeface="Amiri"/>
              </a:rPr>
              <a:t>tosco.</a:t>
            </a:r>
            <a:endParaRPr sz="2800">
              <a:latin typeface="Amiri"/>
              <a:cs typeface="Amiri"/>
            </a:endParaRPr>
          </a:p>
          <a:p>
            <a:pPr marL="241300" marR="133985" indent="-228600">
              <a:lnSpc>
                <a:spcPts val="2810"/>
              </a:lnSpc>
              <a:spcBef>
                <a:spcPts val="990"/>
              </a:spcBef>
              <a:buChar char="•"/>
              <a:tabLst>
                <a:tab pos="241300" algn="l"/>
              </a:tabLst>
              <a:defRPr/>
            </a:pPr>
            <a:r>
              <a:rPr sz="2800" spc="-5">
                <a:latin typeface="Amiri"/>
                <a:ea typeface="Amiri"/>
                <a:cs typeface="Amiri"/>
              </a:rPr>
              <a:t>Emocionalmente,</a:t>
            </a:r>
            <a:r>
              <a:rPr sz="2800">
                <a:latin typeface="Amiri"/>
                <a:ea typeface="Amiri"/>
                <a:cs typeface="Amiri"/>
              </a:rPr>
              <a:t> </a:t>
            </a:r>
            <a:r>
              <a:rPr sz="2800" spc="-5">
                <a:latin typeface="Amiri"/>
                <a:ea typeface="Amiri"/>
                <a:cs typeface="Amiri"/>
              </a:rPr>
              <a:t>Sid</a:t>
            </a:r>
            <a:r>
              <a:rPr sz="2800">
                <a:latin typeface="Amiri"/>
                <a:ea typeface="Amiri"/>
                <a:cs typeface="Amiri"/>
              </a:rPr>
              <a:t> </a:t>
            </a:r>
            <a:r>
              <a:rPr sz="2800" spc="-5">
                <a:latin typeface="Amiri"/>
                <a:ea typeface="Amiri"/>
                <a:cs typeface="Amiri"/>
              </a:rPr>
              <a:t>es una</a:t>
            </a:r>
            <a:r>
              <a:rPr sz="2800">
                <a:latin typeface="Amiri"/>
                <a:ea typeface="Amiri"/>
                <a:cs typeface="Amiri"/>
              </a:rPr>
              <a:t> </a:t>
            </a:r>
            <a:r>
              <a:rPr sz="2800" spc="-5">
                <a:latin typeface="Amiri"/>
                <a:ea typeface="Amiri"/>
                <a:cs typeface="Amiri"/>
              </a:rPr>
              <a:t>paradoja.</a:t>
            </a:r>
            <a:r>
              <a:rPr sz="2800" spc="5">
                <a:latin typeface="Amiri"/>
                <a:ea typeface="Amiri"/>
                <a:cs typeface="Amiri"/>
              </a:rPr>
              <a:t> </a:t>
            </a:r>
            <a:r>
              <a:rPr sz="2800" spc="-5">
                <a:latin typeface="Amiri"/>
                <a:ea typeface="Amiri"/>
                <a:cs typeface="Amiri"/>
              </a:rPr>
              <a:t>Aunque</a:t>
            </a:r>
            <a:r>
              <a:rPr sz="2800">
                <a:latin typeface="Amiri"/>
                <a:ea typeface="Amiri"/>
                <a:cs typeface="Amiri"/>
              </a:rPr>
              <a:t> </a:t>
            </a:r>
            <a:r>
              <a:rPr sz="2800" spc="-5">
                <a:latin typeface="Amiri"/>
                <a:ea typeface="Amiri"/>
                <a:cs typeface="Amiri"/>
              </a:rPr>
              <a:t>aparenta</a:t>
            </a:r>
            <a:r>
              <a:rPr sz="2800">
                <a:latin typeface="Amiri"/>
                <a:ea typeface="Amiri"/>
                <a:cs typeface="Amiri"/>
              </a:rPr>
              <a:t> ser frío</a:t>
            </a:r>
            <a:r>
              <a:rPr sz="2800" spc="5">
                <a:latin typeface="Amiri"/>
                <a:ea typeface="Amiri"/>
                <a:cs typeface="Amiri"/>
              </a:rPr>
              <a:t> </a:t>
            </a:r>
            <a:r>
              <a:rPr sz="2800">
                <a:latin typeface="Amiri"/>
                <a:ea typeface="Amiri"/>
                <a:cs typeface="Amiri"/>
              </a:rPr>
              <a:t>y </a:t>
            </a:r>
            <a:r>
              <a:rPr sz="2800" spc="5">
                <a:latin typeface="Amiri"/>
                <a:ea typeface="Amiri"/>
                <a:cs typeface="Amiri"/>
              </a:rPr>
              <a:t> </a:t>
            </a:r>
            <a:r>
              <a:rPr sz="2800" spc="-5">
                <a:latin typeface="Amiri"/>
                <a:ea typeface="Amiri"/>
                <a:cs typeface="Amiri"/>
              </a:rPr>
              <a:t>distante, especialmente </a:t>
            </a:r>
            <a:r>
              <a:rPr sz="2800">
                <a:latin typeface="Amiri"/>
                <a:ea typeface="Amiri"/>
                <a:cs typeface="Amiri"/>
              </a:rPr>
              <a:t>con </a:t>
            </a:r>
            <a:r>
              <a:rPr sz="2800" spc="-5">
                <a:latin typeface="Amiri"/>
                <a:ea typeface="Amiri"/>
                <a:cs typeface="Amiri"/>
              </a:rPr>
              <a:t>desconocidos, es profundamente leal </a:t>
            </a:r>
            <a:r>
              <a:rPr sz="2800">
                <a:latin typeface="Amiri"/>
                <a:ea typeface="Amiri"/>
                <a:cs typeface="Amiri"/>
              </a:rPr>
              <a:t>y </a:t>
            </a:r>
            <a:r>
              <a:rPr sz="2800" spc="-710">
                <a:latin typeface="Amiri"/>
                <a:ea typeface="Amiri"/>
                <a:cs typeface="Amiri"/>
              </a:rPr>
              <a:t> </a:t>
            </a:r>
            <a:r>
              <a:rPr sz="2800" spc="-5">
                <a:latin typeface="Amiri"/>
                <a:ea typeface="Amiri"/>
                <a:cs typeface="Amiri"/>
              </a:rPr>
              <a:t>protector</a:t>
            </a:r>
            <a:r>
              <a:rPr sz="2800" spc="-10">
                <a:latin typeface="Amiri"/>
                <a:ea typeface="Amiri"/>
                <a:cs typeface="Amiri"/>
              </a:rPr>
              <a:t> </a:t>
            </a:r>
            <a:r>
              <a:rPr sz="2800">
                <a:latin typeface="Amiri"/>
                <a:ea typeface="Amiri"/>
                <a:cs typeface="Amiri"/>
              </a:rPr>
              <a:t>con sus</a:t>
            </a:r>
            <a:r>
              <a:rPr sz="2800" spc="-5">
                <a:latin typeface="Amiri"/>
                <a:ea typeface="Amiri"/>
                <a:cs typeface="Amiri"/>
              </a:rPr>
              <a:t> amigos.</a:t>
            </a:r>
            <a:r>
              <a:rPr sz="2800">
                <a:latin typeface="Amiri"/>
                <a:ea typeface="Amiri"/>
                <a:cs typeface="Amiri"/>
              </a:rPr>
              <a:t> Su </a:t>
            </a:r>
            <a:r>
              <a:rPr sz="2800" spc="-5">
                <a:latin typeface="Amiri"/>
                <a:ea typeface="Amiri"/>
                <a:cs typeface="Amiri"/>
              </a:rPr>
              <a:t>generosidad </a:t>
            </a:r>
            <a:r>
              <a:rPr sz="2800">
                <a:latin typeface="Amiri"/>
                <a:ea typeface="Amiri"/>
                <a:cs typeface="Amiri"/>
              </a:rPr>
              <a:t>se </a:t>
            </a:r>
            <a:r>
              <a:rPr sz="2800" spc="-5">
                <a:latin typeface="Amiri"/>
                <a:ea typeface="Amiri"/>
                <a:cs typeface="Amiri"/>
              </a:rPr>
              <a:t>manifiesta en</a:t>
            </a:r>
            <a:r>
              <a:rPr sz="2800">
                <a:latin typeface="Amiri"/>
                <a:ea typeface="Amiri"/>
                <a:cs typeface="Amiri"/>
              </a:rPr>
              <a:t> su </a:t>
            </a:r>
            <a:r>
              <a:rPr sz="2800" spc="5">
                <a:latin typeface="Amiri"/>
                <a:ea typeface="Amiri"/>
                <a:cs typeface="Amiri"/>
              </a:rPr>
              <a:t> </a:t>
            </a:r>
            <a:r>
              <a:rPr sz="2800" spc="-5">
                <a:latin typeface="Amiri"/>
                <a:ea typeface="Amiri"/>
                <a:cs typeface="Amiri"/>
              </a:rPr>
              <a:t>disposición </a:t>
            </a:r>
            <a:r>
              <a:rPr sz="2800">
                <a:latin typeface="Amiri"/>
                <a:ea typeface="Amiri"/>
                <a:cs typeface="Amiri"/>
              </a:rPr>
              <a:t>a </a:t>
            </a:r>
            <a:r>
              <a:rPr sz="2800" spc="-5">
                <a:latin typeface="Amiri"/>
                <a:ea typeface="Amiri"/>
                <a:cs typeface="Amiri"/>
              </a:rPr>
              <a:t>compartir lo</a:t>
            </a:r>
            <a:r>
              <a:rPr sz="2800">
                <a:latin typeface="Amiri"/>
                <a:ea typeface="Amiri"/>
                <a:cs typeface="Amiri"/>
              </a:rPr>
              <a:t> </a:t>
            </a:r>
            <a:r>
              <a:rPr sz="2800" spc="-5">
                <a:latin typeface="Amiri"/>
                <a:ea typeface="Amiri"/>
                <a:cs typeface="Amiri"/>
              </a:rPr>
              <a:t>poco</a:t>
            </a:r>
            <a:r>
              <a:rPr sz="2800">
                <a:latin typeface="Amiri"/>
                <a:ea typeface="Amiri"/>
                <a:cs typeface="Amiri"/>
              </a:rPr>
              <a:t> </a:t>
            </a:r>
            <a:r>
              <a:rPr sz="2800" spc="-5">
                <a:latin typeface="Amiri"/>
                <a:ea typeface="Amiri"/>
                <a:cs typeface="Amiri"/>
              </a:rPr>
              <a:t>que</a:t>
            </a:r>
            <a:r>
              <a:rPr sz="2800">
                <a:latin typeface="Amiri"/>
                <a:ea typeface="Amiri"/>
                <a:cs typeface="Amiri"/>
              </a:rPr>
              <a:t> </a:t>
            </a:r>
            <a:r>
              <a:rPr sz="2800" spc="-5">
                <a:latin typeface="Amiri"/>
                <a:ea typeface="Amiri"/>
                <a:cs typeface="Amiri"/>
              </a:rPr>
              <a:t>tiene </a:t>
            </a:r>
            <a:r>
              <a:rPr sz="2800">
                <a:latin typeface="Amiri"/>
                <a:ea typeface="Amiri"/>
                <a:cs typeface="Amiri"/>
              </a:rPr>
              <a:t>y </a:t>
            </a:r>
            <a:r>
              <a:rPr sz="2800" spc="-5">
                <a:latin typeface="Amiri"/>
                <a:ea typeface="Amiri"/>
                <a:cs typeface="Amiri"/>
              </a:rPr>
              <a:t>en</a:t>
            </a:r>
            <a:r>
              <a:rPr sz="2800">
                <a:latin typeface="Amiri"/>
                <a:ea typeface="Amiri"/>
                <a:cs typeface="Amiri"/>
              </a:rPr>
              <a:t> su </a:t>
            </a:r>
            <a:r>
              <a:rPr sz="2800" spc="-5">
                <a:latin typeface="Amiri"/>
                <a:ea typeface="Amiri"/>
                <a:cs typeface="Amiri"/>
              </a:rPr>
              <a:t>deseo</a:t>
            </a:r>
            <a:r>
              <a:rPr sz="2800">
                <a:latin typeface="Amiri"/>
                <a:ea typeface="Amiri"/>
                <a:cs typeface="Amiri"/>
              </a:rPr>
              <a:t> </a:t>
            </a:r>
            <a:r>
              <a:rPr sz="2800" spc="-5">
                <a:latin typeface="Amiri"/>
                <a:ea typeface="Amiri"/>
                <a:cs typeface="Amiri"/>
              </a:rPr>
              <a:t>de</a:t>
            </a:r>
            <a:r>
              <a:rPr sz="2800">
                <a:latin typeface="Amiri"/>
                <a:ea typeface="Amiri"/>
                <a:cs typeface="Amiri"/>
              </a:rPr>
              <a:t> </a:t>
            </a:r>
            <a:r>
              <a:rPr sz="2800" spc="-5">
                <a:latin typeface="Amiri"/>
                <a:ea typeface="Amiri"/>
                <a:cs typeface="Amiri"/>
              </a:rPr>
              <a:t>ayudar </a:t>
            </a:r>
            <a:r>
              <a:rPr sz="2800">
                <a:latin typeface="Amiri"/>
                <a:ea typeface="Amiri"/>
                <a:cs typeface="Amiri"/>
              </a:rPr>
              <a:t>a </a:t>
            </a:r>
            <a:r>
              <a:rPr sz="2800" spc="-710">
                <a:latin typeface="Amiri"/>
                <a:ea typeface="Amiri"/>
                <a:cs typeface="Amiri"/>
              </a:rPr>
              <a:t> </a:t>
            </a:r>
            <a:r>
              <a:rPr sz="2800" spc="-5">
                <a:latin typeface="Amiri"/>
                <a:ea typeface="Amiri"/>
                <a:cs typeface="Amiri"/>
              </a:rPr>
              <a:t>otros </a:t>
            </a:r>
            <a:r>
              <a:rPr sz="2800">
                <a:latin typeface="Amiri"/>
                <a:ea typeface="Amiri"/>
                <a:cs typeface="Amiri"/>
              </a:rPr>
              <a:t>a mejorar sus vidas.</a:t>
            </a:r>
            <a:endParaRPr sz="2800">
              <a:latin typeface="Amiri"/>
              <a:cs typeface="Ami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show="1">
  <p:cSld name="">
    <p:spTree>
      <p:nvGrpSpPr>
        <p:cNvPr id="1" name=""/>
        <p:cNvGrpSpPr/>
        <p:nvPr/>
      </p:nvGrpSpPr>
      <p:grpSpPr bwMode="auto">
        <a:xfrm>
          <a:off x="0" y="0"/>
          <a:ext cx="0" cy="0"/>
          <a:chOff x="0" y="0"/>
          <a:chExt cx="0" cy="0"/>
        </a:xfrm>
      </p:grpSpPr>
      <p:sp>
        <p:nvSpPr>
          <p:cNvPr id="2" name="object 2"/>
          <p:cNvSpPr txBox="1"/>
          <p:nvPr/>
        </p:nvSpPr>
        <p:spPr bwMode="auto">
          <a:xfrm>
            <a:off x="916938" y="723251"/>
            <a:ext cx="10344409" cy="5305784"/>
          </a:xfrm>
          <a:prstGeom prst="rect">
            <a:avLst/>
          </a:prstGeom>
        </p:spPr>
        <p:txBody>
          <a:bodyPr vert="horz" wrap="square" lIns="0" tIns="57150" rIns="0" bIns="0" rtlCol="0">
            <a:spAutoFit/>
          </a:bodyPr>
          <a:lstStyle/>
          <a:p>
            <a:pPr marL="241300" marR="80010" indent="-228600">
              <a:lnSpc>
                <a:spcPts val="2810"/>
              </a:lnSpc>
              <a:spcBef>
                <a:spcPts val="450"/>
              </a:spcBef>
              <a:buChar char="•"/>
              <a:tabLst>
                <a:tab pos="241300" algn="l"/>
              </a:tabLst>
              <a:defRPr/>
            </a:pPr>
            <a:r>
              <a:rPr sz="2800" spc="-5">
                <a:latin typeface="Amiri"/>
                <a:ea typeface="Amiri"/>
                <a:cs typeface="Amiri"/>
              </a:rPr>
              <a:t>Filosóficamente, Sid</a:t>
            </a:r>
            <a:r>
              <a:rPr sz="2800">
                <a:latin typeface="Amiri"/>
                <a:ea typeface="Amiri"/>
                <a:cs typeface="Amiri"/>
              </a:rPr>
              <a:t> </a:t>
            </a:r>
            <a:r>
              <a:rPr sz="2800" spc="-5">
                <a:latin typeface="Amiri"/>
                <a:ea typeface="Amiri"/>
                <a:cs typeface="Amiri"/>
              </a:rPr>
              <a:t>ha desarrollado una</a:t>
            </a:r>
            <a:r>
              <a:rPr sz="2800">
                <a:latin typeface="Amiri"/>
                <a:ea typeface="Amiri"/>
                <a:cs typeface="Amiri"/>
              </a:rPr>
              <a:t> </a:t>
            </a:r>
            <a:r>
              <a:rPr sz="2800" spc="-5">
                <a:latin typeface="Amiri"/>
                <a:ea typeface="Amiri"/>
                <a:cs typeface="Amiri"/>
              </a:rPr>
              <a:t>perspectiva única.</a:t>
            </a:r>
            <a:r>
              <a:rPr sz="2800">
                <a:latin typeface="Amiri"/>
                <a:ea typeface="Amiri"/>
                <a:cs typeface="Amiri"/>
              </a:rPr>
              <a:t> Es </a:t>
            </a:r>
            <a:r>
              <a:rPr sz="2800" spc="5">
                <a:latin typeface="Amiri"/>
                <a:ea typeface="Amiri"/>
                <a:cs typeface="Amiri"/>
              </a:rPr>
              <a:t> </a:t>
            </a:r>
            <a:r>
              <a:rPr sz="2800" spc="-5">
                <a:latin typeface="Amiri"/>
                <a:ea typeface="Amiri"/>
                <a:cs typeface="Amiri"/>
              </a:rPr>
              <a:t>vegetariano por </a:t>
            </a:r>
            <a:r>
              <a:rPr sz="2800">
                <a:latin typeface="Amiri"/>
                <a:ea typeface="Amiri"/>
                <a:cs typeface="Amiri"/>
              </a:rPr>
              <a:t>su </a:t>
            </a:r>
            <a:r>
              <a:rPr sz="2800" spc="-5">
                <a:latin typeface="Amiri"/>
                <a:ea typeface="Amiri"/>
                <a:cs typeface="Amiri"/>
              </a:rPr>
              <a:t>amor </a:t>
            </a:r>
            <a:r>
              <a:rPr sz="2800">
                <a:latin typeface="Amiri"/>
                <a:ea typeface="Amiri"/>
                <a:cs typeface="Amiri"/>
              </a:rPr>
              <a:t>a </a:t>
            </a:r>
            <a:r>
              <a:rPr sz="2800" spc="-5">
                <a:latin typeface="Amiri"/>
                <a:ea typeface="Amiri"/>
                <a:cs typeface="Amiri"/>
              </a:rPr>
              <a:t>los animales </a:t>
            </a:r>
            <a:r>
              <a:rPr sz="2800">
                <a:latin typeface="Amiri"/>
                <a:ea typeface="Amiri"/>
                <a:cs typeface="Amiri"/>
              </a:rPr>
              <a:t>y cree </a:t>
            </a:r>
            <a:r>
              <a:rPr sz="2800" spc="-5">
                <a:latin typeface="Amiri"/>
                <a:ea typeface="Amiri"/>
                <a:cs typeface="Amiri"/>
              </a:rPr>
              <a:t>en un plano espiritual </a:t>
            </a:r>
            <a:r>
              <a:rPr sz="2800" spc="-710">
                <a:latin typeface="Amiri"/>
                <a:ea typeface="Amiri"/>
                <a:cs typeface="Amiri"/>
              </a:rPr>
              <a:t> </a:t>
            </a:r>
            <a:r>
              <a:rPr sz="2800">
                <a:latin typeface="Amiri"/>
                <a:ea typeface="Amiri"/>
                <a:cs typeface="Amiri"/>
              </a:rPr>
              <a:t>o</a:t>
            </a:r>
            <a:r>
              <a:rPr sz="2800" spc="-5">
                <a:latin typeface="Amiri"/>
                <a:ea typeface="Amiri"/>
                <a:cs typeface="Amiri"/>
              </a:rPr>
              <a:t> energético que</a:t>
            </a:r>
            <a:r>
              <a:rPr sz="2800">
                <a:latin typeface="Amiri"/>
                <a:ea typeface="Amiri"/>
                <a:cs typeface="Amiri"/>
              </a:rPr>
              <a:t> </a:t>
            </a:r>
            <a:r>
              <a:rPr sz="2800" spc="-5">
                <a:latin typeface="Amiri"/>
                <a:ea typeface="Amiri"/>
                <a:cs typeface="Amiri"/>
              </a:rPr>
              <a:t>sustenta la</a:t>
            </a:r>
            <a:r>
              <a:rPr sz="2800">
                <a:latin typeface="Amiri"/>
                <a:ea typeface="Amiri"/>
                <a:cs typeface="Amiri"/>
              </a:rPr>
              <a:t> vida,</a:t>
            </a:r>
            <a:r>
              <a:rPr sz="2800" spc="-5">
                <a:latin typeface="Amiri"/>
                <a:ea typeface="Amiri"/>
                <a:cs typeface="Amiri"/>
              </a:rPr>
              <a:t> aunque</a:t>
            </a:r>
            <a:r>
              <a:rPr sz="2800">
                <a:latin typeface="Amiri"/>
                <a:ea typeface="Amiri"/>
                <a:cs typeface="Amiri"/>
              </a:rPr>
              <a:t> </a:t>
            </a:r>
            <a:r>
              <a:rPr sz="2800" spc="-5">
                <a:latin typeface="Amiri"/>
                <a:ea typeface="Amiri"/>
                <a:cs typeface="Amiri"/>
              </a:rPr>
              <a:t>no </a:t>
            </a:r>
            <a:r>
              <a:rPr sz="2800">
                <a:latin typeface="Amiri"/>
                <a:ea typeface="Amiri"/>
                <a:cs typeface="Amiri"/>
              </a:rPr>
              <a:t>se </a:t>
            </a:r>
            <a:r>
              <a:rPr sz="2800" spc="-5">
                <a:latin typeface="Amiri"/>
                <a:ea typeface="Amiri"/>
                <a:cs typeface="Amiri"/>
              </a:rPr>
              <a:t>adhiere </a:t>
            </a:r>
            <a:r>
              <a:rPr sz="2800">
                <a:latin typeface="Amiri"/>
                <a:ea typeface="Amiri"/>
                <a:cs typeface="Amiri"/>
              </a:rPr>
              <a:t>a </a:t>
            </a:r>
            <a:r>
              <a:rPr sz="2800" spc="-5">
                <a:latin typeface="Amiri"/>
                <a:ea typeface="Amiri"/>
                <a:cs typeface="Amiri"/>
              </a:rPr>
              <a:t>ninguna </a:t>
            </a:r>
            <a:r>
              <a:rPr sz="2800">
                <a:latin typeface="Amiri"/>
                <a:ea typeface="Amiri"/>
                <a:cs typeface="Amiri"/>
              </a:rPr>
              <a:t> religión</a:t>
            </a:r>
            <a:r>
              <a:rPr sz="2800" spc="-5">
                <a:latin typeface="Amiri"/>
                <a:ea typeface="Amiri"/>
                <a:cs typeface="Amiri"/>
              </a:rPr>
              <a:t> </a:t>
            </a:r>
            <a:r>
              <a:rPr sz="2800">
                <a:latin typeface="Amiri"/>
                <a:ea typeface="Amiri"/>
                <a:cs typeface="Amiri"/>
              </a:rPr>
              <a:t>tradicional.</a:t>
            </a:r>
            <a:endParaRPr sz="2800">
              <a:latin typeface="Amiri"/>
              <a:cs typeface="Amiri"/>
            </a:endParaRPr>
          </a:p>
          <a:p>
            <a:pPr marL="241300" marR="5080" indent="-228600">
              <a:lnSpc>
                <a:spcPts val="2810"/>
              </a:lnSpc>
              <a:spcBef>
                <a:spcPts val="995"/>
              </a:spcBef>
              <a:buChar char="•"/>
              <a:tabLst>
                <a:tab pos="241300" algn="l"/>
              </a:tabLst>
              <a:defRPr/>
            </a:pPr>
            <a:r>
              <a:rPr sz="2800">
                <a:latin typeface="Amiri"/>
                <a:ea typeface="Amiri"/>
                <a:cs typeface="Amiri"/>
              </a:rPr>
              <a:t>A </a:t>
            </a:r>
            <a:r>
              <a:rPr sz="2800" spc="-5">
                <a:latin typeface="Amiri"/>
                <a:ea typeface="Amiri"/>
                <a:cs typeface="Amiri"/>
              </a:rPr>
              <a:t>pesar de </a:t>
            </a:r>
            <a:r>
              <a:rPr sz="2800">
                <a:latin typeface="Amiri"/>
                <a:ea typeface="Amiri"/>
                <a:cs typeface="Amiri"/>
              </a:rPr>
              <a:t>su </a:t>
            </a:r>
            <a:r>
              <a:rPr sz="2800" spc="-5">
                <a:latin typeface="Amiri"/>
                <a:ea typeface="Amiri"/>
                <a:cs typeface="Amiri"/>
              </a:rPr>
              <a:t>apariencia punk </a:t>
            </a:r>
            <a:r>
              <a:rPr sz="2800">
                <a:latin typeface="Amiri"/>
                <a:ea typeface="Amiri"/>
                <a:cs typeface="Amiri"/>
              </a:rPr>
              <a:t>y su comunicación </a:t>
            </a:r>
            <a:r>
              <a:rPr lang="es-ES" sz="2800">
                <a:latin typeface="Amiri"/>
                <a:ea typeface="Amiri"/>
                <a:cs typeface="Amiri"/>
              </a:rPr>
              <a:t>regularmente</a:t>
            </a:r>
            <a:r>
              <a:rPr sz="2800">
                <a:latin typeface="Amiri"/>
                <a:ea typeface="Amiri"/>
                <a:cs typeface="Amiri"/>
              </a:rPr>
              <a:t> </a:t>
            </a:r>
            <a:r>
              <a:rPr sz="2800" spc="-5">
                <a:latin typeface="Amiri"/>
                <a:ea typeface="Amiri"/>
                <a:cs typeface="Amiri"/>
              </a:rPr>
              <a:t>brusca, </a:t>
            </a:r>
            <a:r>
              <a:rPr sz="2800">
                <a:latin typeface="Amiri"/>
                <a:ea typeface="Amiri"/>
                <a:cs typeface="Amiri"/>
              </a:rPr>
              <a:t> </a:t>
            </a:r>
            <a:r>
              <a:rPr sz="2800" spc="-5">
                <a:latin typeface="Amiri"/>
                <a:ea typeface="Amiri"/>
                <a:cs typeface="Amiri"/>
              </a:rPr>
              <a:t>Sid </a:t>
            </a:r>
            <a:r>
              <a:rPr sz="2800">
                <a:latin typeface="Amiri"/>
                <a:ea typeface="Amiri"/>
                <a:cs typeface="Amiri"/>
              </a:rPr>
              <a:t>a menudo</a:t>
            </a:r>
            <a:r>
              <a:rPr sz="2800" spc="-5">
                <a:latin typeface="Amiri"/>
                <a:ea typeface="Amiri"/>
                <a:cs typeface="Amiri"/>
              </a:rPr>
              <a:t> </a:t>
            </a:r>
            <a:r>
              <a:rPr sz="2800">
                <a:latin typeface="Amiri"/>
                <a:ea typeface="Amiri"/>
                <a:cs typeface="Amiri"/>
              </a:rPr>
              <a:t>se </a:t>
            </a:r>
            <a:r>
              <a:rPr sz="2800" spc="-5">
                <a:latin typeface="Amiri"/>
                <a:ea typeface="Amiri"/>
                <a:cs typeface="Amiri"/>
              </a:rPr>
              <a:t>encuentra</a:t>
            </a:r>
            <a:r>
              <a:rPr sz="2800">
                <a:latin typeface="Amiri"/>
                <a:ea typeface="Amiri"/>
                <a:cs typeface="Amiri"/>
              </a:rPr>
              <a:t> </a:t>
            </a:r>
            <a:r>
              <a:rPr sz="2800" spc="-5">
                <a:latin typeface="Amiri"/>
                <a:ea typeface="Amiri"/>
                <a:cs typeface="Amiri"/>
              </a:rPr>
              <a:t>en el</a:t>
            </a:r>
            <a:r>
              <a:rPr sz="2800">
                <a:latin typeface="Amiri"/>
                <a:ea typeface="Amiri"/>
                <a:cs typeface="Amiri"/>
              </a:rPr>
              <a:t> </a:t>
            </a:r>
            <a:r>
              <a:rPr sz="2800" spc="-5">
                <a:latin typeface="Amiri"/>
                <a:ea typeface="Amiri"/>
                <a:cs typeface="Amiri"/>
              </a:rPr>
              <a:t>papel</a:t>
            </a:r>
            <a:r>
              <a:rPr sz="2800">
                <a:latin typeface="Amiri"/>
                <a:ea typeface="Amiri"/>
                <a:cs typeface="Amiri"/>
              </a:rPr>
              <a:t> </a:t>
            </a:r>
            <a:r>
              <a:rPr sz="2800" spc="-5">
                <a:latin typeface="Amiri"/>
                <a:ea typeface="Amiri"/>
                <a:cs typeface="Amiri"/>
              </a:rPr>
              <a:t>de organizador </a:t>
            </a:r>
            <a:r>
              <a:rPr sz="2800">
                <a:latin typeface="Amiri"/>
                <a:ea typeface="Amiri"/>
                <a:cs typeface="Amiri"/>
              </a:rPr>
              <a:t>y </a:t>
            </a:r>
            <a:r>
              <a:rPr sz="2800" spc="5">
                <a:latin typeface="Amiri"/>
                <a:ea typeface="Amiri"/>
                <a:cs typeface="Amiri"/>
              </a:rPr>
              <a:t> </a:t>
            </a:r>
            <a:r>
              <a:rPr sz="2800">
                <a:latin typeface="Amiri"/>
                <a:ea typeface="Amiri"/>
                <a:cs typeface="Amiri"/>
              </a:rPr>
              <a:t>solucionador </a:t>
            </a:r>
            <a:r>
              <a:rPr sz="2800" spc="-5">
                <a:latin typeface="Amiri"/>
                <a:ea typeface="Amiri"/>
                <a:cs typeface="Amiri"/>
              </a:rPr>
              <a:t>de problemas dentro de </a:t>
            </a:r>
            <a:r>
              <a:rPr sz="2800">
                <a:latin typeface="Amiri"/>
                <a:ea typeface="Amiri"/>
                <a:cs typeface="Amiri"/>
              </a:rPr>
              <a:t>su círculo social. Su capacidad </a:t>
            </a:r>
            <a:r>
              <a:rPr sz="2800" spc="-710">
                <a:latin typeface="Amiri"/>
                <a:ea typeface="Amiri"/>
                <a:cs typeface="Amiri"/>
              </a:rPr>
              <a:t> </a:t>
            </a:r>
            <a:r>
              <a:rPr sz="2800" spc="-5">
                <a:latin typeface="Amiri"/>
                <a:ea typeface="Amiri"/>
                <a:cs typeface="Amiri"/>
              </a:rPr>
              <a:t>para analizar situaciones </a:t>
            </a:r>
            <a:r>
              <a:rPr sz="2800">
                <a:latin typeface="Amiri"/>
                <a:ea typeface="Amiri"/>
                <a:cs typeface="Amiri"/>
              </a:rPr>
              <a:t>y su </a:t>
            </a:r>
            <a:r>
              <a:rPr sz="2800" spc="-5">
                <a:latin typeface="Amiri"/>
                <a:ea typeface="Amiri"/>
                <a:cs typeface="Amiri"/>
              </a:rPr>
              <a:t>disposición para</a:t>
            </a:r>
            <a:r>
              <a:rPr sz="2800">
                <a:latin typeface="Amiri"/>
                <a:ea typeface="Amiri"/>
                <a:cs typeface="Amiri"/>
              </a:rPr>
              <a:t> </a:t>
            </a:r>
            <a:r>
              <a:rPr sz="2800" spc="-5">
                <a:latin typeface="Amiri"/>
                <a:ea typeface="Amiri"/>
                <a:cs typeface="Amiri"/>
              </a:rPr>
              <a:t>ayudar lo</a:t>
            </a:r>
            <a:r>
              <a:rPr sz="2800">
                <a:latin typeface="Amiri"/>
                <a:ea typeface="Amiri"/>
                <a:cs typeface="Amiri"/>
              </a:rPr>
              <a:t> </a:t>
            </a:r>
            <a:r>
              <a:rPr sz="2800" spc="-5">
                <a:latin typeface="Amiri"/>
                <a:ea typeface="Amiri"/>
                <a:cs typeface="Amiri"/>
              </a:rPr>
              <a:t>convierten </a:t>
            </a:r>
            <a:r>
              <a:rPr sz="2800">
                <a:latin typeface="Amiri"/>
                <a:ea typeface="Amiri"/>
                <a:cs typeface="Amiri"/>
              </a:rPr>
              <a:t> </a:t>
            </a:r>
            <a:r>
              <a:rPr sz="2800" spc="-5">
                <a:latin typeface="Amiri"/>
                <a:ea typeface="Amiri"/>
                <a:cs typeface="Amiri"/>
              </a:rPr>
              <a:t>en un</a:t>
            </a:r>
            <a:r>
              <a:rPr sz="2800">
                <a:latin typeface="Amiri"/>
                <a:ea typeface="Amiri"/>
                <a:cs typeface="Amiri"/>
              </a:rPr>
              <a:t> recurso</a:t>
            </a:r>
            <a:r>
              <a:rPr sz="2800" spc="-5">
                <a:latin typeface="Amiri"/>
                <a:ea typeface="Amiri"/>
                <a:cs typeface="Amiri"/>
              </a:rPr>
              <a:t> </a:t>
            </a:r>
            <a:r>
              <a:rPr sz="2800">
                <a:latin typeface="Amiri"/>
                <a:ea typeface="Amiri"/>
                <a:cs typeface="Amiri"/>
              </a:rPr>
              <a:t>valioso </a:t>
            </a:r>
            <a:r>
              <a:rPr sz="2800" spc="-5">
                <a:latin typeface="Amiri"/>
                <a:ea typeface="Amiri"/>
                <a:cs typeface="Amiri"/>
              </a:rPr>
              <a:t>para quienes lo </a:t>
            </a:r>
            <a:r>
              <a:rPr sz="2800">
                <a:latin typeface="Amiri"/>
                <a:ea typeface="Amiri"/>
                <a:cs typeface="Amiri"/>
              </a:rPr>
              <a:t>conocen </a:t>
            </a:r>
            <a:r>
              <a:rPr sz="2800" spc="-5">
                <a:latin typeface="Amiri"/>
                <a:ea typeface="Amiri"/>
                <a:cs typeface="Amiri"/>
              </a:rPr>
              <a:t>bien.</a:t>
            </a:r>
            <a:endParaRPr sz="2800">
              <a:latin typeface="Amiri"/>
              <a:cs typeface="Amiri"/>
            </a:endParaRPr>
          </a:p>
          <a:p>
            <a:pPr marL="241300" marR="60960" indent="-228600">
              <a:lnSpc>
                <a:spcPts val="2810"/>
              </a:lnSpc>
              <a:spcBef>
                <a:spcPts val="990"/>
              </a:spcBef>
              <a:buChar char="•"/>
              <a:tabLst>
                <a:tab pos="241300" algn="l"/>
              </a:tabLst>
              <a:defRPr/>
            </a:pPr>
            <a:r>
              <a:rPr sz="2800" spc="-5">
                <a:latin typeface="Amiri"/>
                <a:ea typeface="Amiri"/>
                <a:cs typeface="Amiri"/>
              </a:rPr>
              <a:t>Sid continúa</a:t>
            </a:r>
            <a:r>
              <a:rPr sz="2800">
                <a:latin typeface="Amiri"/>
                <a:ea typeface="Amiri"/>
                <a:cs typeface="Amiri"/>
              </a:rPr>
              <a:t> </a:t>
            </a:r>
            <a:r>
              <a:rPr sz="2800" spc="-5">
                <a:latin typeface="Amiri"/>
                <a:ea typeface="Amiri"/>
                <a:cs typeface="Amiri"/>
              </a:rPr>
              <a:t>navegando por la</a:t>
            </a:r>
            <a:r>
              <a:rPr sz="2800">
                <a:latin typeface="Amiri"/>
                <a:ea typeface="Amiri"/>
                <a:cs typeface="Amiri"/>
              </a:rPr>
              <a:t> vida</a:t>
            </a:r>
            <a:r>
              <a:rPr sz="2800" spc="-5">
                <a:latin typeface="Amiri"/>
                <a:ea typeface="Amiri"/>
                <a:cs typeface="Amiri"/>
              </a:rPr>
              <a:t> </a:t>
            </a:r>
            <a:r>
              <a:rPr sz="2800">
                <a:latin typeface="Amiri"/>
                <a:ea typeface="Amiri"/>
                <a:cs typeface="Amiri"/>
              </a:rPr>
              <a:t>con </a:t>
            </a:r>
            <a:r>
              <a:rPr sz="2800" spc="-5">
                <a:latin typeface="Amiri"/>
                <a:ea typeface="Amiri"/>
                <a:cs typeface="Amiri"/>
              </a:rPr>
              <a:t>una</a:t>
            </a:r>
            <a:r>
              <a:rPr sz="2800">
                <a:latin typeface="Amiri"/>
                <a:ea typeface="Amiri"/>
                <a:cs typeface="Amiri"/>
              </a:rPr>
              <a:t> mezcla</a:t>
            </a:r>
            <a:r>
              <a:rPr sz="2800" spc="-5">
                <a:latin typeface="Amiri"/>
                <a:ea typeface="Amiri"/>
                <a:cs typeface="Amiri"/>
              </a:rPr>
              <a:t> única</a:t>
            </a:r>
            <a:r>
              <a:rPr sz="2800">
                <a:latin typeface="Amiri"/>
                <a:ea typeface="Amiri"/>
                <a:cs typeface="Amiri"/>
              </a:rPr>
              <a:t> </a:t>
            </a:r>
            <a:r>
              <a:rPr sz="2800" spc="-5">
                <a:latin typeface="Amiri"/>
                <a:ea typeface="Amiri"/>
                <a:cs typeface="Amiri"/>
              </a:rPr>
              <a:t>de </a:t>
            </a:r>
            <a:r>
              <a:rPr sz="2800">
                <a:latin typeface="Amiri"/>
                <a:ea typeface="Amiri"/>
                <a:cs typeface="Amiri"/>
              </a:rPr>
              <a:t> rebeldía </a:t>
            </a:r>
            <a:r>
              <a:rPr sz="2800" spc="-5">
                <a:latin typeface="Amiri"/>
                <a:ea typeface="Amiri"/>
                <a:cs typeface="Amiri"/>
              </a:rPr>
              <a:t>exterior </a:t>
            </a:r>
            <a:r>
              <a:rPr sz="2800">
                <a:latin typeface="Amiri"/>
                <a:ea typeface="Amiri"/>
                <a:cs typeface="Amiri"/>
              </a:rPr>
              <a:t>y </a:t>
            </a:r>
            <a:r>
              <a:rPr sz="2800" spc="-5">
                <a:latin typeface="Amiri"/>
                <a:ea typeface="Amiri"/>
                <a:cs typeface="Amiri"/>
              </a:rPr>
              <a:t>profundidad interior, </a:t>
            </a:r>
            <a:r>
              <a:rPr sz="2800">
                <a:latin typeface="Amiri"/>
                <a:ea typeface="Amiri"/>
                <a:cs typeface="Amiri"/>
              </a:rPr>
              <a:t>siempre </a:t>
            </a:r>
            <a:r>
              <a:rPr sz="2800" spc="-5">
                <a:latin typeface="Amiri"/>
                <a:ea typeface="Amiri"/>
                <a:cs typeface="Amiri"/>
              </a:rPr>
              <a:t>buscando formas de </a:t>
            </a:r>
            <a:r>
              <a:rPr sz="2800" spc="-710">
                <a:latin typeface="Amiri"/>
                <a:ea typeface="Amiri"/>
                <a:cs typeface="Amiri"/>
              </a:rPr>
              <a:t> </a:t>
            </a:r>
            <a:r>
              <a:rPr sz="2800">
                <a:latin typeface="Amiri"/>
                <a:ea typeface="Amiri"/>
                <a:cs typeface="Amiri"/>
              </a:rPr>
              <a:t>crecer</a:t>
            </a:r>
            <a:r>
              <a:rPr sz="2800" spc="-5">
                <a:latin typeface="Amiri"/>
                <a:ea typeface="Amiri"/>
                <a:cs typeface="Amiri"/>
              </a:rPr>
              <a:t> intelectualmente</a:t>
            </a:r>
            <a:r>
              <a:rPr sz="2800">
                <a:latin typeface="Amiri"/>
                <a:ea typeface="Amiri"/>
                <a:cs typeface="Amiri"/>
              </a:rPr>
              <a:t> mientras </a:t>
            </a:r>
            <a:r>
              <a:rPr sz="2800" spc="-5">
                <a:latin typeface="Amiri"/>
                <a:ea typeface="Amiri"/>
                <a:cs typeface="Amiri"/>
              </a:rPr>
              <a:t>mantiene</a:t>
            </a:r>
            <a:r>
              <a:rPr sz="2800">
                <a:latin typeface="Amiri"/>
                <a:ea typeface="Amiri"/>
                <a:cs typeface="Amiri"/>
              </a:rPr>
              <a:t> </a:t>
            </a:r>
            <a:r>
              <a:rPr sz="2800" spc="-5">
                <a:latin typeface="Amiri"/>
                <a:ea typeface="Amiri"/>
                <a:cs typeface="Amiri"/>
              </a:rPr>
              <a:t>un</a:t>
            </a:r>
            <a:r>
              <a:rPr sz="2800">
                <a:latin typeface="Amiri"/>
                <a:ea typeface="Amiri"/>
                <a:cs typeface="Amiri"/>
              </a:rPr>
              <a:t> </a:t>
            </a:r>
            <a:r>
              <a:rPr sz="2800" spc="-5">
                <a:latin typeface="Amiri"/>
                <a:ea typeface="Amiri"/>
                <a:cs typeface="Amiri"/>
              </a:rPr>
              <a:t>fuerte</a:t>
            </a:r>
            <a:r>
              <a:rPr sz="2800">
                <a:latin typeface="Amiri"/>
                <a:ea typeface="Amiri"/>
                <a:cs typeface="Amiri"/>
              </a:rPr>
              <a:t> </a:t>
            </a:r>
            <a:r>
              <a:rPr sz="2800" spc="-5">
                <a:latin typeface="Amiri"/>
                <a:ea typeface="Amiri"/>
                <a:cs typeface="Amiri"/>
              </a:rPr>
              <a:t>sentido</a:t>
            </a:r>
            <a:r>
              <a:rPr sz="2800">
                <a:latin typeface="Amiri"/>
                <a:ea typeface="Amiri"/>
                <a:cs typeface="Amiri"/>
              </a:rPr>
              <a:t> </a:t>
            </a:r>
            <a:r>
              <a:rPr sz="2800" spc="-5">
                <a:latin typeface="Amiri"/>
                <a:ea typeface="Amiri"/>
                <a:cs typeface="Amiri"/>
              </a:rPr>
              <a:t>del </a:t>
            </a:r>
            <a:r>
              <a:rPr sz="2800">
                <a:latin typeface="Amiri"/>
                <a:ea typeface="Amiri"/>
                <a:cs typeface="Amiri"/>
              </a:rPr>
              <a:t> </a:t>
            </a:r>
            <a:r>
              <a:rPr sz="2800" spc="-5">
                <a:latin typeface="Amiri"/>
                <a:ea typeface="Amiri"/>
                <a:cs typeface="Amiri"/>
              </a:rPr>
              <a:t>deber hacia los demás, un legado de los </a:t>
            </a:r>
            <a:r>
              <a:rPr sz="2800">
                <a:latin typeface="Amiri"/>
                <a:ea typeface="Amiri"/>
                <a:cs typeface="Amiri"/>
              </a:rPr>
              <a:t>valores </a:t>
            </a:r>
            <a:r>
              <a:rPr sz="2800" spc="-5">
                <a:latin typeface="Amiri"/>
                <a:ea typeface="Amiri"/>
                <a:cs typeface="Amiri"/>
              </a:rPr>
              <a:t>inculcados por </a:t>
            </a:r>
            <a:r>
              <a:rPr sz="2800">
                <a:latin typeface="Amiri"/>
                <a:ea typeface="Amiri"/>
                <a:cs typeface="Amiri"/>
              </a:rPr>
              <a:t>su </a:t>
            </a:r>
            <a:r>
              <a:rPr sz="2800" spc="5">
                <a:latin typeface="Amiri"/>
                <a:ea typeface="Amiri"/>
                <a:cs typeface="Amiri"/>
              </a:rPr>
              <a:t> </a:t>
            </a:r>
            <a:r>
              <a:rPr sz="2800">
                <a:latin typeface="Amiri"/>
                <a:ea typeface="Amiri"/>
                <a:cs typeface="Amiri"/>
              </a:rPr>
              <a:t>f</a:t>
            </a:r>
            <a:r>
              <a:rPr sz="2800" spc="-5">
                <a:latin typeface="Amiri"/>
                <a:ea typeface="Amiri"/>
                <a:cs typeface="Amiri"/>
              </a:rPr>
              <a:t>amili</a:t>
            </a:r>
            <a:r>
              <a:rPr sz="2800">
                <a:latin typeface="Amiri"/>
                <a:ea typeface="Amiri"/>
                <a:cs typeface="Amiri"/>
              </a:rPr>
              <a:t>a </a:t>
            </a:r>
            <a:r>
              <a:rPr sz="2800" spc="-5">
                <a:latin typeface="Amiri"/>
                <a:ea typeface="Amiri"/>
                <a:cs typeface="Amiri"/>
              </a:rPr>
              <a:t>e</a:t>
            </a:r>
            <a:r>
              <a:rPr sz="2800">
                <a:latin typeface="Amiri"/>
                <a:ea typeface="Amiri"/>
                <a:cs typeface="Amiri"/>
              </a:rPr>
              <a:t>n t</a:t>
            </a:r>
            <a:r>
              <a:rPr sz="2800" spc="-5">
                <a:latin typeface="Amiri"/>
                <a:ea typeface="Amiri"/>
                <a:cs typeface="Amiri"/>
              </a:rPr>
              <a:t>iempo</a:t>
            </a:r>
            <a:r>
              <a:rPr sz="2800">
                <a:latin typeface="Amiri"/>
                <a:ea typeface="Amiri"/>
                <a:cs typeface="Amiri"/>
              </a:rPr>
              <a:t>s</a:t>
            </a:r>
            <a:r>
              <a:rPr sz="2800" spc="-5">
                <a:latin typeface="Amiri"/>
                <a:ea typeface="Amiri"/>
                <a:cs typeface="Amiri"/>
              </a:rPr>
              <a:t> di</a:t>
            </a:r>
            <a:r>
              <a:rPr sz="2800">
                <a:latin typeface="Amiri"/>
                <a:ea typeface="Amiri"/>
                <a:cs typeface="Amiri"/>
              </a:rPr>
              <a:t>fíciles</a:t>
            </a:r>
            <a:r>
              <a:rPr sz="2800">
                <a:latin typeface="Amiri"/>
                <a:ea typeface="Amiri"/>
                <a:cs typeface="Amiri"/>
              </a:rPr>
              <a:t>.</a:t>
            </a:r>
            <a:endParaRPr sz="2800">
              <a:latin typeface="Amiri"/>
              <a:cs typeface="Ami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04952015" name=""/>
          <p:cNvSpPr txBox="1"/>
          <p:nvPr/>
        </p:nvSpPr>
        <p:spPr bwMode="auto">
          <a:xfrm flipH="0" flipV="0">
            <a:off x="1439574" y="413347"/>
            <a:ext cx="9557730" cy="8233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a:defRPr/>
            </a:pPr>
            <a:r>
              <a:rPr lang="es-ES" sz="4800" b="1">
                <a:latin typeface="Amiri"/>
                <a:ea typeface="Amiri"/>
                <a:cs typeface="Amiri"/>
              </a:rPr>
              <a:t>Storyline HSE</a:t>
            </a:r>
            <a:endParaRPr sz="4800" b="1">
              <a:latin typeface="Arial"/>
              <a:cs typeface="Arial"/>
            </a:endParaRPr>
          </a:p>
        </p:txBody>
      </p:sp>
      <p:sp>
        <p:nvSpPr>
          <p:cNvPr id="1296349667" name=""/>
          <p:cNvSpPr txBox="1"/>
          <p:nvPr/>
        </p:nvSpPr>
        <p:spPr bwMode="auto">
          <a:xfrm flipH="0" flipV="0">
            <a:off x="864479" y="1401792"/>
            <a:ext cx="11027295" cy="47857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ES" sz="2800" b="1">
                <a:latin typeface="Amiri"/>
                <a:ea typeface="Amiri"/>
                <a:cs typeface="Amiri"/>
              </a:rPr>
              <a:t>Primeras Experiencias:</a:t>
            </a:r>
            <a:endParaRPr lang="es-ES" sz="2800">
              <a:latin typeface="Amiri"/>
              <a:ea typeface="Amiri"/>
              <a:cs typeface="Amiri"/>
            </a:endParaRPr>
          </a:p>
          <a:p>
            <a:pPr>
              <a:defRPr/>
            </a:pPr>
            <a:r>
              <a:rPr lang="es-ES" sz="2800">
                <a:latin typeface="Amiri"/>
                <a:ea typeface="Amiri"/>
                <a:cs typeface="Amiri"/>
              </a:rPr>
              <a:t>	Sid nunca gozo de riquezas aunque su familia haya sido muy 	adinerada en tiempos anteriores a su nacimiento, esto </a:t>
            </a:r>
            <a:r>
              <a:rPr lang="es-ES" sz="2800">
                <a:latin typeface="Amiri"/>
                <a:ea typeface="Amiri"/>
                <a:cs typeface="Amiri"/>
              </a:rPr>
              <a:t>desarrolla </a:t>
            </a:r>
            <a:r>
              <a:rPr lang="es-CO" sz="2800">
                <a:latin typeface="Amiri"/>
                <a:ea typeface="Amiri"/>
                <a:cs typeface="Amiri"/>
              </a:rPr>
              <a:t>	empatía </a:t>
            </a:r>
            <a:r>
              <a:rPr lang="es-ES" sz="2800">
                <a:latin typeface="Amiri"/>
                <a:ea typeface="Amiri"/>
                <a:cs typeface="Amiri"/>
              </a:rPr>
              <a:t>y solidaridad al 	crecer junto a unos padres que siempre 	estaban en la lucha.</a:t>
            </a:r>
            <a:endParaRPr lang="es-ES" sz="2800">
              <a:latin typeface="Amiri"/>
              <a:ea typeface="Amiri"/>
              <a:cs typeface="Amiri"/>
            </a:endParaRPr>
          </a:p>
          <a:p>
            <a:pPr>
              <a:defRPr/>
            </a:pPr>
            <a:r>
              <a:rPr lang="es-ES" sz="2800">
                <a:latin typeface="Amiri"/>
                <a:ea typeface="Amiri"/>
                <a:cs typeface="Amiri"/>
              </a:rPr>
              <a:t>	</a:t>
            </a:r>
            <a:endParaRPr lang="es-ES" sz="2800">
              <a:latin typeface="Amiri"/>
              <a:ea typeface="Amiri"/>
              <a:cs typeface="Amiri"/>
            </a:endParaRPr>
          </a:p>
          <a:p>
            <a:pPr>
              <a:defRPr/>
            </a:pPr>
            <a:r>
              <a:rPr lang="es-ES" sz="2800" b="1">
                <a:latin typeface="Amiri"/>
                <a:ea typeface="Amiri"/>
                <a:cs typeface="Amiri"/>
              </a:rPr>
              <a:t>Adolescencia:</a:t>
            </a:r>
            <a:endParaRPr lang="es-ES" sz="2800">
              <a:latin typeface="Amiri"/>
              <a:ea typeface="Amiri"/>
              <a:cs typeface="Amiri"/>
            </a:endParaRPr>
          </a:p>
          <a:p>
            <a:pPr>
              <a:defRPr/>
            </a:pPr>
            <a:r>
              <a:rPr lang="es-ES" sz="2800">
                <a:latin typeface="Amiri"/>
                <a:ea typeface="Amiri"/>
                <a:cs typeface="Amiri"/>
              </a:rPr>
              <a:t>	Conforma una identidad y adopta un estilo “punk” como forma de 	expresión, </a:t>
            </a:r>
            <a:r>
              <a:rPr lang="es-ES" sz="2800">
                <a:latin typeface="Amiri"/>
                <a:ea typeface="Amiri"/>
                <a:cs typeface="Amiri"/>
              </a:rPr>
              <a:t>debido a los escasos lujos en su niñez y la idea de no poder 	tener lo que se quiere, desarrolló resiliencia y aprendió a adaptarse a 	cada adversidad.</a:t>
            </a:r>
            <a:endParaRPr lang="es-ES" sz="2800">
              <a:latin typeface="Amiri"/>
              <a:ea typeface="Amiri"/>
              <a:cs typeface="Ami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0"/>
      </a:hlink>
      <a:folHlink>
        <a:srgbClr val="800080"/>
      </a:folHlink>
    </a:clrScheme>
    <a:fontScheme nam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ONLYOFFICE/8.0.1.31</Application>
  <DocSecurity>0</DocSecurity>
  <PresentationFormat>On-screen Show (4:3)</PresentationFormat>
  <Paragraphs>0</Paragraphs>
  <Slides>13</Slides>
  <Notes>13</Notes>
  <HiddenSlides>0</HiddenSlides>
  <MMClips>2</MMClips>
  <ScaleCrop>0</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2</cp:revision>
  <dcterms:created xsi:type="dcterms:W3CDTF">2024-07-28T21:33:45Z</dcterms:created>
  <dcterms:modified xsi:type="dcterms:W3CDTF">2024-07-30T00:00:45Z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2024-07-28T00:00:00Z</vt:filetime>
  </property>
  <property fmtid="{D5CDD505-2E9C-101B-9397-08002B2CF9AE}" pid="3" name="Creator">
    <vt:lpwstr>ONLYOFFICE/8.0.1.31</vt:lpwstr>
  </property>
  <property fmtid="{D5CDD505-2E9C-101B-9397-08002B2CF9AE}" pid="4" name="LastSaved">
    <vt:filetime>2024-07-28T00:00:00Z</vt:filetime>
  </property>
</Properties>
</file>