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91" r:id="rId4"/>
    <p:sldId id="313" r:id="rId5"/>
    <p:sldId id="316" r:id="rId6"/>
    <p:sldId id="315" r:id="rId7"/>
    <p:sldId id="308" r:id="rId8"/>
    <p:sldId id="309" r:id="rId9"/>
    <p:sldId id="311" r:id="rId10"/>
    <p:sldId id="317" r:id="rId11"/>
    <p:sldId id="318" r:id="rId12"/>
    <p:sldId id="320" r:id="rId13"/>
    <p:sldId id="321" r:id="rId14"/>
    <p:sldId id="319" r:id="rId15"/>
    <p:sldId id="323" r:id="rId16"/>
    <p:sldId id="278" r:id="rId17"/>
    <p:sldId id="312" r:id="rId18"/>
    <p:sldId id="324" r:id="rId19"/>
    <p:sldId id="325" r:id="rId20"/>
    <p:sldId id="326" r:id="rId21"/>
    <p:sldId id="330" r:id="rId22"/>
    <p:sldId id="332" r:id="rId23"/>
    <p:sldId id="327" r:id="rId24"/>
    <p:sldId id="328" r:id="rId25"/>
    <p:sldId id="331" r:id="rId26"/>
    <p:sldId id="333" r:id="rId2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83" d="100"/>
          <a:sy n="83" d="100"/>
        </p:scale>
        <p:origin x="66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01.04.2020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01.04.2020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01.04.2020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pol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zetawiki.com/wiki/%EC%8B%B1%EA%B8%80%ED%8E%98%EC%9D%B4%EC%A7%80_%EC%95%A0%ED%94%8C%EB%A6%AC%EC%BC%80%EC%9D%B4%EC%85%98_SP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4296/model-view-controller-design-pattern-code-exampl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Ug2SWWK18I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ue.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p1iLqZnZPdo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tags/vue.js/inf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Vue Fundamentals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69ED282-7837-4E93-BAAC-938A017F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+ 1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 ?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: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v-bind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: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40120B-7759-49DF-BFA0-8B7E06C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9A7B99B-6DB9-4C1C-8192-647307A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791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v-show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Rendering</a:t>
            </a:r>
          </a:p>
        </p:txBody>
      </p:sp>
    </p:spTree>
    <p:extLst>
      <p:ext uri="{BB962C8B-B14F-4D97-AF65-F5344CB8AC3E}">
        <p14:creationId xmlns:p14="http://schemas.microsoft.com/office/powerpoint/2010/main" val="30827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&gt;List of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el: '#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'Piotr’,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'Adam’,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'Olga’,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'Marek’,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'Kinga’  ]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1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&gt;Personal data&lt;/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="(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name.toUpperCase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()}}: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el: '#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data: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"Jan",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"Nowak",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21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});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511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21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address.html utwórz aplikację, która wyświetli dane adresowe w formacie, jak poniżej: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Imię Nazwisko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Adres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Kod Miejscowość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Address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5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pliku product.html utwórz aplikację, która wyświetli fragment paragonu potwierdzającego zakup produktu w formacie, jak poniżej.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17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51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VAT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23%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Total: 62.73 zł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914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72D7662-4701-4782-B711-6C6287C46F5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l-PL" dirty="0"/>
              <a:t>W pliku company.html utwórz aplikację wyświetlającą wizytówkę firmy w formacie, jak poniżej. Nazwę firmy wyświetl wielkimi literami. Odnośnik do witryny internetowej powinien być aktywny.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E2CBE37-69EB-47B6-B766-E47A8A73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CC0256-4618-4EB7-9027-5D4D96E1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9C6146B-19B7-412F-8B73-E4EEDAFED744}"/>
              </a:ext>
            </a:extLst>
          </p:cNvPr>
          <p:cNvSpPr txBox="1"/>
          <p:nvPr/>
        </p:nvSpPr>
        <p:spPr>
          <a:xfrm>
            <a:off x="3039291" y="3499307"/>
            <a:ext cx="6113418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/>
            </a:r>
            <a:br>
              <a:rPr lang="pl-PL" sz="2400" b="1" dirty="0"/>
            </a:br>
            <a:r>
              <a:rPr lang="pl-PL" sz="2400" b="1" dirty="0"/>
              <a:t>UNIKPOL S.A.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/>
              <a:t>ul. Ukryta 5</a:t>
            </a:r>
            <a:br>
              <a:rPr lang="pl-PL" sz="2400" dirty="0"/>
            </a:br>
            <a:r>
              <a:rPr lang="pl-PL" sz="2400" dirty="0"/>
              <a:t>02-114 Rawa Mazowiecka</a:t>
            </a:r>
            <a:br>
              <a:rPr lang="pl-PL" sz="2400" dirty="0"/>
            </a:br>
            <a:r>
              <a:rPr lang="pl-PL" sz="2400" dirty="0"/>
              <a:t>tel. 22 345 90 21, 888 213 992</a:t>
            </a:r>
            <a:br>
              <a:rPr lang="pl-PL" sz="2400" dirty="0"/>
            </a:br>
            <a:r>
              <a:rPr lang="pl-PL" sz="2400" dirty="0">
                <a:hlinkClick r:id="rId2"/>
              </a:rPr>
              <a:t>http://www.unikpol.pl</a:t>
            </a:r>
            <a:r>
              <a:rPr lang="pl-PL" sz="2400" dirty="0"/>
              <a:t/>
            </a:r>
            <a:br>
              <a:rPr lang="pl-PL" sz="2400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7200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  <a:p>
            <a:r>
              <a:rPr lang="en-GB" dirty="0"/>
              <a:t>Architectural Patterns</a:t>
            </a:r>
            <a:endParaRPr lang="pl-PL" dirty="0"/>
          </a:p>
          <a:p>
            <a:r>
              <a:rPr lang="pl-PL" noProof="0" dirty="0"/>
              <a:t>Vue Basics</a:t>
            </a:r>
          </a:p>
          <a:p>
            <a:r>
              <a:rPr lang="pl-PL" dirty="0"/>
              <a:t>Vue </a:t>
            </a:r>
            <a:r>
              <a:rPr lang="pl-PL" dirty="0" err="1"/>
              <a:t>Interpolations</a:t>
            </a:r>
            <a:r>
              <a:rPr lang="pl-PL" dirty="0"/>
              <a:t> and </a:t>
            </a:r>
            <a:r>
              <a:rPr lang="pl-PL" dirty="0" err="1"/>
              <a:t>Directives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10777B4-9392-4704-8EC8-83A5B764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 pliku employee.html utwórz aplikację, która wyświetli rekord pracownika, w formacie, jak poniżej. Wyświetl informację o drugim imieniu tylko, jeśli pracownik je posiada. Gdy pracownik jest Polakiem wyświetl jego nr pesel, w przeciwnym wypadku wyświetl jego narodowość. Sprawdź działanie programu także dla: John Brown, USA, Holland Drive 4, Chicago.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EMPLOYEE RECORD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1: Adam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2: Jan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Majewski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Pesel: 92021708229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ul. Szeroka 3, Kraków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5FBECF4-43C8-4F56-A80E-B3D4B56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38C81DA-4413-48C8-AFCC-FC1E19B0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Employee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38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pliku todo.html utwórz aplikację, która wyświetli ponumerowaną listę czynności do wykonania, jak poniżej.</a:t>
            </a:r>
          </a:p>
          <a:p>
            <a:endParaRPr lang="pl-PL" dirty="0"/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DO WYKONANIA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2. ...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3. ...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4. ...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44486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Zmodyfikuj aplikację todo.html, aby lista czynności była wyświetlana w kolejności alfabetycznej. Zastosuj właściwość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Ordered</a:t>
            </a:r>
            <a:r>
              <a:rPr lang="pl-PL" dirty="0"/>
              <a:t> </a:t>
            </a:r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38784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08F7DC-9FA4-4D0E-B525-14D42C6E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Student uzyskał w ostatnim semestrze oceny, które zostały zapisane w tablicy </a:t>
            </a:r>
            <a:r>
              <a:rPr lang="pl-PL" dirty="0" err="1"/>
              <a:t>grades</a:t>
            </a:r>
            <a:r>
              <a:rPr lang="pl-PL" dirty="0"/>
              <a:t> []. Utwórz aplikację grades.html, która wyświetli uzyskane oceny studenta w formacie, jak poniżej. Wyznacz średnią ocen używając właściwości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  <a:p>
            <a:endParaRPr lang="pl-PL" dirty="0"/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Student’s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4 5 3 2 3 5 5 2 4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3.66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D16CE3C-E2B3-46F8-9F6C-B901E3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3DD714E-5F0F-44D0-A56A-C58E4BA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Grades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0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A1CED8-B284-4835-9FA2-DF8DFF5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films.html utwórz aplikację, która wyświetli wykaz filmów w formacie, jak poniżej.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C959EB-2B6B-41C4-AB8F-EB03AAE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D2B2E0-C8AC-4C0E-B943-FF46EC5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Films</a:t>
            </a:r>
            <a:endParaRPr lang="pl-PL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52FE7E7-7C24-47AD-9BCE-8D831AAA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28723"/>
              </p:ext>
            </p:extLst>
          </p:nvPr>
        </p:nvGraphicFramePr>
        <p:xfrm>
          <a:off x="1086394" y="3259614"/>
          <a:ext cx="100192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87923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44096054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472785458"/>
                    </a:ext>
                  </a:extLst>
                </a:gridCol>
                <a:gridCol w="2301239">
                  <a:extLst>
                    <a:ext uri="{9D8B030D-6E8A-4147-A177-3AD203B41FA5}">
                      <a16:colId xmlns:a16="http://schemas.microsoft.com/office/drawing/2014/main" val="379442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Title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Year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Director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James 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$237 000 000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Pulp </a:t>
                      </a:r>
                      <a:r>
                        <a:rPr lang="pl-PL" dirty="0" err="1"/>
                        <a:t>Fiction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Quentin </a:t>
                      </a:r>
                      <a:r>
                        <a:rPr lang="pl-PL" dirty="0" err="1"/>
                        <a:t>Tatantino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$8 000 000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Pitch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David </a:t>
                      </a:r>
                      <a:r>
                        <a:rPr lang="pl-PL" dirty="0" err="1"/>
                        <a:t>Twohy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$23 000 000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 and </a:t>
                      </a:r>
                      <a:r>
                        <a:rPr lang="pl-PL" dirty="0" err="1"/>
                        <a:t>Peace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King 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$6 000 000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3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F87F71-58F2-484A-86AA-159040CB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chart.html utwórz aplikację, która wyświetli w postaci graficznej popularność języków programowania.</a:t>
            </a:r>
          </a:p>
          <a:p>
            <a:r>
              <a:rPr lang="pl-PL" dirty="0"/>
              <a:t>Aby utworzyć wykres, skorzystaj z biblioteki chart.js.</a:t>
            </a:r>
          </a:p>
          <a:p>
            <a:r>
              <a:rPr lang="pl-PL" dirty="0"/>
              <a:t>Możesz użyć właściwości ’</a:t>
            </a:r>
            <a:r>
              <a:rPr lang="pl-PL" dirty="0" err="1"/>
              <a:t>computed</a:t>
            </a:r>
            <a:r>
              <a:rPr lang="pl-PL" dirty="0"/>
              <a:t>’, aby przygotować dane w formacie zgodnym z wymienioną biblioteką.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045D86-0CAD-4D0E-BE55-E7F437B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4C9A743-92F1-4259-AEE9-CB92DE0E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65962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A1CED8-B284-4835-9FA2-DF8DFF5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aplikację currency.html, która wyświetli tabelę średnich kursów walut obcych, w formacie, jak poniżej. Dane dostępne są w formacie </a:t>
            </a:r>
            <a:r>
              <a:rPr lang="pl-PL" dirty="0" err="1"/>
              <a:t>json</a:t>
            </a:r>
            <a:r>
              <a:rPr lang="pl-PL" dirty="0"/>
              <a:t> pod adresem: http://api.nbp.pl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C959EB-2B6B-41C4-AB8F-EB03AAE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D2B2E0-C8AC-4C0E-B943-FF46EC5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Currency</a:t>
            </a:r>
            <a:endParaRPr lang="pl-PL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52FE7E7-7C24-47AD-9BCE-8D831AAA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30697"/>
              </p:ext>
            </p:extLst>
          </p:nvPr>
        </p:nvGraphicFramePr>
        <p:xfrm>
          <a:off x="2237014" y="3502480"/>
          <a:ext cx="77179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587923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44096054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4727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Currency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Code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Mid</a:t>
                      </a:r>
                      <a:endParaRPr lang="pl-P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bat (Tajlandia)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0.1252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dolar amerykański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3.9623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3D534B-9104-4091-81E5-DCB954A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</p:txBody>
      </p:sp>
      <p:pic>
        <p:nvPicPr>
          <p:cNvPr id="13" name="Symbol zastępczy zawartości 12" descr="Obraz zawierający zrzut ekranu&#10;&#10;Opis wygenerowany automatycznie">
            <a:extLst>
              <a:ext uri="{FF2B5EF4-FFF2-40B4-BE49-F238E27FC236}">
                <a16:creationId xmlns:a16="http://schemas.microsoft.com/office/drawing/2014/main" id="{3D3357E3-13DF-412A-810F-AF564DAD41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464110" y="1825625"/>
            <a:ext cx="3929779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8D4F7AB3-576B-46FA-944C-F007FA057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r>
              <a:rPr lang="pl-PL" dirty="0" err="1"/>
              <a:t>Advantages</a:t>
            </a:r>
            <a:endParaRPr lang="pl-PL" dirty="0"/>
          </a:p>
          <a:p>
            <a:r>
              <a:rPr lang="pl-PL" dirty="0" err="1"/>
              <a:t>Disadvantages</a:t>
            </a:r>
            <a:endParaRPr lang="pl-PL" dirty="0"/>
          </a:p>
          <a:p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F82B00-8C7D-405D-AD9D-2C77EBD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4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3EEB8-DBB0-41A6-8A30-FD95AF50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pic>
        <p:nvPicPr>
          <p:cNvPr id="10" name="Symbol zastępczy zawartości 9" descr="Obraz zawierający rysunek&#10;&#10;Opis wygenerowany automatycznie">
            <a:extLst>
              <a:ext uri="{FF2B5EF4-FFF2-40B4-BE49-F238E27FC236}">
                <a16:creationId xmlns:a16="http://schemas.microsoft.com/office/drawing/2014/main" id="{41A5C0E9-15E3-49D2-9545-30142E7AA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81685" y="2370536"/>
            <a:ext cx="6196110" cy="2531402"/>
          </a:xfrm>
        </p:spPr>
      </p:pic>
      <p:pic>
        <p:nvPicPr>
          <p:cNvPr id="13" name="Symbol zastępczy zawartości 12" descr="Prezentacja z multimediami">
            <a:extLst>
              <a:ext uri="{FF2B5EF4-FFF2-40B4-BE49-F238E27FC236}">
                <a16:creationId xmlns:a16="http://schemas.microsoft.com/office/drawing/2014/main" id="{C2BC2594-42A3-4CC7-B56A-2FC5A414D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47608" y="2370536"/>
            <a:ext cx="914400" cy="914400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5CEB0A-C83A-4F8C-9BF1-42A6EEB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5C8AC28-4AFE-4D4B-A680-E40207BD6DF4}"/>
              </a:ext>
            </a:extLst>
          </p:cNvPr>
          <p:cNvSpPr/>
          <p:nvPr/>
        </p:nvSpPr>
        <p:spPr>
          <a:xfrm>
            <a:off x="6852795" y="3852791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https://www.youtube.com/watch?v=DUg2SWWK18I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53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A155958-CD87-4D21-8720-0EAF59D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Vue.js </a:t>
            </a:r>
            <a:r>
              <a:rPr lang="pl-PL" dirty="0" err="1"/>
              <a:t>Introduction</a:t>
            </a:r>
            <a:endParaRPr lang="pl-PL" dirty="0"/>
          </a:p>
        </p:txBody>
      </p:sp>
      <p:pic>
        <p:nvPicPr>
          <p:cNvPr id="13" name="Symbol zastępczy zawartości 12" descr="Obraz zawierający znak, komputer, zegar&#10;&#10;Opis wygenerowany automatycznie">
            <a:extLst>
              <a:ext uri="{FF2B5EF4-FFF2-40B4-BE49-F238E27FC236}">
                <a16:creationId xmlns:a16="http://schemas.microsoft.com/office/drawing/2014/main" id="{D79946B0-ABA5-4B0A-ACEC-CA602F3AB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18613" y="1825625"/>
            <a:ext cx="5020774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49D331EE-8610-4F8F-B944-47CC3A6CB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31ED59-48E1-474A-AEAE-F7AD72A1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8" name="Symbol zastępczy zawartości 12" descr="Prezentacja z multimediami">
            <a:extLst>
              <a:ext uri="{FF2B5EF4-FFF2-40B4-BE49-F238E27FC236}">
                <a16:creationId xmlns:a16="http://schemas.microsoft.com/office/drawing/2014/main" id="{6E359A23-911A-4E06-8E8B-079DF5066B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05800" y="2469356"/>
            <a:ext cx="914400" cy="914400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15D9EC81-1752-4437-9B84-D9C9E9252699}"/>
              </a:ext>
            </a:extLst>
          </p:cNvPr>
          <p:cNvSpPr/>
          <p:nvPr/>
        </p:nvSpPr>
        <p:spPr>
          <a:xfrm>
            <a:off x="6329096" y="4027487"/>
            <a:ext cx="486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https://www.youtube.com/watch?v=p1iLqZnZPdo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7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 descr="Obraz zawierający komputer&#10;&#10;Opis wygenerowany automatycznie">
            <a:extLst>
              <a:ext uri="{FF2B5EF4-FFF2-40B4-BE49-F238E27FC236}">
                <a16:creationId xmlns:a16="http://schemas.microsoft.com/office/drawing/2014/main" id="{05034E33-AD97-44CD-B5E7-C594FBAC1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2C401E-2E8C-4A37-BC51-CF309D1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B0CF67F-ECD3-4117-96C3-256B8871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1558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FE9773-8AD4-4914-A4F2-42E0BA56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/>
          </a:p>
          <a:p>
            <a:r>
              <a:rPr lang="en-US" b="0" dirty="0"/>
              <a:t>&lt;!-- development version, includes helpful console warnings --&gt; </a:t>
            </a:r>
            <a:r>
              <a:rPr lang="en-US" dirty="0"/>
              <a:t/>
            </a:r>
            <a:br>
              <a:rPr lang="en-US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="https://cdn.jsdelivr.net/npm/vue/dist/vue.js"&gt;&lt;/script&gt;</a:t>
            </a:r>
          </a:p>
          <a:p>
            <a:endParaRPr lang="pl-PL" b="0" dirty="0"/>
          </a:p>
          <a:p>
            <a:r>
              <a:rPr lang="en-US" b="0" dirty="0"/>
              <a:t>&lt;!-- production version, optimized for size and speed --&gt;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vue</a:t>
            </a:r>
            <a:r>
              <a:rPr lang="en-US" dirty="0"/>
              <a:t>"&gt;&lt;/script&gt;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035831-1975-4A7B-BADB-54E9DF70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4754A8-0BA1-4FD4-95FC-006188B1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150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222D05-12D5-4785-BB60-88E65E81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– Visual Studio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extensions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Vetur</a:t>
            </a:r>
            <a:r>
              <a:rPr lang="pl-PL" dirty="0"/>
              <a:t> (Vue </a:t>
            </a:r>
            <a:r>
              <a:rPr lang="pl-PL" dirty="0" err="1"/>
              <a:t>tooling</a:t>
            </a:r>
            <a:r>
              <a:rPr lang="pl-PL" dirty="0"/>
              <a:t> for VS </a:t>
            </a:r>
            <a:r>
              <a:rPr lang="pl-PL" dirty="0" err="1"/>
              <a:t>Code</a:t>
            </a:r>
            <a:r>
              <a:rPr lang="pl-PL" dirty="0"/>
              <a:t>)</a:t>
            </a:r>
          </a:p>
          <a:p>
            <a:r>
              <a:rPr lang="pl-PL" dirty="0"/>
              <a:t>	Live Server</a:t>
            </a:r>
          </a:p>
          <a:p>
            <a:r>
              <a:rPr lang="pl-PL" dirty="0"/>
              <a:t>Vue-</a:t>
            </a:r>
            <a:r>
              <a:rPr lang="pl-PL" dirty="0" err="1"/>
              <a:t>DevTools</a:t>
            </a:r>
            <a:r>
              <a:rPr lang="pl-PL" dirty="0"/>
              <a:t> (Google Chrome and </a:t>
            </a:r>
            <a:r>
              <a:rPr lang="pl-PL" dirty="0" err="1"/>
              <a:t>Firefox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)</a:t>
            </a:r>
          </a:p>
          <a:p>
            <a:r>
              <a:rPr lang="pl-PL" dirty="0"/>
              <a:t>Vue-cli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B5FD7-F98B-49EB-AE9E-FEAED31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F2E7B9E-4103-45F1-9018-B2942452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2787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D6138F1-C848-47DC-B303-71ED5682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&lt;div id="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My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{{ 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});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D6C3AE4-21DF-434C-B664-A75D86C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2E80FDD-2613-486B-9B06-C2A8541F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</a:t>
            </a:r>
            <a:r>
              <a:rPr lang="pl-PL" dirty="0" err="1"/>
              <a:t>Instance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48317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</TotalTime>
  <Words>557</Words>
  <Application>Microsoft Office PowerPoint</Application>
  <PresentationFormat>Panoramiczny</PresentationFormat>
  <Paragraphs>143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Motyw pakietu Office</vt:lpstr>
      <vt:lpstr>Vue Fundamentals</vt:lpstr>
      <vt:lpstr>Agenda</vt:lpstr>
      <vt:lpstr>Single Page Application</vt:lpstr>
      <vt:lpstr>Architectural Patterns</vt:lpstr>
      <vt:lpstr>Vue.js Introduction</vt:lpstr>
      <vt:lpstr>MVVM</vt:lpstr>
      <vt:lpstr>Vue Installation</vt:lpstr>
      <vt:lpstr>Tools</vt:lpstr>
      <vt:lpstr>Vue Instance</vt:lpstr>
      <vt:lpstr>Interpolations</vt:lpstr>
      <vt:lpstr>Conditional Rendering</vt:lpstr>
      <vt:lpstr>List Rendering</vt:lpstr>
      <vt:lpstr>List Rendering</vt:lpstr>
      <vt:lpstr>Computed Properties</vt:lpstr>
      <vt:lpstr>Methods</vt:lpstr>
      <vt:lpstr>To do</vt:lpstr>
      <vt:lpstr>Address</vt:lpstr>
      <vt:lpstr>Product</vt:lpstr>
      <vt:lpstr>Company</vt:lpstr>
      <vt:lpstr>Employee</vt:lpstr>
      <vt:lpstr>Todo List</vt:lpstr>
      <vt:lpstr>Ordered Todo List</vt:lpstr>
      <vt:lpstr>Grades</vt:lpstr>
      <vt:lpstr>Films</vt:lpstr>
      <vt:lpstr>Chart</vt:lpstr>
      <vt:lpstr>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Damian Górski</cp:lastModifiedBy>
  <cp:revision>389</cp:revision>
  <dcterms:created xsi:type="dcterms:W3CDTF">2017-01-20T14:56:17Z</dcterms:created>
  <dcterms:modified xsi:type="dcterms:W3CDTF">2020-04-01T16:45:56Z</dcterms:modified>
</cp:coreProperties>
</file>